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diagrams/data5.xml" ContentType="application/vnd.openxmlformats-officedocument.drawingml.diagramData+xml"/>
  <Override PartName="/ppt/diagrams/data6.xml" ContentType="application/vnd.openxmlformats-officedocument.drawingml.diagramData+xml"/>
  <Override PartName="/ppt/diagrams/data1.xml" ContentType="application/vnd.openxmlformats-officedocument.drawingml.diagramData+xml"/>
  <Override PartName="/ppt/diagrams/data7.xml" ContentType="application/vnd.openxmlformats-officedocument.drawingml.diagramData+xml"/>
  <Override PartName="/ppt/diagrams/data8.xml" ContentType="application/vnd.openxmlformats-officedocument.drawingml.diagramData+xml"/>
  <Override PartName="/ppt/diagrams/data9.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slideMasters/slideMaster1.xml" ContentType="application/vnd.openxmlformats-officedocument.presentationml.slideMaster+xml"/>
  <Override PartName="/ppt/slideLayouts/slideLayout11.xml" ContentType="application/vnd.openxmlformats-officedocument.presentationml.slideLayout+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diagrams/drawing2.xml" ContentType="application/vnd.ms-office.drawingml.diagramDrawing+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rawing9.xml" ContentType="application/vnd.ms-office.drawingml.diagramDrawing+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layout8.xml" ContentType="application/vnd.openxmlformats-officedocument.drawingml.diagramLayout+xml"/>
  <Override PartName="/ppt/diagrams/quickStyle8.xml" ContentType="application/vnd.openxmlformats-officedocument.drawingml.diagramStyle+xml"/>
  <Override PartName="/ppt/diagrams/drawing8.xml" ContentType="application/vnd.ms-office.drawingml.diagramDrawing+xml"/>
  <Override PartName="/ppt/theme/theme1.xml" ContentType="application/vnd.openxmlformats-officedocument.theme+xml"/>
  <Override PartName="/ppt/diagrams/colors8.xml" ContentType="application/vnd.openxmlformats-officedocument.drawingml.diagramColors+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viewProps.xml" ContentType="application/vnd.openxmlformats-officedocument.presentationml.viewProps+xml"/>
  <Override PartName="/ppt/presProps.xml" ContentType="application/vnd.openxmlformats-officedocument.presentationml.presProps+xml"/>
  <Override PartName="/ppt/tableStyles.xml" ContentType="application/vnd.openxmlformats-officedocument.presentationml.tableStyles+xml"/>
  <Override PartName="/docProps/app.xml" ContentType="application/vnd.openxmlformats-officedocument.extended-properties+xml"/>
  <Override PartName="/docProps/core.xml" ContentType="application/vnd.openxmlformats-package.core-properties+xml"/>
  <Override PartName="/customXml/itemProps2.xml" ContentType="application/vnd.openxmlformats-officedocument.customXmlProperties+xml"/>
  <Override PartName="/customXml/itemProps1.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72" r:id="rId1"/>
  </p:sldMasterIdLst>
  <p:sldIdLst>
    <p:sldId id="256" r:id="rId2"/>
    <p:sldId id="257" r:id="rId3"/>
    <p:sldId id="290" r:id="rId4"/>
    <p:sldId id="271" r:id="rId5"/>
    <p:sldId id="258" r:id="rId6"/>
    <p:sldId id="291" r:id="rId7"/>
    <p:sldId id="304" r:id="rId8"/>
    <p:sldId id="263" r:id="rId9"/>
    <p:sldId id="270" r:id="rId10"/>
    <p:sldId id="267" r:id="rId11"/>
    <p:sldId id="301" r:id="rId12"/>
    <p:sldId id="300" r:id="rId13"/>
    <p:sldId id="272" r:id="rId14"/>
    <p:sldId id="273" r:id="rId15"/>
    <p:sldId id="292" r:id="rId16"/>
    <p:sldId id="294" r:id="rId17"/>
    <p:sldId id="276" r:id="rId18"/>
    <p:sldId id="278" r:id="rId19"/>
    <p:sldId id="303" r:id="rId20"/>
    <p:sldId id="293" r:id="rId21"/>
    <p:sldId id="287" r:id="rId22"/>
    <p:sldId id="297" r:id="rId23"/>
    <p:sldId id="281" r:id="rId24"/>
    <p:sldId id="283" r:id="rId25"/>
    <p:sldId id="286" r:id="rId26"/>
    <p:sldId id="285" r:id="rId27"/>
    <p:sldId id="299" r:id="rId28"/>
    <p:sldId id="284" r:id="rId29"/>
    <p:sldId id="288" r:id="rId30"/>
    <p:sldId id="302" r:id="rId31"/>
    <p:sldId id="295" r:id="rId32"/>
    <p:sldId id="296" r:id="rId33"/>
    <p:sldId id="298" r:id="rId34"/>
    <p:sldId id="279" r:id="rId35"/>
    <p:sldId id="280" r:id="rId36"/>
    <p:sldId id="266" r:id="rId37"/>
  </p:sldIdLst>
  <p:sldSz cx="12192000" cy="6858000"/>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4338" autoAdjust="0"/>
    <p:restoredTop sz="94660"/>
  </p:normalViewPr>
  <p:slideViewPr>
    <p:cSldViewPr snapToGrid="0">
      <p:cViewPr varScale="1">
        <p:scale>
          <a:sx n="82" d="100"/>
          <a:sy n="82" d="100"/>
        </p:scale>
        <p:origin x="102" y="6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customXml" Target="../customXml/item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customXml" Target="../customXml/item3.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customXml" Target="../customXml/item2.xml"/><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presProps" Target="presProps.xml"/></Relationships>
</file>

<file path=ppt/diagrams/_rels/data4.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image" Target="../media/image4.svg"/><Relationship Id="rId1" Type="http://schemas.openxmlformats.org/officeDocument/2006/relationships/image" Target="../media/image3.png"/><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diagrams/_rels/data6.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12" Type="http://schemas.openxmlformats.org/officeDocument/2006/relationships/image" Target="../media/image29.sv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11" Type="http://schemas.openxmlformats.org/officeDocument/2006/relationships/image" Target="../media/image28.png"/><Relationship Id="rId5" Type="http://schemas.openxmlformats.org/officeDocument/2006/relationships/image" Target="../media/image22.png"/><Relationship Id="rId10" Type="http://schemas.openxmlformats.org/officeDocument/2006/relationships/image" Target="../media/image27.svg"/><Relationship Id="rId4" Type="http://schemas.openxmlformats.org/officeDocument/2006/relationships/image" Target="../media/image21.svg"/><Relationship Id="rId9" Type="http://schemas.openxmlformats.org/officeDocument/2006/relationships/image" Target="../media/image26.png"/></Relationships>
</file>

<file path=ppt/diagrams/_rels/data8.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43.png"/><Relationship Id="rId7" Type="http://schemas.openxmlformats.org/officeDocument/2006/relationships/image" Target="../media/image11.png"/><Relationship Id="rId12" Type="http://schemas.openxmlformats.org/officeDocument/2006/relationships/image" Target="../media/image50.svg"/><Relationship Id="rId2" Type="http://schemas.openxmlformats.org/officeDocument/2006/relationships/image" Target="../media/image42.svg"/><Relationship Id="rId1" Type="http://schemas.openxmlformats.org/officeDocument/2006/relationships/image" Target="../media/image41.png"/><Relationship Id="rId6" Type="http://schemas.openxmlformats.org/officeDocument/2006/relationships/image" Target="../media/image46.svg"/><Relationship Id="rId11" Type="http://schemas.openxmlformats.org/officeDocument/2006/relationships/image" Target="../media/image49.png"/><Relationship Id="rId5" Type="http://schemas.openxmlformats.org/officeDocument/2006/relationships/image" Target="../media/image45.png"/><Relationship Id="rId10" Type="http://schemas.openxmlformats.org/officeDocument/2006/relationships/image" Target="../media/image48.svg"/><Relationship Id="rId4" Type="http://schemas.openxmlformats.org/officeDocument/2006/relationships/image" Target="../media/image44.svg"/><Relationship Id="rId9" Type="http://schemas.openxmlformats.org/officeDocument/2006/relationships/image" Target="../media/image47.png"/></Relationships>
</file>

<file path=ppt/diagrams/_rels/drawing4.xml.rels><?xml version="1.0" encoding="UTF-8" standalone="yes"?>
<Relationships xmlns="http://schemas.openxmlformats.org/package/2006/relationships"><Relationship Id="rId8" Type="http://schemas.openxmlformats.org/officeDocument/2006/relationships/image" Target="../media/image10.svg"/><Relationship Id="rId13" Type="http://schemas.openxmlformats.org/officeDocument/2006/relationships/image" Target="../media/image15.png"/><Relationship Id="rId3" Type="http://schemas.openxmlformats.org/officeDocument/2006/relationships/image" Target="../media/image5.png"/><Relationship Id="rId7" Type="http://schemas.openxmlformats.org/officeDocument/2006/relationships/image" Target="../media/image9.png"/><Relationship Id="rId12" Type="http://schemas.openxmlformats.org/officeDocument/2006/relationships/image" Target="../media/image14.svg"/><Relationship Id="rId2" Type="http://schemas.openxmlformats.org/officeDocument/2006/relationships/image" Target="../media/image4.svg"/><Relationship Id="rId1" Type="http://schemas.openxmlformats.org/officeDocument/2006/relationships/image" Target="../media/image3.png"/><Relationship Id="rId6" Type="http://schemas.openxmlformats.org/officeDocument/2006/relationships/image" Target="../media/image8.svg"/><Relationship Id="rId11" Type="http://schemas.openxmlformats.org/officeDocument/2006/relationships/image" Target="../media/image13.png"/><Relationship Id="rId5" Type="http://schemas.openxmlformats.org/officeDocument/2006/relationships/image" Target="../media/image7.png"/><Relationship Id="rId10" Type="http://schemas.openxmlformats.org/officeDocument/2006/relationships/image" Target="../media/image12.svg"/><Relationship Id="rId4" Type="http://schemas.openxmlformats.org/officeDocument/2006/relationships/image" Target="../media/image6.svg"/><Relationship Id="rId9" Type="http://schemas.openxmlformats.org/officeDocument/2006/relationships/image" Target="../media/image11.png"/><Relationship Id="rId14" Type="http://schemas.openxmlformats.org/officeDocument/2006/relationships/image" Target="../media/image16.svg"/></Relationships>
</file>

<file path=ppt/diagrams/_rels/drawing6.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12" Type="http://schemas.openxmlformats.org/officeDocument/2006/relationships/image" Target="../media/image29.svg"/><Relationship Id="rId2" Type="http://schemas.openxmlformats.org/officeDocument/2006/relationships/image" Target="../media/image19.svg"/><Relationship Id="rId1" Type="http://schemas.openxmlformats.org/officeDocument/2006/relationships/image" Target="../media/image18.png"/><Relationship Id="rId6" Type="http://schemas.openxmlformats.org/officeDocument/2006/relationships/image" Target="../media/image23.svg"/><Relationship Id="rId11" Type="http://schemas.openxmlformats.org/officeDocument/2006/relationships/image" Target="../media/image28.png"/><Relationship Id="rId5" Type="http://schemas.openxmlformats.org/officeDocument/2006/relationships/image" Target="../media/image22.png"/><Relationship Id="rId10" Type="http://schemas.openxmlformats.org/officeDocument/2006/relationships/image" Target="../media/image27.svg"/><Relationship Id="rId4" Type="http://schemas.openxmlformats.org/officeDocument/2006/relationships/image" Target="../media/image21.svg"/><Relationship Id="rId9" Type="http://schemas.openxmlformats.org/officeDocument/2006/relationships/image" Target="../media/image26.png"/></Relationships>
</file>

<file path=ppt/diagrams/_rels/drawing8.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43.png"/><Relationship Id="rId7" Type="http://schemas.openxmlformats.org/officeDocument/2006/relationships/image" Target="../media/image11.png"/><Relationship Id="rId12" Type="http://schemas.openxmlformats.org/officeDocument/2006/relationships/image" Target="../media/image50.svg"/><Relationship Id="rId2" Type="http://schemas.openxmlformats.org/officeDocument/2006/relationships/image" Target="../media/image42.svg"/><Relationship Id="rId1" Type="http://schemas.openxmlformats.org/officeDocument/2006/relationships/image" Target="../media/image41.png"/><Relationship Id="rId6" Type="http://schemas.openxmlformats.org/officeDocument/2006/relationships/image" Target="../media/image46.svg"/><Relationship Id="rId11" Type="http://schemas.openxmlformats.org/officeDocument/2006/relationships/image" Target="../media/image49.png"/><Relationship Id="rId5" Type="http://schemas.openxmlformats.org/officeDocument/2006/relationships/image" Target="../media/image45.png"/><Relationship Id="rId10" Type="http://schemas.openxmlformats.org/officeDocument/2006/relationships/image" Target="../media/image48.svg"/><Relationship Id="rId4" Type="http://schemas.openxmlformats.org/officeDocument/2006/relationships/image" Target="../media/image44.svg"/><Relationship Id="rId9" Type="http://schemas.openxmlformats.org/officeDocument/2006/relationships/image" Target="../media/image47.png"/></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3_2">
  <dgm:title val=""/>
  <dgm:desc val=""/>
  <dgm:catLst>
    <dgm:cat type="accent3" pri="11200"/>
  </dgm:catLst>
  <dgm:styleLbl name="node0">
    <dgm:fillClrLst meth="repeat">
      <a:schemeClr val="accent3"/>
    </dgm:fillClrLst>
    <dgm:linClrLst meth="repeat">
      <a:schemeClr val="lt1"/>
    </dgm:linClrLst>
    <dgm:effectClrLst/>
    <dgm:txLinClrLst/>
    <dgm:txFillClrLst/>
    <dgm:txEffectClrLst/>
  </dgm:styleLbl>
  <dgm:styleLbl name="node1">
    <dgm:fillClrLst meth="repeat">
      <a:schemeClr val="accent3"/>
    </dgm:fillClrLst>
    <dgm:linClrLst meth="repeat">
      <a:schemeClr val="lt1"/>
    </dgm:linClrLst>
    <dgm:effectClrLst/>
    <dgm:txLinClrLst/>
    <dgm:txFillClrLst/>
    <dgm:txEffectClrLst/>
  </dgm:styleLbl>
  <dgm:styleLbl name="alignNode1">
    <dgm:fillClrLst meth="repeat">
      <a:schemeClr val="accent3"/>
    </dgm:fillClrLst>
    <dgm:linClrLst meth="repeat">
      <a:schemeClr val="accent3"/>
    </dgm:linClrLst>
    <dgm:effectClrLst/>
    <dgm:txLinClrLst/>
    <dgm:txFillClrLst/>
    <dgm:txEffectClrLst/>
  </dgm:styleLbl>
  <dgm:styleLbl name="lnNode1">
    <dgm:fillClrLst meth="repeat">
      <a:schemeClr val="accent3"/>
    </dgm:fillClrLst>
    <dgm:linClrLst meth="repeat">
      <a:schemeClr val="lt1"/>
    </dgm:linClrLst>
    <dgm:effectClrLst/>
    <dgm:txLinClrLst/>
    <dgm:txFillClrLst/>
    <dgm:txEffectClrLst/>
  </dgm:styleLbl>
  <dgm:styleLbl name="vennNode1">
    <dgm:fillClrLst meth="repeat">
      <a:schemeClr val="accent3">
        <a:alpha val="50000"/>
      </a:schemeClr>
    </dgm:fillClrLst>
    <dgm:linClrLst meth="repeat">
      <a:schemeClr val="lt1"/>
    </dgm:linClrLst>
    <dgm:effectClrLst/>
    <dgm:txLinClrLst/>
    <dgm:txFillClrLst/>
    <dgm:txEffectClrLst/>
  </dgm:styleLbl>
  <dgm:styleLbl name="node2">
    <dgm:fillClrLst meth="repeat">
      <a:schemeClr val="accent3"/>
    </dgm:fillClrLst>
    <dgm:linClrLst meth="repeat">
      <a:schemeClr val="lt1"/>
    </dgm:linClrLst>
    <dgm:effectClrLst/>
    <dgm:txLinClrLst/>
    <dgm:txFillClrLst/>
    <dgm:txEffectClrLst/>
  </dgm:styleLbl>
  <dgm:styleLbl name="node3">
    <dgm:fillClrLst meth="repeat">
      <a:schemeClr val="accent3"/>
    </dgm:fillClrLst>
    <dgm:linClrLst meth="repeat">
      <a:schemeClr val="lt1"/>
    </dgm:linClrLst>
    <dgm:effectClrLst/>
    <dgm:txLinClrLst/>
    <dgm:txFillClrLst/>
    <dgm:txEffectClrLst/>
  </dgm:styleLbl>
  <dgm:styleLbl name="node4">
    <dgm:fillClrLst meth="repeat">
      <a:schemeClr val="accent3"/>
    </dgm:fillClrLst>
    <dgm:linClrLst meth="repeat">
      <a:schemeClr val="lt1"/>
    </dgm:linClrLst>
    <dgm:effectClrLst/>
    <dgm:txLinClrLst/>
    <dgm:txFillClrLst/>
    <dgm:txEffectClrLst/>
  </dgm:styleLbl>
  <dgm:styleLbl name="f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3">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3">
        <a:tint val="60000"/>
      </a:schemeClr>
    </dgm:fillClrLst>
    <dgm:linClrLst meth="repeat">
      <a:schemeClr val="accent3">
        <a:tint val="60000"/>
      </a:schemeClr>
    </dgm:linClrLst>
    <dgm:effectClrLst/>
    <dgm:txLinClrLst/>
    <dgm:txFillClrLst/>
    <dgm:txEffectClrLst/>
  </dgm:styleLbl>
  <dgm:styleLbl name="fgSibTrans2D1">
    <dgm:fillClrLst meth="repeat">
      <a:schemeClr val="accent3">
        <a:tint val="60000"/>
      </a:schemeClr>
    </dgm:fillClrLst>
    <dgm:linClrLst meth="repeat">
      <a:schemeClr val="accent3">
        <a:tint val="60000"/>
      </a:schemeClr>
    </dgm:linClrLst>
    <dgm:effectClrLst/>
    <dgm:txLinClrLst/>
    <dgm:txFillClrLst/>
    <dgm:txEffectClrLst/>
  </dgm:styleLbl>
  <dgm:styleLbl name="bgSibTrans2D1">
    <dgm:fillClrLst meth="repeat">
      <a:schemeClr val="accent3">
        <a:tint val="60000"/>
      </a:schemeClr>
    </dgm:fillClrLst>
    <dgm:linClrLst meth="repeat">
      <a:schemeClr val="accent3">
        <a:tint val="60000"/>
      </a:schemeClr>
    </dgm:linClrLst>
    <dgm:effectClrLst/>
    <dgm:txLinClrLst/>
    <dgm:txFillClrLst/>
    <dgm:txEffectClrLst/>
  </dgm:styleLbl>
  <dgm:styleLbl name="sibTrans1D1">
    <dgm:fillClrLst meth="repeat">
      <a:schemeClr val="accent3"/>
    </dgm:fillClrLst>
    <dgm:linClrLst meth="repeat">
      <a:schemeClr val="accent3"/>
    </dgm:linClrLst>
    <dgm:effectClrLst/>
    <dgm:txLinClrLst/>
    <dgm:txFillClrLst meth="repeat">
      <a:schemeClr val="tx1"/>
    </dgm:txFillClrLst>
    <dgm:txEffectClrLst/>
  </dgm:styleLbl>
  <dgm:styleLbl name="callout">
    <dgm:fillClrLst meth="repeat">
      <a:schemeClr val="accent3"/>
    </dgm:fillClrLst>
    <dgm:linClrLst meth="repeat">
      <a:schemeClr val="accent3">
        <a:tint val="50000"/>
      </a:schemeClr>
    </dgm:linClrLst>
    <dgm:effectClrLst/>
    <dgm:txLinClrLst/>
    <dgm:txFillClrLst meth="repeat">
      <a:schemeClr val="tx1"/>
    </dgm:txFillClrLst>
    <dgm:txEffectClrLst/>
  </dgm:styleLbl>
  <dgm:styleLbl name="asst0">
    <dgm:fillClrLst meth="repeat">
      <a:schemeClr val="accent3"/>
    </dgm:fillClrLst>
    <dgm:linClrLst meth="repeat">
      <a:schemeClr val="lt1"/>
    </dgm:linClrLst>
    <dgm:effectClrLst/>
    <dgm:txLinClrLst/>
    <dgm:txFillClrLst/>
    <dgm:txEffectClrLst/>
  </dgm:styleLbl>
  <dgm:styleLbl name="asst1">
    <dgm:fillClrLst meth="repeat">
      <a:schemeClr val="accent3"/>
    </dgm:fillClrLst>
    <dgm:linClrLst meth="repeat">
      <a:schemeClr val="lt1"/>
    </dgm:linClrLst>
    <dgm:effectClrLst/>
    <dgm:txLinClrLst/>
    <dgm:txFillClrLst/>
    <dgm:txEffectClrLst/>
  </dgm:styleLbl>
  <dgm:styleLbl name="asst2">
    <dgm:fillClrLst meth="repeat">
      <a:schemeClr val="accent3"/>
    </dgm:fillClrLst>
    <dgm:linClrLst meth="repeat">
      <a:schemeClr val="lt1"/>
    </dgm:linClrLst>
    <dgm:effectClrLst/>
    <dgm:txLinClrLst/>
    <dgm:txFillClrLst/>
    <dgm:txEffectClrLst/>
  </dgm:styleLbl>
  <dgm:styleLbl name="asst3">
    <dgm:fillClrLst meth="repeat">
      <a:schemeClr val="accent3"/>
    </dgm:fillClrLst>
    <dgm:linClrLst meth="repeat">
      <a:schemeClr val="lt1"/>
    </dgm:linClrLst>
    <dgm:effectClrLst/>
    <dgm:txLinClrLst/>
    <dgm:txFillClrLst/>
    <dgm:txEffectClrLst/>
  </dgm:styleLbl>
  <dgm:styleLbl name="asst4">
    <dgm:fillClrLst meth="repeat">
      <a:schemeClr val="accent3"/>
    </dgm:fillClrLst>
    <dgm:linClrLst meth="repeat">
      <a:schemeClr val="lt1"/>
    </dgm:linClrLst>
    <dgm:effectClrLst/>
    <dgm:txLinClrLst/>
    <dgm:txFillClrLst/>
    <dgm:txEffectClrLst/>
  </dgm:styleLbl>
  <dgm:styleLbl name="parChTrans2D1">
    <dgm:fillClrLst meth="repeat">
      <a:schemeClr val="accent3">
        <a:tint val="60000"/>
      </a:schemeClr>
    </dgm:fillClrLst>
    <dgm:linClrLst meth="repeat">
      <a:schemeClr val="accent3">
        <a:tint val="60000"/>
      </a:schemeClr>
    </dgm:linClrLst>
    <dgm:effectClrLst/>
    <dgm:txLinClrLst/>
    <dgm:txFillClrLst meth="repeat">
      <a:schemeClr val="lt1"/>
    </dgm:txFillClrLst>
    <dgm:txEffectClrLst/>
  </dgm:styleLbl>
  <dgm:styleLbl name="parChTrans2D2">
    <dgm:fillClrLst meth="repeat">
      <a:schemeClr val="accent3"/>
    </dgm:fillClrLst>
    <dgm:linClrLst meth="repeat">
      <a:schemeClr val="accent3"/>
    </dgm:linClrLst>
    <dgm:effectClrLst/>
    <dgm:txLinClrLst/>
    <dgm:txFillClrLst meth="repeat">
      <a:schemeClr val="lt1"/>
    </dgm:txFillClrLst>
    <dgm:txEffectClrLst/>
  </dgm:styleLbl>
  <dgm:styleLbl name="parChTrans2D3">
    <dgm:fillClrLst meth="repeat">
      <a:schemeClr val="accent3"/>
    </dgm:fillClrLst>
    <dgm:linClrLst meth="repeat">
      <a:schemeClr val="accent3"/>
    </dgm:linClrLst>
    <dgm:effectClrLst/>
    <dgm:txLinClrLst/>
    <dgm:txFillClrLst meth="repeat">
      <a:schemeClr val="lt1"/>
    </dgm:txFillClrLst>
    <dgm:txEffectClrLst/>
  </dgm:styleLbl>
  <dgm:styleLbl name="parChTrans2D4">
    <dgm:fillClrLst meth="repeat">
      <a:schemeClr val="accent3"/>
    </dgm:fillClrLst>
    <dgm:linClrLst meth="repeat">
      <a:schemeClr val="accent3"/>
    </dgm:linClrLst>
    <dgm:effectClrLst/>
    <dgm:txLinClrLst/>
    <dgm:txFillClrLst meth="repeat">
      <a:schemeClr val="lt1"/>
    </dgm:txFillClrLst>
    <dgm:txEffectClrLst/>
  </dgm:styleLbl>
  <dgm:styleLbl name="parChTrans1D1">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2">
    <dgm:fillClrLst meth="repeat">
      <a:schemeClr val="accent3"/>
    </dgm:fillClrLst>
    <dgm:linClrLst meth="repeat">
      <a:schemeClr val="accent3">
        <a:shade val="60000"/>
      </a:schemeClr>
    </dgm:linClrLst>
    <dgm:effectClrLst/>
    <dgm:txLinClrLst/>
    <dgm:txFillClrLst meth="repeat">
      <a:schemeClr val="tx1"/>
    </dgm:txFillClrLst>
    <dgm:txEffectClrLst/>
  </dgm:styleLbl>
  <dgm:styleLbl name="parChTrans1D3">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parChTrans1D4">
    <dgm:fillClrLst meth="repeat">
      <a:schemeClr val="accent3"/>
    </dgm:fillClrLst>
    <dgm:linClrLst meth="repeat">
      <a:schemeClr val="accent3">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3"/>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solidFgAcc1">
    <dgm:fillClrLst meth="repeat">
      <a:schemeClr val="lt1"/>
    </dgm:fillClrLst>
    <dgm:linClrLst meth="repeat">
      <a:schemeClr val="accent3"/>
    </dgm:linClrLst>
    <dgm:effectClrLst/>
    <dgm:txLinClrLst/>
    <dgm:txFillClrLst meth="repeat">
      <a:schemeClr val="dk1"/>
    </dgm:txFillClrLst>
    <dgm:txEffectClrLst/>
  </dgm:styleLbl>
  <dgm:styleLbl name="solidAlignAcc1">
    <dgm:fillClrLst meth="repeat">
      <a:schemeClr val="lt1"/>
    </dgm:fillClrLst>
    <dgm:linClrLst meth="repeat">
      <a:schemeClr val="accent3"/>
    </dgm:linClrLst>
    <dgm:effectClrLst/>
    <dgm:txLinClrLst/>
    <dgm:txFillClrLst meth="repeat">
      <a:schemeClr val="dk1"/>
    </dgm:txFillClrLst>
    <dgm:txEffectClrLst/>
  </dgm:styleLbl>
  <dgm:styleLbl name="solidBgAcc1">
    <dgm:fillClrLst meth="repeat">
      <a:schemeClr val="lt1"/>
    </dgm:fillClrLst>
    <dgm:linClrLst meth="repeat">
      <a:schemeClr val="accent3"/>
    </dgm:linClrLst>
    <dgm:effectClrLst/>
    <dgm:txLinClrLst/>
    <dgm:txFillClrLst meth="repeat">
      <a:schemeClr val="dk1"/>
    </dgm:txFillClrLst>
    <dgm:txEffectClrLst/>
  </dgm:styleLbl>
  <dgm:styleLbl name="f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align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bgAccFollowNode1">
    <dgm:fillClrLst meth="repeat">
      <a:schemeClr val="accent3">
        <a:alpha val="90000"/>
        <a:tint val="40000"/>
      </a:schemeClr>
    </dgm:fillClrLst>
    <dgm:linClrLst meth="repeat">
      <a:schemeClr val="accent3">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3"/>
    </dgm:linClrLst>
    <dgm:effectClrLst/>
    <dgm:txLinClrLst/>
    <dgm:txFillClrLst meth="repeat">
      <a:schemeClr val="dk1"/>
    </dgm:txFillClrLst>
    <dgm:txEffectClrLst/>
  </dgm:styleLbl>
  <dgm:styleLbl name="bgShp">
    <dgm:fillClrLst meth="repeat">
      <a:schemeClr val="accent3">
        <a:tint val="40000"/>
      </a:schemeClr>
    </dgm:fillClrLst>
    <dgm:linClrLst meth="repeat">
      <a:schemeClr val="accent3"/>
    </dgm:linClrLst>
    <dgm:effectClrLst/>
    <dgm:txLinClrLst/>
    <dgm:txFillClrLst meth="repeat">
      <a:schemeClr val="dk1"/>
    </dgm:txFillClrLst>
    <dgm:txEffectClrLst/>
  </dgm:styleLbl>
  <dgm:styleLbl name="dkBgShp">
    <dgm:fillClrLst meth="repeat">
      <a:schemeClr val="accent3">
        <a:shade val="80000"/>
      </a:schemeClr>
    </dgm:fillClrLst>
    <dgm:linClrLst meth="repeat">
      <a:schemeClr val="accent3"/>
    </dgm:linClrLst>
    <dgm:effectClrLst/>
    <dgm:txLinClrLst/>
    <dgm:txFillClrLst meth="repeat">
      <a:schemeClr val="lt1"/>
    </dgm:txFillClrLst>
    <dgm:txEffectClrLst/>
  </dgm:styleLbl>
  <dgm:styleLbl name="trBgShp">
    <dgm:fillClrLst meth="repeat">
      <a:schemeClr val="accent3">
        <a:tint val="50000"/>
        <a:alpha val="40000"/>
      </a:schemeClr>
    </dgm:fillClrLst>
    <dgm:linClrLst meth="repeat">
      <a:schemeClr val="accent3"/>
    </dgm:linClrLst>
    <dgm:effectClrLst/>
    <dgm:txLinClrLst/>
    <dgm:txFillClrLst meth="repeat">
      <a:schemeClr val="lt1"/>
    </dgm:txFillClrLst>
    <dgm:txEffectClrLst/>
  </dgm:styleLbl>
  <dgm:styleLbl name="fgShp">
    <dgm:fillClrLst meth="repeat">
      <a:schemeClr val="accent3">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18/5/colors/Iconchunking_neutralicon_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bg1"/>
    </dgm:fillClrLst>
    <dgm:linClrLst meth="repeat">
      <a:schemeClr val="lt1">
        <a:alpha val="0"/>
      </a:schemeClr>
    </dgm:linClrLst>
    <dgm:effectClrLst/>
    <dgm:txLinClrLst/>
    <dgm:txFillClrLst meth="repeat">
      <a:schemeClr val="dk1"/>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schemeClr val="accent3"/>
      <a:schemeClr val="accent4"/>
      <a:schemeClr val="accent5"/>
      <a:schemeClr val="accent6"/>
    </dgm:fillClrLst>
    <dgm:linClrLst meth="repeat">
      <a:schemeClr val="lt1">
        <a:alpha val="0"/>
      </a:schemeClr>
    </dgm:linClrLst>
    <dgm:effectClrLst/>
    <dgm:txLinClrLst/>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3829136-C624-46C6-B8AC-2A678AC8D94D}" type="doc">
      <dgm:prSet loTypeId="urn:microsoft.com/office/officeart/2005/8/layout/vList2" loCatId="list" qsTypeId="urn:microsoft.com/office/officeart/2005/8/quickstyle/simple1" qsCatId="simple" csTypeId="urn:microsoft.com/office/officeart/2005/8/colors/accent1_2" csCatId="accent1" phldr="1"/>
      <dgm:spPr/>
      <dgm:t>
        <a:bodyPr/>
        <a:lstStyle/>
        <a:p>
          <a:endParaRPr lang="en-US"/>
        </a:p>
      </dgm:t>
    </dgm:pt>
    <dgm:pt modelId="{D1954503-2B67-4E89-8D30-B69BE45A4255}">
      <dgm:prSet/>
      <dgm:spPr/>
      <dgm:t>
        <a:bodyPr/>
        <a:lstStyle/>
        <a:p>
          <a:r>
            <a:rPr lang="en-GB" dirty="0"/>
            <a:t>To address some of the perinatal nursery nurse concerns regarding COVID-19</a:t>
          </a:r>
          <a:endParaRPr lang="en-US" dirty="0"/>
        </a:p>
      </dgm:t>
    </dgm:pt>
    <dgm:pt modelId="{4A6818D9-A05D-4637-82AE-92E6729F5873}" type="parTrans" cxnId="{B3724FCD-2C69-43BD-91B2-7445976EA31D}">
      <dgm:prSet/>
      <dgm:spPr/>
      <dgm:t>
        <a:bodyPr/>
        <a:lstStyle/>
        <a:p>
          <a:endParaRPr lang="en-US"/>
        </a:p>
      </dgm:t>
    </dgm:pt>
    <dgm:pt modelId="{E7236DAA-A1C1-4EAB-B1E0-9F5C14DF64A1}" type="sibTrans" cxnId="{B3724FCD-2C69-43BD-91B2-7445976EA31D}">
      <dgm:prSet/>
      <dgm:spPr/>
      <dgm:t>
        <a:bodyPr/>
        <a:lstStyle/>
        <a:p>
          <a:endParaRPr lang="en-US"/>
        </a:p>
      </dgm:t>
    </dgm:pt>
    <dgm:pt modelId="{F1DF5824-A16F-4F3B-8D93-1EF9F55F4D82}">
      <dgm:prSet/>
      <dgm:spPr/>
      <dgm:t>
        <a:bodyPr/>
        <a:lstStyle/>
        <a:p>
          <a:r>
            <a:rPr lang="en-GB" dirty="0"/>
            <a:t>To highlight the possible impact of COVID-19 on the mother</a:t>
          </a:r>
          <a:endParaRPr lang="en-US" dirty="0"/>
        </a:p>
      </dgm:t>
    </dgm:pt>
    <dgm:pt modelId="{00C54C4D-BD33-4215-A7CD-87EEB8FF862D}" type="parTrans" cxnId="{DD4BC632-7CB5-400B-9411-8F3FED2C94FE}">
      <dgm:prSet/>
      <dgm:spPr/>
      <dgm:t>
        <a:bodyPr/>
        <a:lstStyle/>
        <a:p>
          <a:endParaRPr lang="en-US"/>
        </a:p>
      </dgm:t>
    </dgm:pt>
    <dgm:pt modelId="{3823232D-D7C8-46AD-9B3B-92C20D8EFAF6}" type="sibTrans" cxnId="{DD4BC632-7CB5-400B-9411-8F3FED2C94FE}">
      <dgm:prSet/>
      <dgm:spPr/>
      <dgm:t>
        <a:bodyPr/>
        <a:lstStyle/>
        <a:p>
          <a:endParaRPr lang="en-US"/>
        </a:p>
      </dgm:t>
    </dgm:pt>
    <dgm:pt modelId="{A32BD314-DC4E-4546-8D35-3671FA4FED2F}">
      <dgm:prSet/>
      <dgm:spPr/>
      <dgm:t>
        <a:bodyPr/>
        <a:lstStyle/>
        <a:p>
          <a:r>
            <a:rPr lang="en-GB" dirty="0"/>
            <a:t>To highlight the possible impact of COVID-19 on the infant </a:t>
          </a:r>
          <a:endParaRPr lang="en-US" dirty="0"/>
        </a:p>
      </dgm:t>
    </dgm:pt>
    <dgm:pt modelId="{70389F4D-0FD6-46C7-B09F-957E573A6D6B}" type="parTrans" cxnId="{FF7E990D-A0FB-4105-B583-511BF2DCCF57}">
      <dgm:prSet/>
      <dgm:spPr/>
      <dgm:t>
        <a:bodyPr/>
        <a:lstStyle/>
        <a:p>
          <a:endParaRPr lang="en-US"/>
        </a:p>
      </dgm:t>
    </dgm:pt>
    <dgm:pt modelId="{47BB3BA3-CB95-4948-8BA9-9CD8C7794F70}" type="sibTrans" cxnId="{FF7E990D-A0FB-4105-B583-511BF2DCCF57}">
      <dgm:prSet/>
      <dgm:spPr/>
      <dgm:t>
        <a:bodyPr/>
        <a:lstStyle/>
        <a:p>
          <a:endParaRPr lang="en-US"/>
        </a:p>
      </dgm:t>
    </dgm:pt>
    <dgm:pt modelId="{63DDAC38-AF44-4054-B216-BFA2BA3D177A}">
      <dgm:prSet/>
      <dgm:spPr/>
      <dgm:t>
        <a:bodyPr/>
        <a:lstStyle/>
        <a:p>
          <a:r>
            <a:rPr lang="en-GB" dirty="0"/>
            <a:t>Exploring ways to navigate mothers worries about COVID-19</a:t>
          </a:r>
          <a:endParaRPr lang="en-US" dirty="0"/>
        </a:p>
      </dgm:t>
    </dgm:pt>
    <dgm:pt modelId="{498773C4-C276-4D77-B13F-43EA0E0439E6}" type="parTrans" cxnId="{EF41F585-D2D1-4407-9CD1-C8655CF0D707}">
      <dgm:prSet/>
      <dgm:spPr/>
      <dgm:t>
        <a:bodyPr/>
        <a:lstStyle/>
        <a:p>
          <a:endParaRPr lang="en-US"/>
        </a:p>
      </dgm:t>
    </dgm:pt>
    <dgm:pt modelId="{B771FDF8-3A7D-4F84-8A05-5BA23BD131DC}" type="sibTrans" cxnId="{EF41F585-D2D1-4407-9CD1-C8655CF0D707}">
      <dgm:prSet/>
      <dgm:spPr/>
      <dgm:t>
        <a:bodyPr/>
        <a:lstStyle/>
        <a:p>
          <a:endParaRPr lang="en-US"/>
        </a:p>
      </dgm:t>
    </dgm:pt>
    <dgm:pt modelId="{B0313911-8A27-4B99-86B6-4F062560A5B4}">
      <dgm:prSet/>
      <dgm:spPr/>
      <dgm:t>
        <a:bodyPr/>
        <a:lstStyle/>
        <a:p>
          <a:r>
            <a:rPr lang="en-GB" dirty="0"/>
            <a:t>Supporting mothers at a social distance</a:t>
          </a:r>
          <a:endParaRPr lang="en-US" dirty="0"/>
        </a:p>
      </dgm:t>
    </dgm:pt>
    <dgm:pt modelId="{D919460A-1D63-4764-A84A-4247C46A346F}" type="parTrans" cxnId="{6590DAC1-9214-4F61-9C16-3DB8553A0D44}">
      <dgm:prSet/>
      <dgm:spPr/>
      <dgm:t>
        <a:bodyPr/>
        <a:lstStyle/>
        <a:p>
          <a:endParaRPr lang="en-US"/>
        </a:p>
      </dgm:t>
    </dgm:pt>
    <dgm:pt modelId="{36DEB6DB-EC30-494E-A481-8697BAC67172}" type="sibTrans" cxnId="{6590DAC1-9214-4F61-9C16-3DB8553A0D44}">
      <dgm:prSet/>
      <dgm:spPr/>
      <dgm:t>
        <a:bodyPr/>
        <a:lstStyle/>
        <a:p>
          <a:endParaRPr lang="en-US"/>
        </a:p>
      </dgm:t>
    </dgm:pt>
    <dgm:pt modelId="{AE09D55A-787B-4762-84E7-A48B5A2ABE7B}">
      <dgm:prSet/>
      <dgm:spPr/>
      <dgm:t>
        <a:bodyPr/>
        <a:lstStyle/>
        <a:p>
          <a:r>
            <a:rPr lang="en-GB" dirty="0"/>
            <a:t>Looking after ourselves</a:t>
          </a:r>
          <a:endParaRPr lang="en-US" dirty="0"/>
        </a:p>
      </dgm:t>
    </dgm:pt>
    <dgm:pt modelId="{6CCCEF0E-BC0A-4D0B-B059-3E593F6261F3}" type="parTrans" cxnId="{A190672B-6F1D-4268-93C8-98EEAD0DE615}">
      <dgm:prSet/>
      <dgm:spPr/>
      <dgm:t>
        <a:bodyPr/>
        <a:lstStyle/>
        <a:p>
          <a:endParaRPr lang="en-US"/>
        </a:p>
      </dgm:t>
    </dgm:pt>
    <dgm:pt modelId="{91FEF8BB-C498-4067-9442-83FA00D35430}" type="sibTrans" cxnId="{A190672B-6F1D-4268-93C8-98EEAD0DE615}">
      <dgm:prSet/>
      <dgm:spPr/>
      <dgm:t>
        <a:bodyPr/>
        <a:lstStyle/>
        <a:p>
          <a:endParaRPr lang="en-US"/>
        </a:p>
      </dgm:t>
    </dgm:pt>
    <dgm:pt modelId="{D5AD16B9-0330-473B-9F2B-C9CFF8BC6C1A}" type="pres">
      <dgm:prSet presAssocID="{C3829136-C624-46C6-B8AC-2A678AC8D94D}" presName="linear" presStyleCnt="0">
        <dgm:presLayoutVars>
          <dgm:animLvl val="lvl"/>
          <dgm:resizeHandles val="exact"/>
        </dgm:presLayoutVars>
      </dgm:prSet>
      <dgm:spPr/>
    </dgm:pt>
    <dgm:pt modelId="{4A2CEE95-D9AD-4C77-B7C6-23D3A02EBDAC}" type="pres">
      <dgm:prSet presAssocID="{D1954503-2B67-4E89-8D30-B69BE45A4255}" presName="parentText" presStyleLbl="node1" presStyleIdx="0" presStyleCnt="6">
        <dgm:presLayoutVars>
          <dgm:chMax val="0"/>
          <dgm:bulletEnabled val="1"/>
        </dgm:presLayoutVars>
      </dgm:prSet>
      <dgm:spPr/>
    </dgm:pt>
    <dgm:pt modelId="{E207B566-DC5B-4F2F-9D85-167B6EBA13CD}" type="pres">
      <dgm:prSet presAssocID="{E7236DAA-A1C1-4EAB-B1E0-9F5C14DF64A1}" presName="spacer" presStyleCnt="0"/>
      <dgm:spPr/>
    </dgm:pt>
    <dgm:pt modelId="{802C6FB6-A6CE-4169-A814-EDC5B1A5C093}" type="pres">
      <dgm:prSet presAssocID="{F1DF5824-A16F-4F3B-8D93-1EF9F55F4D82}" presName="parentText" presStyleLbl="node1" presStyleIdx="1" presStyleCnt="6">
        <dgm:presLayoutVars>
          <dgm:chMax val="0"/>
          <dgm:bulletEnabled val="1"/>
        </dgm:presLayoutVars>
      </dgm:prSet>
      <dgm:spPr/>
    </dgm:pt>
    <dgm:pt modelId="{E2D39A64-C436-4D04-BEDF-D37F5FDC45F0}" type="pres">
      <dgm:prSet presAssocID="{3823232D-D7C8-46AD-9B3B-92C20D8EFAF6}" presName="spacer" presStyleCnt="0"/>
      <dgm:spPr/>
    </dgm:pt>
    <dgm:pt modelId="{1B2CF3B6-F4AE-4399-B327-54D803461142}" type="pres">
      <dgm:prSet presAssocID="{A32BD314-DC4E-4546-8D35-3671FA4FED2F}" presName="parentText" presStyleLbl="node1" presStyleIdx="2" presStyleCnt="6">
        <dgm:presLayoutVars>
          <dgm:chMax val="0"/>
          <dgm:bulletEnabled val="1"/>
        </dgm:presLayoutVars>
      </dgm:prSet>
      <dgm:spPr/>
    </dgm:pt>
    <dgm:pt modelId="{E4A3B68A-745E-4797-8659-FCA159BE06CE}" type="pres">
      <dgm:prSet presAssocID="{47BB3BA3-CB95-4948-8BA9-9CD8C7794F70}" presName="spacer" presStyleCnt="0"/>
      <dgm:spPr/>
    </dgm:pt>
    <dgm:pt modelId="{ADA85C97-E6FD-4D38-874A-2F6A5674612F}" type="pres">
      <dgm:prSet presAssocID="{63DDAC38-AF44-4054-B216-BFA2BA3D177A}" presName="parentText" presStyleLbl="node1" presStyleIdx="3" presStyleCnt="6">
        <dgm:presLayoutVars>
          <dgm:chMax val="0"/>
          <dgm:bulletEnabled val="1"/>
        </dgm:presLayoutVars>
      </dgm:prSet>
      <dgm:spPr/>
    </dgm:pt>
    <dgm:pt modelId="{E576A234-D9B0-4EA1-B63B-CCDF1B2AA3A1}" type="pres">
      <dgm:prSet presAssocID="{B771FDF8-3A7D-4F84-8A05-5BA23BD131DC}" presName="spacer" presStyleCnt="0"/>
      <dgm:spPr/>
    </dgm:pt>
    <dgm:pt modelId="{6A671DC2-D349-4624-AAE0-192E3E956658}" type="pres">
      <dgm:prSet presAssocID="{B0313911-8A27-4B99-86B6-4F062560A5B4}" presName="parentText" presStyleLbl="node1" presStyleIdx="4" presStyleCnt="6">
        <dgm:presLayoutVars>
          <dgm:chMax val="0"/>
          <dgm:bulletEnabled val="1"/>
        </dgm:presLayoutVars>
      </dgm:prSet>
      <dgm:spPr/>
    </dgm:pt>
    <dgm:pt modelId="{2B8E0617-09CE-4DC2-8AEE-769E09DFA829}" type="pres">
      <dgm:prSet presAssocID="{36DEB6DB-EC30-494E-A481-8697BAC67172}" presName="spacer" presStyleCnt="0"/>
      <dgm:spPr/>
    </dgm:pt>
    <dgm:pt modelId="{8C1CE355-952A-44AC-8628-EA2FAA6CF58A}" type="pres">
      <dgm:prSet presAssocID="{AE09D55A-787B-4762-84E7-A48B5A2ABE7B}" presName="parentText" presStyleLbl="node1" presStyleIdx="5" presStyleCnt="6">
        <dgm:presLayoutVars>
          <dgm:chMax val="0"/>
          <dgm:bulletEnabled val="1"/>
        </dgm:presLayoutVars>
      </dgm:prSet>
      <dgm:spPr/>
    </dgm:pt>
  </dgm:ptLst>
  <dgm:cxnLst>
    <dgm:cxn modelId="{FF7E990D-A0FB-4105-B583-511BF2DCCF57}" srcId="{C3829136-C624-46C6-B8AC-2A678AC8D94D}" destId="{A32BD314-DC4E-4546-8D35-3671FA4FED2F}" srcOrd="2" destOrd="0" parTransId="{70389F4D-0FD6-46C7-B09F-957E573A6D6B}" sibTransId="{47BB3BA3-CB95-4948-8BA9-9CD8C7794F70}"/>
    <dgm:cxn modelId="{0B640E1B-B9B6-4B17-B37E-7EBF4F207AB4}" type="presOf" srcId="{B0313911-8A27-4B99-86B6-4F062560A5B4}" destId="{6A671DC2-D349-4624-AAE0-192E3E956658}" srcOrd="0" destOrd="0" presId="urn:microsoft.com/office/officeart/2005/8/layout/vList2"/>
    <dgm:cxn modelId="{A190672B-6F1D-4268-93C8-98EEAD0DE615}" srcId="{C3829136-C624-46C6-B8AC-2A678AC8D94D}" destId="{AE09D55A-787B-4762-84E7-A48B5A2ABE7B}" srcOrd="5" destOrd="0" parTransId="{6CCCEF0E-BC0A-4D0B-B059-3E593F6261F3}" sibTransId="{91FEF8BB-C498-4067-9442-83FA00D35430}"/>
    <dgm:cxn modelId="{DD4BC632-7CB5-400B-9411-8F3FED2C94FE}" srcId="{C3829136-C624-46C6-B8AC-2A678AC8D94D}" destId="{F1DF5824-A16F-4F3B-8D93-1EF9F55F4D82}" srcOrd="1" destOrd="0" parTransId="{00C54C4D-BD33-4215-A7CD-87EEB8FF862D}" sibTransId="{3823232D-D7C8-46AD-9B3B-92C20D8EFAF6}"/>
    <dgm:cxn modelId="{2DA49C67-2B44-497A-8D55-088BF0BE6E69}" type="presOf" srcId="{A32BD314-DC4E-4546-8D35-3671FA4FED2F}" destId="{1B2CF3B6-F4AE-4399-B327-54D803461142}" srcOrd="0" destOrd="0" presId="urn:microsoft.com/office/officeart/2005/8/layout/vList2"/>
    <dgm:cxn modelId="{70FCC848-C3CA-44E3-A857-819837D22DF6}" type="presOf" srcId="{C3829136-C624-46C6-B8AC-2A678AC8D94D}" destId="{D5AD16B9-0330-473B-9F2B-C9CFF8BC6C1A}" srcOrd="0" destOrd="0" presId="urn:microsoft.com/office/officeart/2005/8/layout/vList2"/>
    <dgm:cxn modelId="{FFEAB66B-EB8F-4AEB-B783-0B4619680B17}" type="presOf" srcId="{63DDAC38-AF44-4054-B216-BFA2BA3D177A}" destId="{ADA85C97-E6FD-4D38-874A-2F6A5674612F}" srcOrd="0" destOrd="0" presId="urn:microsoft.com/office/officeart/2005/8/layout/vList2"/>
    <dgm:cxn modelId="{A7495784-0B08-41B4-BE79-B6CE56193BAF}" type="presOf" srcId="{F1DF5824-A16F-4F3B-8D93-1EF9F55F4D82}" destId="{802C6FB6-A6CE-4169-A814-EDC5B1A5C093}" srcOrd="0" destOrd="0" presId="urn:microsoft.com/office/officeart/2005/8/layout/vList2"/>
    <dgm:cxn modelId="{EF41F585-D2D1-4407-9CD1-C8655CF0D707}" srcId="{C3829136-C624-46C6-B8AC-2A678AC8D94D}" destId="{63DDAC38-AF44-4054-B216-BFA2BA3D177A}" srcOrd="3" destOrd="0" parTransId="{498773C4-C276-4D77-B13F-43EA0E0439E6}" sibTransId="{B771FDF8-3A7D-4F84-8A05-5BA23BD131DC}"/>
    <dgm:cxn modelId="{6590DAC1-9214-4F61-9C16-3DB8553A0D44}" srcId="{C3829136-C624-46C6-B8AC-2A678AC8D94D}" destId="{B0313911-8A27-4B99-86B6-4F062560A5B4}" srcOrd="4" destOrd="0" parTransId="{D919460A-1D63-4764-A84A-4247C46A346F}" sibTransId="{36DEB6DB-EC30-494E-A481-8697BAC67172}"/>
    <dgm:cxn modelId="{B3724FCD-2C69-43BD-91B2-7445976EA31D}" srcId="{C3829136-C624-46C6-B8AC-2A678AC8D94D}" destId="{D1954503-2B67-4E89-8D30-B69BE45A4255}" srcOrd="0" destOrd="0" parTransId="{4A6818D9-A05D-4637-82AE-92E6729F5873}" sibTransId="{E7236DAA-A1C1-4EAB-B1E0-9F5C14DF64A1}"/>
    <dgm:cxn modelId="{842CA4E4-58E8-4250-8ECA-2594139F8118}" type="presOf" srcId="{D1954503-2B67-4E89-8D30-B69BE45A4255}" destId="{4A2CEE95-D9AD-4C77-B7C6-23D3A02EBDAC}" srcOrd="0" destOrd="0" presId="urn:microsoft.com/office/officeart/2005/8/layout/vList2"/>
    <dgm:cxn modelId="{C532D9F7-595C-4133-9F01-D6B99682BEC5}" type="presOf" srcId="{AE09D55A-787B-4762-84E7-A48B5A2ABE7B}" destId="{8C1CE355-952A-44AC-8628-EA2FAA6CF58A}" srcOrd="0" destOrd="0" presId="urn:microsoft.com/office/officeart/2005/8/layout/vList2"/>
    <dgm:cxn modelId="{B8131535-24BC-4456-BF88-6EB2629C98FD}" type="presParOf" srcId="{D5AD16B9-0330-473B-9F2B-C9CFF8BC6C1A}" destId="{4A2CEE95-D9AD-4C77-B7C6-23D3A02EBDAC}" srcOrd="0" destOrd="0" presId="urn:microsoft.com/office/officeart/2005/8/layout/vList2"/>
    <dgm:cxn modelId="{E0EA5281-A27E-4FF0-B058-DA04C8AD9A65}" type="presParOf" srcId="{D5AD16B9-0330-473B-9F2B-C9CFF8BC6C1A}" destId="{E207B566-DC5B-4F2F-9D85-167B6EBA13CD}" srcOrd="1" destOrd="0" presId="urn:microsoft.com/office/officeart/2005/8/layout/vList2"/>
    <dgm:cxn modelId="{467E09D4-4D70-4527-B966-A1DB4D125498}" type="presParOf" srcId="{D5AD16B9-0330-473B-9F2B-C9CFF8BC6C1A}" destId="{802C6FB6-A6CE-4169-A814-EDC5B1A5C093}" srcOrd="2" destOrd="0" presId="urn:microsoft.com/office/officeart/2005/8/layout/vList2"/>
    <dgm:cxn modelId="{4BC7FF27-3EC6-44E2-AA77-C778A98CE749}" type="presParOf" srcId="{D5AD16B9-0330-473B-9F2B-C9CFF8BC6C1A}" destId="{E2D39A64-C436-4D04-BEDF-D37F5FDC45F0}" srcOrd="3" destOrd="0" presId="urn:microsoft.com/office/officeart/2005/8/layout/vList2"/>
    <dgm:cxn modelId="{788F8AB3-F430-46C9-8F68-F25A91F1E1AA}" type="presParOf" srcId="{D5AD16B9-0330-473B-9F2B-C9CFF8BC6C1A}" destId="{1B2CF3B6-F4AE-4399-B327-54D803461142}" srcOrd="4" destOrd="0" presId="urn:microsoft.com/office/officeart/2005/8/layout/vList2"/>
    <dgm:cxn modelId="{F44B3B27-8DD8-4271-A703-0D1592FF1449}" type="presParOf" srcId="{D5AD16B9-0330-473B-9F2B-C9CFF8BC6C1A}" destId="{E4A3B68A-745E-4797-8659-FCA159BE06CE}" srcOrd="5" destOrd="0" presId="urn:microsoft.com/office/officeart/2005/8/layout/vList2"/>
    <dgm:cxn modelId="{851C9C2F-39BE-4B4C-AD11-3E096E72D9BB}" type="presParOf" srcId="{D5AD16B9-0330-473B-9F2B-C9CFF8BC6C1A}" destId="{ADA85C97-E6FD-4D38-874A-2F6A5674612F}" srcOrd="6" destOrd="0" presId="urn:microsoft.com/office/officeart/2005/8/layout/vList2"/>
    <dgm:cxn modelId="{39F02254-476A-4035-ABC0-E4D2E5BF0FD5}" type="presParOf" srcId="{D5AD16B9-0330-473B-9F2B-C9CFF8BC6C1A}" destId="{E576A234-D9B0-4EA1-B63B-CCDF1B2AA3A1}" srcOrd="7" destOrd="0" presId="urn:microsoft.com/office/officeart/2005/8/layout/vList2"/>
    <dgm:cxn modelId="{9A0D07E1-7450-4CEB-8707-7D26DE45602C}" type="presParOf" srcId="{D5AD16B9-0330-473B-9F2B-C9CFF8BC6C1A}" destId="{6A671DC2-D349-4624-AAE0-192E3E956658}" srcOrd="8" destOrd="0" presId="urn:microsoft.com/office/officeart/2005/8/layout/vList2"/>
    <dgm:cxn modelId="{BCD1F21F-7721-4A75-80D0-2410CEB7F6EB}" type="presParOf" srcId="{D5AD16B9-0330-473B-9F2B-C9CFF8BC6C1A}" destId="{2B8E0617-09CE-4DC2-8AEE-769E09DFA829}" srcOrd="9" destOrd="0" presId="urn:microsoft.com/office/officeart/2005/8/layout/vList2"/>
    <dgm:cxn modelId="{0C4FF334-1016-4017-B8F8-17627D9EB1A9}" type="presParOf" srcId="{D5AD16B9-0330-473B-9F2B-C9CFF8BC6C1A}" destId="{8C1CE355-952A-44AC-8628-EA2FAA6CF58A}" srcOrd="10"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08CE9F3-65C5-454E-A84F-64CCA83032CC}" type="doc">
      <dgm:prSet loTypeId="urn:microsoft.com/office/officeart/2005/8/layout/default" loCatId="list" qsTypeId="urn:microsoft.com/office/officeart/2005/8/quickstyle/simple1" qsCatId="simple" csTypeId="urn:microsoft.com/office/officeart/2005/8/colors/accent3_2" csCatId="accent3" phldr="1"/>
      <dgm:spPr/>
      <dgm:t>
        <a:bodyPr/>
        <a:lstStyle/>
        <a:p>
          <a:endParaRPr lang="en-US"/>
        </a:p>
      </dgm:t>
    </dgm:pt>
    <dgm:pt modelId="{17572E80-39C5-42FD-B26C-C0EB0AD7AD26}">
      <dgm:prSet/>
      <dgm:spPr/>
      <dgm:t>
        <a:bodyPr/>
        <a:lstStyle/>
        <a:p>
          <a:r>
            <a:rPr lang="en-GB" dirty="0"/>
            <a:t>Face-to-face contact limited (MBU’s) or not currently existing (community teams)</a:t>
          </a:r>
          <a:endParaRPr lang="en-US" dirty="0"/>
        </a:p>
      </dgm:t>
    </dgm:pt>
    <dgm:pt modelId="{2245FB3B-295D-45C7-B9D2-D9BB0500F57A}" type="parTrans" cxnId="{D23AD176-5FCF-421B-AD39-7ABF6E2D5A39}">
      <dgm:prSet/>
      <dgm:spPr/>
      <dgm:t>
        <a:bodyPr/>
        <a:lstStyle/>
        <a:p>
          <a:endParaRPr lang="en-US"/>
        </a:p>
      </dgm:t>
    </dgm:pt>
    <dgm:pt modelId="{83D8D838-12A6-4018-8EB6-7D371A39515B}" type="sibTrans" cxnId="{D23AD176-5FCF-421B-AD39-7ABF6E2D5A39}">
      <dgm:prSet/>
      <dgm:spPr/>
      <dgm:t>
        <a:bodyPr/>
        <a:lstStyle/>
        <a:p>
          <a:endParaRPr lang="en-US"/>
        </a:p>
      </dgm:t>
    </dgm:pt>
    <dgm:pt modelId="{0887094D-FBA8-4C55-ACE3-B606F371AA4D}">
      <dgm:prSet/>
      <dgm:spPr/>
      <dgm:t>
        <a:bodyPr/>
        <a:lstStyle/>
        <a:p>
          <a:r>
            <a:rPr lang="en-GB" dirty="0"/>
            <a:t>Difficulty in engaging the mother via telephone video calls</a:t>
          </a:r>
          <a:endParaRPr lang="en-US" dirty="0"/>
        </a:p>
      </dgm:t>
    </dgm:pt>
    <dgm:pt modelId="{BEBE1C53-BBD5-42E1-A938-CD9F1F870CAA}" type="parTrans" cxnId="{39CE0A9C-9A53-4D56-BD2F-55C2697275CC}">
      <dgm:prSet/>
      <dgm:spPr/>
      <dgm:t>
        <a:bodyPr/>
        <a:lstStyle/>
        <a:p>
          <a:endParaRPr lang="en-US"/>
        </a:p>
      </dgm:t>
    </dgm:pt>
    <dgm:pt modelId="{0E7BC33A-34AE-4E03-B3E6-2068E3C8A2EE}" type="sibTrans" cxnId="{39CE0A9C-9A53-4D56-BD2F-55C2697275CC}">
      <dgm:prSet/>
      <dgm:spPr/>
      <dgm:t>
        <a:bodyPr/>
        <a:lstStyle/>
        <a:p>
          <a:endParaRPr lang="en-US"/>
        </a:p>
      </dgm:t>
    </dgm:pt>
    <dgm:pt modelId="{ED40D5C0-C108-4B11-81FA-10E57D036A78}">
      <dgm:prSet/>
      <dgm:spPr/>
      <dgm:t>
        <a:bodyPr/>
        <a:lstStyle/>
        <a:p>
          <a:r>
            <a:rPr lang="en-GB" dirty="0"/>
            <a:t>The ability to make a sound assessment of the mother-infant relationship</a:t>
          </a:r>
          <a:endParaRPr lang="en-US" dirty="0"/>
        </a:p>
      </dgm:t>
    </dgm:pt>
    <dgm:pt modelId="{A5D99832-EB63-4F32-A639-0D494D7203AC}" type="parTrans" cxnId="{38AA80C1-3FA0-4955-AE63-540B90A2BD4A}">
      <dgm:prSet/>
      <dgm:spPr/>
      <dgm:t>
        <a:bodyPr/>
        <a:lstStyle/>
        <a:p>
          <a:endParaRPr lang="en-US"/>
        </a:p>
      </dgm:t>
    </dgm:pt>
    <dgm:pt modelId="{3BD916E0-3DE0-4C53-8998-7DD11827A37A}" type="sibTrans" cxnId="{38AA80C1-3FA0-4955-AE63-540B90A2BD4A}">
      <dgm:prSet/>
      <dgm:spPr/>
      <dgm:t>
        <a:bodyPr/>
        <a:lstStyle/>
        <a:p>
          <a:endParaRPr lang="en-US"/>
        </a:p>
      </dgm:t>
    </dgm:pt>
    <dgm:pt modelId="{810F0A15-D27D-4AC2-BFC0-61140685AF00}">
      <dgm:prSet/>
      <dgm:spPr/>
      <dgm:t>
        <a:bodyPr/>
        <a:lstStyle/>
        <a:p>
          <a:r>
            <a:rPr lang="en-GB" dirty="0"/>
            <a:t>The ability to observe mother-infant interaction</a:t>
          </a:r>
          <a:endParaRPr lang="en-US" dirty="0"/>
        </a:p>
      </dgm:t>
    </dgm:pt>
    <dgm:pt modelId="{BB91A3D3-D5AF-4A8B-BB7B-054C67438C7B}" type="parTrans" cxnId="{E533F858-574C-415A-B516-A162597ED6FD}">
      <dgm:prSet/>
      <dgm:spPr/>
      <dgm:t>
        <a:bodyPr/>
        <a:lstStyle/>
        <a:p>
          <a:endParaRPr lang="en-US"/>
        </a:p>
      </dgm:t>
    </dgm:pt>
    <dgm:pt modelId="{2F6ABFB8-2D52-4AF7-B1D0-686EB77FB265}" type="sibTrans" cxnId="{E533F858-574C-415A-B516-A162597ED6FD}">
      <dgm:prSet/>
      <dgm:spPr/>
      <dgm:t>
        <a:bodyPr/>
        <a:lstStyle/>
        <a:p>
          <a:endParaRPr lang="en-US"/>
        </a:p>
      </dgm:t>
    </dgm:pt>
    <dgm:pt modelId="{B6C892E7-97F6-4113-82CF-CDE4E609135C}">
      <dgm:prSet/>
      <dgm:spPr/>
      <dgm:t>
        <a:bodyPr/>
        <a:lstStyle/>
        <a:p>
          <a:r>
            <a:rPr lang="en-GB" dirty="0"/>
            <a:t>Challenges in providing therapeutic interventions from a social distance</a:t>
          </a:r>
          <a:endParaRPr lang="en-US" dirty="0"/>
        </a:p>
      </dgm:t>
    </dgm:pt>
    <dgm:pt modelId="{8257CB43-79FF-4BD8-93B2-DBA8E6C78A56}" type="parTrans" cxnId="{CB2D185C-B1A3-465D-9B76-11B90521E433}">
      <dgm:prSet/>
      <dgm:spPr/>
      <dgm:t>
        <a:bodyPr/>
        <a:lstStyle/>
        <a:p>
          <a:endParaRPr lang="en-US"/>
        </a:p>
      </dgm:t>
    </dgm:pt>
    <dgm:pt modelId="{ED4F0811-75DE-47D9-AFA4-0BE8209BF92B}" type="sibTrans" cxnId="{CB2D185C-B1A3-465D-9B76-11B90521E433}">
      <dgm:prSet/>
      <dgm:spPr/>
      <dgm:t>
        <a:bodyPr/>
        <a:lstStyle/>
        <a:p>
          <a:endParaRPr lang="en-US"/>
        </a:p>
      </dgm:t>
    </dgm:pt>
    <dgm:pt modelId="{450A3320-D296-4DB4-8C27-BF8DB9A5543D}">
      <dgm:prSet/>
      <dgm:spPr/>
      <dgm:t>
        <a:bodyPr/>
        <a:lstStyle/>
        <a:p>
          <a:r>
            <a:rPr lang="en-GB" dirty="0"/>
            <a:t>The impact of COVID-19 on the infant’s mental health and well-being</a:t>
          </a:r>
          <a:endParaRPr lang="en-US" dirty="0"/>
        </a:p>
      </dgm:t>
    </dgm:pt>
    <dgm:pt modelId="{434E6AEA-040C-431D-8B06-1C77BD524D57}" type="parTrans" cxnId="{4EC0E7CE-E540-4345-8674-BBF24BD4B6B8}">
      <dgm:prSet/>
      <dgm:spPr/>
      <dgm:t>
        <a:bodyPr/>
        <a:lstStyle/>
        <a:p>
          <a:endParaRPr lang="en-US"/>
        </a:p>
      </dgm:t>
    </dgm:pt>
    <dgm:pt modelId="{54F6247C-7E81-41A1-9685-78A192E7F303}" type="sibTrans" cxnId="{4EC0E7CE-E540-4345-8674-BBF24BD4B6B8}">
      <dgm:prSet/>
      <dgm:spPr/>
      <dgm:t>
        <a:bodyPr/>
        <a:lstStyle/>
        <a:p>
          <a:endParaRPr lang="en-US"/>
        </a:p>
      </dgm:t>
    </dgm:pt>
    <dgm:pt modelId="{06C588DC-C84E-4FB0-879C-D331CF2531F8}">
      <dgm:prSet/>
      <dgm:spPr/>
      <dgm:t>
        <a:bodyPr/>
        <a:lstStyle/>
        <a:p>
          <a:r>
            <a:rPr lang="en-GB" dirty="0"/>
            <a:t>There may be many more…..</a:t>
          </a:r>
          <a:endParaRPr lang="en-US" dirty="0"/>
        </a:p>
      </dgm:t>
    </dgm:pt>
    <dgm:pt modelId="{DE841913-6D94-4810-9753-1830C5CF73B1}" type="parTrans" cxnId="{3408DA85-5609-4343-99FA-8D1CD7098E73}">
      <dgm:prSet/>
      <dgm:spPr/>
      <dgm:t>
        <a:bodyPr/>
        <a:lstStyle/>
        <a:p>
          <a:endParaRPr lang="en-US"/>
        </a:p>
      </dgm:t>
    </dgm:pt>
    <dgm:pt modelId="{39057E90-67A5-43CF-BFBC-5C25932D939C}" type="sibTrans" cxnId="{3408DA85-5609-4343-99FA-8D1CD7098E73}">
      <dgm:prSet/>
      <dgm:spPr/>
      <dgm:t>
        <a:bodyPr/>
        <a:lstStyle/>
        <a:p>
          <a:endParaRPr lang="en-US"/>
        </a:p>
      </dgm:t>
    </dgm:pt>
    <dgm:pt modelId="{2CF17288-47E8-4735-A9DD-DA35C4FB2A4F}" type="pres">
      <dgm:prSet presAssocID="{E08CE9F3-65C5-454E-A84F-64CCA83032CC}" presName="diagram" presStyleCnt="0">
        <dgm:presLayoutVars>
          <dgm:dir/>
          <dgm:resizeHandles val="exact"/>
        </dgm:presLayoutVars>
      </dgm:prSet>
      <dgm:spPr/>
    </dgm:pt>
    <dgm:pt modelId="{B2BC0DB4-48E6-46F6-BB0F-87857F41C5F2}" type="pres">
      <dgm:prSet presAssocID="{17572E80-39C5-42FD-B26C-C0EB0AD7AD26}" presName="node" presStyleLbl="node1" presStyleIdx="0" presStyleCnt="7">
        <dgm:presLayoutVars>
          <dgm:bulletEnabled val="1"/>
        </dgm:presLayoutVars>
      </dgm:prSet>
      <dgm:spPr/>
    </dgm:pt>
    <dgm:pt modelId="{215C9B1B-5050-4C08-9834-ED5CABDA9593}" type="pres">
      <dgm:prSet presAssocID="{83D8D838-12A6-4018-8EB6-7D371A39515B}" presName="sibTrans" presStyleCnt="0"/>
      <dgm:spPr/>
    </dgm:pt>
    <dgm:pt modelId="{B5BB5A10-1553-4033-BCF4-AE47601EB0AF}" type="pres">
      <dgm:prSet presAssocID="{0887094D-FBA8-4C55-ACE3-B606F371AA4D}" presName="node" presStyleLbl="node1" presStyleIdx="1" presStyleCnt="7">
        <dgm:presLayoutVars>
          <dgm:bulletEnabled val="1"/>
        </dgm:presLayoutVars>
      </dgm:prSet>
      <dgm:spPr/>
    </dgm:pt>
    <dgm:pt modelId="{2005CDEC-3079-46CD-B58E-89E1D2629936}" type="pres">
      <dgm:prSet presAssocID="{0E7BC33A-34AE-4E03-B3E6-2068E3C8A2EE}" presName="sibTrans" presStyleCnt="0"/>
      <dgm:spPr/>
    </dgm:pt>
    <dgm:pt modelId="{3A7EBE2B-FF60-4C68-BAC5-3531471AE40F}" type="pres">
      <dgm:prSet presAssocID="{ED40D5C0-C108-4B11-81FA-10E57D036A78}" presName="node" presStyleLbl="node1" presStyleIdx="2" presStyleCnt="7">
        <dgm:presLayoutVars>
          <dgm:bulletEnabled val="1"/>
        </dgm:presLayoutVars>
      </dgm:prSet>
      <dgm:spPr/>
    </dgm:pt>
    <dgm:pt modelId="{9DE92748-C1FC-4A0B-BBE6-D1F7999FE8E1}" type="pres">
      <dgm:prSet presAssocID="{3BD916E0-3DE0-4C53-8998-7DD11827A37A}" presName="sibTrans" presStyleCnt="0"/>
      <dgm:spPr/>
    </dgm:pt>
    <dgm:pt modelId="{161285FD-6282-4F49-A561-A864426CACB7}" type="pres">
      <dgm:prSet presAssocID="{810F0A15-D27D-4AC2-BFC0-61140685AF00}" presName="node" presStyleLbl="node1" presStyleIdx="3" presStyleCnt="7">
        <dgm:presLayoutVars>
          <dgm:bulletEnabled val="1"/>
        </dgm:presLayoutVars>
      </dgm:prSet>
      <dgm:spPr/>
    </dgm:pt>
    <dgm:pt modelId="{0BDDE124-F8CF-4B9D-8549-0A2B075AA6A8}" type="pres">
      <dgm:prSet presAssocID="{2F6ABFB8-2D52-4AF7-B1D0-686EB77FB265}" presName="sibTrans" presStyleCnt="0"/>
      <dgm:spPr/>
    </dgm:pt>
    <dgm:pt modelId="{110447F0-27C9-4B2B-BC44-F4886072C03F}" type="pres">
      <dgm:prSet presAssocID="{B6C892E7-97F6-4113-82CF-CDE4E609135C}" presName="node" presStyleLbl="node1" presStyleIdx="4" presStyleCnt="7">
        <dgm:presLayoutVars>
          <dgm:bulletEnabled val="1"/>
        </dgm:presLayoutVars>
      </dgm:prSet>
      <dgm:spPr/>
    </dgm:pt>
    <dgm:pt modelId="{7725154A-15E9-4245-A15C-F0760AFB55FC}" type="pres">
      <dgm:prSet presAssocID="{ED4F0811-75DE-47D9-AFA4-0BE8209BF92B}" presName="sibTrans" presStyleCnt="0"/>
      <dgm:spPr/>
    </dgm:pt>
    <dgm:pt modelId="{7E05884B-EB57-4B82-AF53-4574030DAF6E}" type="pres">
      <dgm:prSet presAssocID="{450A3320-D296-4DB4-8C27-BF8DB9A5543D}" presName="node" presStyleLbl="node1" presStyleIdx="5" presStyleCnt="7">
        <dgm:presLayoutVars>
          <dgm:bulletEnabled val="1"/>
        </dgm:presLayoutVars>
      </dgm:prSet>
      <dgm:spPr/>
    </dgm:pt>
    <dgm:pt modelId="{20EF57C4-94BA-492B-8A17-EE80E4BB8B68}" type="pres">
      <dgm:prSet presAssocID="{54F6247C-7E81-41A1-9685-78A192E7F303}" presName="sibTrans" presStyleCnt="0"/>
      <dgm:spPr/>
    </dgm:pt>
    <dgm:pt modelId="{3EEDA765-856F-4DFC-BBAB-B50A503F2688}" type="pres">
      <dgm:prSet presAssocID="{06C588DC-C84E-4FB0-879C-D331CF2531F8}" presName="node" presStyleLbl="node1" presStyleIdx="6" presStyleCnt="7">
        <dgm:presLayoutVars>
          <dgm:bulletEnabled val="1"/>
        </dgm:presLayoutVars>
      </dgm:prSet>
      <dgm:spPr/>
    </dgm:pt>
  </dgm:ptLst>
  <dgm:cxnLst>
    <dgm:cxn modelId="{31015E12-FB58-42E3-95FD-0A9F8232D3CD}" type="presOf" srcId="{B6C892E7-97F6-4113-82CF-CDE4E609135C}" destId="{110447F0-27C9-4B2B-BC44-F4886072C03F}" srcOrd="0" destOrd="0" presId="urn:microsoft.com/office/officeart/2005/8/layout/default"/>
    <dgm:cxn modelId="{C941A729-C4AC-46F4-B4F6-7B1226AF5C29}" type="presOf" srcId="{E08CE9F3-65C5-454E-A84F-64CCA83032CC}" destId="{2CF17288-47E8-4735-A9DD-DA35C4FB2A4F}" srcOrd="0" destOrd="0" presId="urn:microsoft.com/office/officeart/2005/8/layout/default"/>
    <dgm:cxn modelId="{CB2D185C-B1A3-465D-9B76-11B90521E433}" srcId="{E08CE9F3-65C5-454E-A84F-64CCA83032CC}" destId="{B6C892E7-97F6-4113-82CF-CDE4E609135C}" srcOrd="4" destOrd="0" parTransId="{8257CB43-79FF-4BD8-93B2-DBA8E6C78A56}" sibTransId="{ED4F0811-75DE-47D9-AFA4-0BE8209BF92B}"/>
    <dgm:cxn modelId="{D23AD176-5FCF-421B-AD39-7ABF6E2D5A39}" srcId="{E08CE9F3-65C5-454E-A84F-64CCA83032CC}" destId="{17572E80-39C5-42FD-B26C-C0EB0AD7AD26}" srcOrd="0" destOrd="0" parTransId="{2245FB3B-295D-45C7-B9D2-D9BB0500F57A}" sibTransId="{83D8D838-12A6-4018-8EB6-7D371A39515B}"/>
    <dgm:cxn modelId="{E533F858-574C-415A-B516-A162597ED6FD}" srcId="{E08CE9F3-65C5-454E-A84F-64CCA83032CC}" destId="{810F0A15-D27D-4AC2-BFC0-61140685AF00}" srcOrd="3" destOrd="0" parTransId="{BB91A3D3-D5AF-4A8B-BB7B-054C67438C7B}" sibTransId="{2F6ABFB8-2D52-4AF7-B1D0-686EB77FB265}"/>
    <dgm:cxn modelId="{D6F68081-D6C5-436B-8892-C217571FE150}" type="presOf" srcId="{810F0A15-D27D-4AC2-BFC0-61140685AF00}" destId="{161285FD-6282-4F49-A561-A864426CACB7}" srcOrd="0" destOrd="0" presId="urn:microsoft.com/office/officeart/2005/8/layout/default"/>
    <dgm:cxn modelId="{3408DA85-5609-4343-99FA-8D1CD7098E73}" srcId="{E08CE9F3-65C5-454E-A84F-64CCA83032CC}" destId="{06C588DC-C84E-4FB0-879C-D331CF2531F8}" srcOrd="6" destOrd="0" parTransId="{DE841913-6D94-4810-9753-1830C5CF73B1}" sibTransId="{39057E90-67A5-43CF-BFBC-5C25932D939C}"/>
    <dgm:cxn modelId="{B159B696-49B2-4C84-BFF8-E4834B764165}" type="presOf" srcId="{17572E80-39C5-42FD-B26C-C0EB0AD7AD26}" destId="{B2BC0DB4-48E6-46F6-BB0F-87857F41C5F2}" srcOrd="0" destOrd="0" presId="urn:microsoft.com/office/officeart/2005/8/layout/default"/>
    <dgm:cxn modelId="{39CE0A9C-9A53-4D56-BD2F-55C2697275CC}" srcId="{E08CE9F3-65C5-454E-A84F-64CCA83032CC}" destId="{0887094D-FBA8-4C55-ACE3-B606F371AA4D}" srcOrd="1" destOrd="0" parTransId="{BEBE1C53-BBD5-42E1-A938-CD9F1F870CAA}" sibTransId="{0E7BC33A-34AE-4E03-B3E6-2068E3C8A2EE}"/>
    <dgm:cxn modelId="{32CCCAAD-1031-43ED-B76C-EE0DA6E15165}" type="presOf" srcId="{06C588DC-C84E-4FB0-879C-D331CF2531F8}" destId="{3EEDA765-856F-4DFC-BBAB-B50A503F2688}" srcOrd="0" destOrd="0" presId="urn:microsoft.com/office/officeart/2005/8/layout/default"/>
    <dgm:cxn modelId="{38AA80C1-3FA0-4955-AE63-540B90A2BD4A}" srcId="{E08CE9F3-65C5-454E-A84F-64CCA83032CC}" destId="{ED40D5C0-C108-4B11-81FA-10E57D036A78}" srcOrd="2" destOrd="0" parTransId="{A5D99832-EB63-4F32-A639-0D494D7203AC}" sibTransId="{3BD916E0-3DE0-4C53-8998-7DD11827A37A}"/>
    <dgm:cxn modelId="{4EC0E7CE-E540-4345-8674-BBF24BD4B6B8}" srcId="{E08CE9F3-65C5-454E-A84F-64CCA83032CC}" destId="{450A3320-D296-4DB4-8C27-BF8DB9A5543D}" srcOrd="5" destOrd="0" parTransId="{434E6AEA-040C-431D-8B06-1C77BD524D57}" sibTransId="{54F6247C-7E81-41A1-9685-78A192E7F303}"/>
    <dgm:cxn modelId="{D3A0EFD2-5878-4417-A193-C9E10D63C76A}" type="presOf" srcId="{450A3320-D296-4DB4-8C27-BF8DB9A5543D}" destId="{7E05884B-EB57-4B82-AF53-4574030DAF6E}" srcOrd="0" destOrd="0" presId="urn:microsoft.com/office/officeart/2005/8/layout/default"/>
    <dgm:cxn modelId="{62C0B3D6-2568-4C81-8EA7-40E05F38C041}" type="presOf" srcId="{0887094D-FBA8-4C55-ACE3-B606F371AA4D}" destId="{B5BB5A10-1553-4033-BCF4-AE47601EB0AF}" srcOrd="0" destOrd="0" presId="urn:microsoft.com/office/officeart/2005/8/layout/default"/>
    <dgm:cxn modelId="{0BD1EFDF-2DC2-48C9-8700-6F170F11C816}" type="presOf" srcId="{ED40D5C0-C108-4B11-81FA-10E57D036A78}" destId="{3A7EBE2B-FF60-4C68-BAC5-3531471AE40F}" srcOrd="0" destOrd="0" presId="urn:microsoft.com/office/officeart/2005/8/layout/default"/>
    <dgm:cxn modelId="{FC25864D-8BAE-4F00-B1E0-1CDEFF076F52}" type="presParOf" srcId="{2CF17288-47E8-4735-A9DD-DA35C4FB2A4F}" destId="{B2BC0DB4-48E6-46F6-BB0F-87857F41C5F2}" srcOrd="0" destOrd="0" presId="urn:microsoft.com/office/officeart/2005/8/layout/default"/>
    <dgm:cxn modelId="{D1DC315B-933B-4E42-BE31-014B26A8D8F2}" type="presParOf" srcId="{2CF17288-47E8-4735-A9DD-DA35C4FB2A4F}" destId="{215C9B1B-5050-4C08-9834-ED5CABDA9593}" srcOrd="1" destOrd="0" presId="urn:microsoft.com/office/officeart/2005/8/layout/default"/>
    <dgm:cxn modelId="{622BABFD-8C4E-4C6F-94D8-3E567E91CC0F}" type="presParOf" srcId="{2CF17288-47E8-4735-A9DD-DA35C4FB2A4F}" destId="{B5BB5A10-1553-4033-BCF4-AE47601EB0AF}" srcOrd="2" destOrd="0" presId="urn:microsoft.com/office/officeart/2005/8/layout/default"/>
    <dgm:cxn modelId="{B6D37D8D-72F1-4439-AE7B-333F06058390}" type="presParOf" srcId="{2CF17288-47E8-4735-A9DD-DA35C4FB2A4F}" destId="{2005CDEC-3079-46CD-B58E-89E1D2629936}" srcOrd="3" destOrd="0" presId="urn:microsoft.com/office/officeart/2005/8/layout/default"/>
    <dgm:cxn modelId="{F2CF0959-CA27-4460-9B3B-E631AF995208}" type="presParOf" srcId="{2CF17288-47E8-4735-A9DD-DA35C4FB2A4F}" destId="{3A7EBE2B-FF60-4C68-BAC5-3531471AE40F}" srcOrd="4" destOrd="0" presId="urn:microsoft.com/office/officeart/2005/8/layout/default"/>
    <dgm:cxn modelId="{9E01629B-BF3A-43E2-8A96-F4ADCCEE060A}" type="presParOf" srcId="{2CF17288-47E8-4735-A9DD-DA35C4FB2A4F}" destId="{9DE92748-C1FC-4A0B-BBE6-D1F7999FE8E1}" srcOrd="5" destOrd="0" presId="urn:microsoft.com/office/officeart/2005/8/layout/default"/>
    <dgm:cxn modelId="{2C9DDC57-C4E7-42E6-9845-8A0DF20FF2F5}" type="presParOf" srcId="{2CF17288-47E8-4735-A9DD-DA35C4FB2A4F}" destId="{161285FD-6282-4F49-A561-A864426CACB7}" srcOrd="6" destOrd="0" presId="urn:microsoft.com/office/officeart/2005/8/layout/default"/>
    <dgm:cxn modelId="{01B91D45-D178-4744-8FC9-64E0D23DE2F8}" type="presParOf" srcId="{2CF17288-47E8-4735-A9DD-DA35C4FB2A4F}" destId="{0BDDE124-F8CF-4B9D-8549-0A2B075AA6A8}" srcOrd="7" destOrd="0" presId="urn:microsoft.com/office/officeart/2005/8/layout/default"/>
    <dgm:cxn modelId="{F545DF5C-B61E-410A-B8BB-6749DF235B71}" type="presParOf" srcId="{2CF17288-47E8-4735-A9DD-DA35C4FB2A4F}" destId="{110447F0-27C9-4B2B-BC44-F4886072C03F}" srcOrd="8" destOrd="0" presId="urn:microsoft.com/office/officeart/2005/8/layout/default"/>
    <dgm:cxn modelId="{A391D774-728A-44E6-BFC9-00660D2193B5}" type="presParOf" srcId="{2CF17288-47E8-4735-A9DD-DA35C4FB2A4F}" destId="{7725154A-15E9-4245-A15C-F0760AFB55FC}" srcOrd="9" destOrd="0" presId="urn:microsoft.com/office/officeart/2005/8/layout/default"/>
    <dgm:cxn modelId="{F9483CEA-3BDE-4B85-83D0-C2AFF609A7F8}" type="presParOf" srcId="{2CF17288-47E8-4735-A9DD-DA35C4FB2A4F}" destId="{7E05884B-EB57-4B82-AF53-4574030DAF6E}" srcOrd="10" destOrd="0" presId="urn:microsoft.com/office/officeart/2005/8/layout/default"/>
    <dgm:cxn modelId="{D3792DFD-6147-41B4-850F-F1B841F1762D}" type="presParOf" srcId="{2CF17288-47E8-4735-A9DD-DA35C4FB2A4F}" destId="{20EF57C4-94BA-492B-8A17-EE80E4BB8B68}" srcOrd="11" destOrd="0" presId="urn:microsoft.com/office/officeart/2005/8/layout/default"/>
    <dgm:cxn modelId="{56C5EF10-7471-4229-A8D3-FAA0D6920850}" type="presParOf" srcId="{2CF17288-47E8-4735-A9DD-DA35C4FB2A4F}" destId="{3EEDA765-856F-4DFC-BBAB-B50A503F2688}" srcOrd="12" destOrd="0" presId="urn:microsoft.com/office/officeart/2005/8/layout/defaul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3D18B036-22A8-4382-90E5-3BA6D8593ACE}" type="doc">
      <dgm:prSet loTypeId="urn:microsoft.com/office/officeart/2005/8/layout/hierarchy1" loCatId="hierarchy" qsTypeId="urn:microsoft.com/office/officeart/2005/8/quickstyle/simple1" qsCatId="simple" csTypeId="urn:microsoft.com/office/officeart/2005/8/colors/colorful2" csCatId="colorful" phldr="1"/>
      <dgm:spPr/>
      <dgm:t>
        <a:bodyPr/>
        <a:lstStyle/>
        <a:p>
          <a:endParaRPr lang="en-US"/>
        </a:p>
      </dgm:t>
    </dgm:pt>
    <dgm:pt modelId="{B19E5953-95E3-4830-A29D-62D8922C33BD}">
      <dgm:prSet/>
      <dgm:spPr/>
      <dgm:t>
        <a:bodyPr/>
        <a:lstStyle/>
        <a:p>
          <a:r>
            <a:rPr lang="en-GB"/>
            <a:t>The coronavirus (COVID-19) outbreak across the world may make the people we care for to feel all sorts of emotions, including anxiety, stress, helplessness and worry. </a:t>
          </a:r>
          <a:endParaRPr lang="en-US"/>
        </a:p>
      </dgm:t>
    </dgm:pt>
    <dgm:pt modelId="{F785FD01-F8D6-42DA-ACAD-99A46BCAD13A}" type="parTrans" cxnId="{E1AADAE3-D241-409C-AC61-CA7408778D9E}">
      <dgm:prSet/>
      <dgm:spPr/>
      <dgm:t>
        <a:bodyPr/>
        <a:lstStyle/>
        <a:p>
          <a:endParaRPr lang="en-US"/>
        </a:p>
      </dgm:t>
    </dgm:pt>
    <dgm:pt modelId="{D81E48EC-39EE-4F68-89EC-297C9CA37819}" type="sibTrans" cxnId="{E1AADAE3-D241-409C-AC61-CA7408778D9E}">
      <dgm:prSet/>
      <dgm:spPr/>
      <dgm:t>
        <a:bodyPr/>
        <a:lstStyle/>
        <a:p>
          <a:endParaRPr lang="en-US"/>
        </a:p>
      </dgm:t>
    </dgm:pt>
    <dgm:pt modelId="{B6A302B2-63EF-4EDF-82E5-2258D99A7297}">
      <dgm:prSet/>
      <dgm:spPr/>
      <dgm:t>
        <a:bodyPr/>
        <a:lstStyle/>
        <a:p>
          <a:r>
            <a:rPr lang="en-GB" dirty="0"/>
            <a:t>Everyone reacts differently to different situations. Adapting practice may help to promote maternal and infant mental health. </a:t>
          </a:r>
          <a:endParaRPr lang="en-US" dirty="0"/>
        </a:p>
      </dgm:t>
    </dgm:pt>
    <dgm:pt modelId="{79BE3E2B-824B-488D-8B1C-0A849C627185}" type="parTrans" cxnId="{480F5083-106D-4D28-AC93-63D102508D2B}">
      <dgm:prSet/>
      <dgm:spPr/>
      <dgm:t>
        <a:bodyPr/>
        <a:lstStyle/>
        <a:p>
          <a:endParaRPr lang="en-US"/>
        </a:p>
      </dgm:t>
    </dgm:pt>
    <dgm:pt modelId="{857C4B71-619F-4DBB-8BFC-44D4EDDFBD6E}" type="sibTrans" cxnId="{480F5083-106D-4D28-AC93-63D102508D2B}">
      <dgm:prSet/>
      <dgm:spPr/>
      <dgm:t>
        <a:bodyPr/>
        <a:lstStyle/>
        <a:p>
          <a:endParaRPr lang="en-US"/>
        </a:p>
      </dgm:t>
    </dgm:pt>
    <dgm:pt modelId="{6211AE7E-437A-47F5-B3FB-767946068CFA}" type="pres">
      <dgm:prSet presAssocID="{3D18B036-22A8-4382-90E5-3BA6D8593ACE}" presName="hierChild1" presStyleCnt="0">
        <dgm:presLayoutVars>
          <dgm:chPref val="1"/>
          <dgm:dir/>
          <dgm:animOne val="branch"/>
          <dgm:animLvl val="lvl"/>
          <dgm:resizeHandles/>
        </dgm:presLayoutVars>
      </dgm:prSet>
      <dgm:spPr/>
    </dgm:pt>
    <dgm:pt modelId="{7E5A9DCC-7592-46D6-A5CF-A291832E0AC9}" type="pres">
      <dgm:prSet presAssocID="{B19E5953-95E3-4830-A29D-62D8922C33BD}" presName="hierRoot1" presStyleCnt="0"/>
      <dgm:spPr/>
    </dgm:pt>
    <dgm:pt modelId="{B2DBB894-13CD-47E9-BAC3-6ACB51AB163A}" type="pres">
      <dgm:prSet presAssocID="{B19E5953-95E3-4830-A29D-62D8922C33BD}" presName="composite" presStyleCnt="0"/>
      <dgm:spPr/>
    </dgm:pt>
    <dgm:pt modelId="{757180C4-CBC1-4687-AA59-7F454DB06B6D}" type="pres">
      <dgm:prSet presAssocID="{B19E5953-95E3-4830-A29D-62D8922C33BD}" presName="background" presStyleLbl="node0" presStyleIdx="0" presStyleCnt="2"/>
      <dgm:spPr/>
    </dgm:pt>
    <dgm:pt modelId="{86C563E4-BCCC-46CE-9875-9675A4193414}" type="pres">
      <dgm:prSet presAssocID="{B19E5953-95E3-4830-A29D-62D8922C33BD}" presName="text" presStyleLbl="fgAcc0" presStyleIdx="0" presStyleCnt="2">
        <dgm:presLayoutVars>
          <dgm:chPref val="3"/>
        </dgm:presLayoutVars>
      </dgm:prSet>
      <dgm:spPr/>
    </dgm:pt>
    <dgm:pt modelId="{F04466D3-FB34-4E6E-82A2-B090858A172F}" type="pres">
      <dgm:prSet presAssocID="{B19E5953-95E3-4830-A29D-62D8922C33BD}" presName="hierChild2" presStyleCnt="0"/>
      <dgm:spPr/>
    </dgm:pt>
    <dgm:pt modelId="{5B4425C9-A597-4B35-AA28-94313C628B7F}" type="pres">
      <dgm:prSet presAssocID="{B6A302B2-63EF-4EDF-82E5-2258D99A7297}" presName="hierRoot1" presStyleCnt="0"/>
      <dgm:spPr/>
    </dgm:pt>
    <dgm:pt modelId="{222407DB-D2D9-4FEB-A052-0730C2DEB384}" type="pres">
      <dgm:prSet presAssocID="{B6A302B2-63EF-4EDF-82E5-2258D99A7297}" presName="composite" presStyleCnt="0"/>
      <dgm:spPr/>
    </dgm:pt>
    <dgm:pt modelId="{6D060D68-CE76-4A1D-A512-B05AA90E9155}" type="pres">
      <dgm:prSet presAssocID="{B6A302B2-63EF-4EDF-82E5-2258D99A7297}" presName="background" presStyleLbl="node0" presStyleIdx="1" presStyleCnt="2"/>
      <dgm:spPr/>
    </dgm:pt>
    <dgm:pt modelId="{F413E8DC-D102-41B1-813A-21EFC7AC54D2}" type="pres">
      <dgm:prSet presAssocID="{B6A302B2-63EF-4EDF-82E5-2258D99A7297}" presName="text" presStyleLbl="fgAcc0" presStyleIdx="1" presStyleCnt="2">
        <dgm:presLayoutVars>
          <dgm:chPref val="3"/>
        </dgm:presLayoutVars>
      </dgm:prSet>
      <dgm:spPr/>
    </dgm:pt>
    <dgm:pt modelId="{0311FE6F-0A00-43F0-BCC2-1FEBAFFDFC15}" type="pres">
      <dgm:prSet presAssocID="{B6A302B2-63EF-4EDF-82E5-2258D99A7297}" presName="hierChild2" presStyleCnt="0"/>
      <dgm:spPr/>
    </dgm:pt>
  </dgm:ptLst>
  <dgm:cxnLst>
    <dgm:cxn modelId="{135EDB17-1770-4C57-AD0A-010AE7EFCF43}" type="presOf" srcId="{3D18B036-22A8-4382-90E5-3BA6D8593ACE}" destId="{6211AE7E-437A-47F5-B3FB-767946068CFA}" srcOrd="0" destOrd="0" presId="urn:microsoft.com/office/officeart/2005/8/layout/hierarchy1"/>
    <dgm:cxn modelId="{5F6C3635-D559-4AC4-A08D-CB942FC55D18}" type="presOf" srcId="{B6A302B2-63EF-4EDF-82E5-2258D99A7297}" destId="{F413E8DC-D102-41B1-813A-21EFC7AC54D2}" srcOrd="0" destOrd="0" presId="urn:microsoft.com/office/officeart/2005/8/layout/hierarchy1"/>
    <dgm:cxn modelId="{480F5083-106D-4D28-AC93-63D102508D2B}" srcId="{3D18B036-22A8-4382-90E5-3BA6D8593ACE}" destId="{B6A302B2-63EF-4EDF-82E5-2258D99A7297}" srcOrd="1" destOrd="0" parTransId="{79BE3E2B-824B-488D-8B1C-0A849C627185}" sibTransId="{857C4B71-619F-4DBB-8BFC-44D4EDDFBD6E}"/>
    <dgm:cxn modelId="{07F6BCC3-3D30-4EF0-873A-E227F9A980D9}" type="presOf" srcId="{B19E5953-95E3-4830-A29D-62D8922C33BD}" destId="{86C563E4-BCCC-46CE-9875-9675A4193414}" srcOrd="0" destOrd="0" presId="urn:microsoft.com/office/officeart/2005/8/layout/hierarchy1"/>
    <dgm:cxn modelId="{E1AADAE3-D241-409C-AC61-CA7408778D9E}" srcId="{3D18B036-22A8-4382-90E5-3BA6D8593ACE}" destId="{B19E5953-95E3-4830-A29D-62D8922C33BD}" srcOrd="0" destOrd="0" parTransId="{F785FD01-F8D6-42DA-ACAD-99A46BCAD13A}" sibTransId="{D81E48EC-39EE-4F68-89EC-297C9CA37819}"/>
    <dgm:cxn modelId="{3E3638EB-2579-41FE-8CC6-7954F59DE265}" type="presParOf" srcId="{6211AE7E-437A-47F5-B3FB-767946068CFA}" destId="{7E5A9DCC-7592-46D6-A5CF-A291832E0AC9}" srcOrd="0" destOrd="0" presId="urn:microsoft.com/office/officeart/2005/8/layout/hierarchy1"/>
    <dgm:cxn modelId="{C466AE69-F566-4AF6-96D2-D1B380CA1026}" type="presParOf" srcId="{7E5A9DCC-7592-46D6-A5CF-A291832E0AC9}" destId="{B2DBB894-13CD-47E9-BAC3-6ACB51AB163A}" srcOrd="0" destOrd="0" presId="urn:microsoft.com/office/officeart/2005/8/layout/hierarchy1"/>
    <dgm:cxn modelId="{1730F7FD-A68C-48F2-B95A-5D65757FF69F}" type="presParOf" srcId="{B2DBB894-13CD-47E9-BAC3-6ACB51AB163A}" destId="{757180C4-CBC1-4687-AA59-7F454DB06B6D}" srcOrd="0" destOrd="0" presId="urn:microsoft.com/office/officeart/2005/8/layout/hierarchy1"/>
    <dgm:cxn modelId="{A796C48A-8771-4C0C-BC5A-9D1504D67415}" type="presParOf" srcId="{B2DBB894-13CD-47E9-BAC3-6ACB51AB163A}" destId="{86C563E4-BCCC-46CE-9875-9675A4193414}" srcOrd="1" destOrd="0" presId="urn:microsoft.com/office/officeart/2005/8/layout/hierarchy1"/>
    <dgm:cxn modelId="{9CC25887-3464-4F7F-AE41-0FF4E1B25E86}" type="presParOf" srcId="{7E5A9DCC-7592-46D6-A5CF-A291832E0AC9}" destId="{F04466D3-FB34-4E6E-82A2-B090858A172F}" srcOrd="1" destOrd="0" presId="urn:microsoft.com/office/officeart/2005/8/layout/hierarchy1"/>
    <dgm:cxn modelId="{A1FF6EC8-3CAE-4B2B-81EB-6EA74D756D56}" type="presParOf" srcId="{6211AE7E-437A-47F5-B3FB-767946068CFA}" destId="{5B4425C9-A597-4B35-AA28-94313C628B7F}" srcOrd="1" destOrd="0" presId="urn:microsoft.com/office/officeart/2005/8/layout/hierarchy1"/>
    <dgm:cxn modelId="{F211B779-E30F-4D1A-A258-D66C94B8AA88}" type="presParOf" srcId="{5B4425C9-A597-4B35-AA28-94313C628B7F}" destId="{222407DB-D2D9-4FEB-A052-0730C2DEB384}" srcOrd="0" destOrd="0" presId="urn:microsoft.com/office/officeart/2005/8/layout/hierarchy1"/>
    <dgm:cxn modelId="{867BFC1C-8278-4E78-B759-2B6576AA32F3}" type="presParOf" srcId="{222407DB-D2D9-4FEB-A052-0730C2DEB384}" destId="{6D060D68-CE76-4A1D-A512-B05AA90E9155}" srcOrd="0" destOrd="0" presId="urn:microsoft.com/office/officeart/2005/8/layout/hierarchy1"/>
    <dgm:cxn modelId="{77A39620-3F14-40F4-8A05-614FC83BC764}" type="presParOf" srcId="{222407DB-D2D9-4FEB-A052-0730C2DEB384}" destId="{F413E8DC-D102-41B1-813A-21EFC7AC54D2}" srcOrd="1" destOrd="0" presId="urn:microsoft.com/office/officeart/2005/8/layout/hierarchy1"/>
    <dgm:cxn modelId="{1C736144-79F6-4365-AF2C-EEB09D597D8D}" type="presParOf" srcId="{5B4425C9-A597-4B35-AA28-94313C628B7F}" destId="{0311FE6F-0A00-43F0-BCC2-1FEBAFFDFC15}" srcOrd="1" destOrd="0" presId="urn:microsoft.com/office/officeart/2005/8/layout/hierarchy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F4B6CB02-55EC-4AA7-9E62-AD96B34F69E9}" type="doc">
      <dgm:prSet loTypeId="urn:microsoft.com/office/officeart/2018/5/layout/IconLeaf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E78DFAA3-A1B9-423E-BC78-21E847FF7596}">
      <dgm:prSet/>
      <dgm:spPr/>
      <dgm:t>
        <a:bodyPr/>
        <a:lstStyle/>
        <a:p>
          <a:pPr>
            <a:defRPr cap="all"/>
          </a:pPr>
          <a:r>
            <a:rPr lang="en-GB"/>
            <a:t>lonely</a:t>
          </a:r>
          <a:endParaRPr lang="en-US"/>
        </a:p>
      </dgm:t>
    </dgm:pt>
    <dgm:pt modelId="{74810207-8339-4D47-8A28-708BEAC522C2}" type="parTrans" cxnId="{17176405-C3F7-49AC-9504-FEB7022BF7DB}">
      <dgm:prSet/>
      <dgm:spPr/>
      <dgm:t>
        <a:bodyPr/>
        <a:lstStyle/>
        <a:p>
          <a:endParaRPr lang="en-US"/>
        </a:p>
      </dgm:t>
    </dgm:pt>
    <dgm:pt modelId="{3DD2C235-0994-4BF0-86DD-6702DE2D400C}" type="sibTrans" cxnId="{17176405-C3F7-49AC-9504-FEB7022BF7DB}">
      <dgm:prSet/>
      <dgm:spPr/>
      <dgm:t>
        <a:bodyPr/>
        <a:lstStyle/>
        <a:p>
          <a:endParaRPr lang="en-US"/>
        </a:p>
      </dgm:t>
    </dgm:pt>
    <dgm:pt modelId="{9E007162-4E39-4C48-A1D3-8B7CF9B1209A}">
      <dgm:prSet/>
      <dgm:spPr/>
      <dgm:t>
        <a:bodyPr/>
        <a:lstStyle/>
        <a:p>
          <a:pPr>
            <a:defRPr cap="all"/>
          </a:pPr>
          <a:r>
            <a:rPr lang="en-GB"/>
            <a:t>bored (not being able to access mother and baby groups)</a:t>
          </a:r>
          <a:endParaRPr lang="en-US"/>
        </a:p>
      </dgm:t>
    </dgm:pt>
    <dgm:pt modelId="{35CE417C-E930-4E30-8827-E96CD260F8F0}" type="parTrans" cxnId="{7DC80683-93CD-4E1C-A7C0-1B55F821218C}">
      <dgm:prSet/>
      <dgm:spPr/>
      <dgm:t>
        <a:bodyPr/>
        <a:lstStyle/>
        <a:p>
          <a:endParaRPr lang="en-US"/>
        </a:p>
      </dgm:t>
    </dgm:pt>
    <dgm:pt modelId="{1BF2E908-DAE4-4A77-8F7A-3EEC793DC571}" type="sibTrans" cxnId="{7DC80683-93CD-4E1C-A7C0-1B55F821218C}">
      <dgm:prSet/>
      <dgm:spPr/>
      <dgm:t>
        <a:bodyPr/>
        <a:lstStyle/>
        <a:p>
          <a:endParaRPr lang="en-US"/>
        </a:p>
      </dgm:t>
    </dgm:pt>
    <dgm:pt modelId="{F972C128-B094-44A1-AB47-8D35D916CD1C}">
      <dgm:prSet/>
      <dgm:spPr/>
      <dgm:t>
        <a:bodyPr/>
        <a:lstStyle/>
        <a:p>
          <a:pPr>
            <a:defRPr cap="all"/>
          </a:pPr>
          <a:r>
            <a:rPr lang="en-GB"/>
            <a:t>frustrated</a:t>
          </a:r>
          <a:endParaRPr lang="en-US"/>
        </a:p>
      </dgm:t>
    </dgm:pt>
    <dgm:pt modelId="{6D4700A3-4E53-45F5-82F0-43B00C8B65C6}" type="parTrans" cxnId="{CD261621-047F-4986-BD89-0A8B11198259}">
      <dgm:prSet/>
      <dgm:spPr/>
      <dgm:t>
        <a:bodyPr/>
        <a:lstStyle/>
        <a:p>
          <a:endParaRPr lang="en-US"/>
        </a:p>
      </dgm:t>
    </dgm:pt>
    <dgm:pt modelId="{D16FD764-4EDD-4615-A737-661915909ECB}" type="sibTrans" cxnId="{CD261621-047F-4986-BD89-0A8B11198259}">
      <dgm:prSet/>
      <dgm:spPr/>
      <dgm:t>
        <a:bodyPr/>
        <a:lstStyle/>
        <a:p>
          <a:endParaRPr lang="en-US"/>
        </a:p>
      </dgm:t>
    </dgm:pt>
    <dgm:pt modelId="{B99E70B8-0CDA-48FD-B12D-2CAAC7B81391}">
      <dgm:prSet/>
      <dgm:spPr/>
      <dgm:t>
        <a:bodyPr/>
        <a:lstStyle/>
        <a:p>
          <a:pPr>
            <a:defRPr cap="all"/>
          </a:pPr>
          <a:r>
            <a:rPr lang="en-GB"/>
            <a:t>worried about finances</a:t>
          </a:r>
          <a:endParaRPr lang="en-US"/>
        </a:p>
      </dgm:t>
    </dgm:pt>
    <dgm:pt modelId="{ABBF58E3-3ACB-4C41-9604-A3ECFE3C308C}" type="parTrans" cxnId="{E066E0D2-57E3-4B3F-BCCC-42E09DDA41CC}">
      <dgm:prSet/>
      <dgm:spPr/>
      <dgm:t>
        <a:bodyPr/>
        <a:lstStyle/>
        <a:p>
          <a:endParaRPr lang="en-US"/>
        </a:p>
      </dgm:t>
    </dgm:pt>
    <dgm:pt modelId="{35DAB3D2-B218-4421-9F54-D5112F469DE4}" type="sibTrans" cxnId="{E066E0D2-57E3-4B3F-BCCC-42E09DDA41CC}">
      <dgm:prSet/>
      <dgm:spPr/>
      <dgm:t>
        <a:bodyPr/>
        <a:lstStyle/>
        <a:p>
          <a:endParaRPr lang="en-US"/>
        </a:p>
      </dgm:t>
    </dgm:pt>
    <dgm:pt modelId="{26362F44-6CCC-4DFD-8799-471AF2F68F23}">
      <dgm:prSet/>
      <dgm:spPr/>
      <dgm:t>
        <a:bodyPr/>
        <a:lstStyle/>
        <a:p>
          <a:pPr>
            <a:defRPr cap="all"/>
          </a:pPr>
          <a:r>
            <a:rPr lang="en-GB"/>
            <a:t>worried about theirs, their infants and others health</a:t>
          </a:r>
          <a:endParaRPr lang="en-US"/>
        </a:p>
      </dgm:t>
    </dgm:pt>
    <dgm:pt modelId="{C2E6B219-250A-4036-B8F2-EBD873C99A8F}" type="parTrans" cxnId="{12E1CBBE-E610-432F-A5D9-914E8D22F14B}">
      <dgm:prSet/>
      <dgm:spPr/>
      <dgm:t>
        <a:bodyPr/>
        <a:lstStyle/>
        <a:p>
          <a:endParaRPr lang="en-US"/>
        </a:p>
      </dgm:t>
    </dgm:pt>
    <dgm:pt modelId="{204C45A7-90DF-4504-AA33-73BEEB57B653}" type="sibTrans" cxnId="{12E1CBBE-E610-432F-A5D9-914E8D22F14B}">
      <dgm:prSet/>
      <dgm:spPr/>
      <dgm:t>
        <a:bodyPr/>
        <a:lstStyle/>
        <a:p>
          <a:endParaRPr lang="en-US"/>
        </a:p>
      </dgm:t>
    </dgm:pt>
    <dgm:pt modelId="{FAE82FFB-5A55-4D18-9DF0-6F3C59383CAE}">
      <dgm:prSet/>
      <dgm:spPr/>
      <dgm:t>
        <a:bodyPr/>
        <a:lstStyle/>
        <a:p>
          <a:pPr>
            <a:defRPr cap="all"/>
          </a:pPr>
          <a:r>
            <a:rPr lang="en-GB"/>
            <a:t>grieving if they have lost a loved one</a:t>
          </a:r>
          <a:endParaRPr lang="en-US"/>
        </a:p>
      </dgm:t>
    </dgm:pt>
    <dgm:pt modelId="{A0C52D92-573B-48FB-919F-DB03BE78C325}" type="parTrans" cxnId="{39B6FB30-8520-4057-B2B1-71410CBB24F2}">
      <dgm:prSet/>
      <dgm:spPr/>
      <dgm:t>
        <a:bodyPr/>
        <a:lstStyle/>
        <a:p>
          <a:endParaRPr lang="en-US"/>
        </a:p>
      </dgm:t>
    </dgm:pt>
    <dgm:pt modelId="{5B4E0A7E-5CB2-4E7F-94C9-51B503B1C644}" type="sibTrans" cxnId="{39B6FB30-8520-4057-B2B1-71410CBB24F2}">
      <dgm:prSet/>
      <dgm:spPr/>
      <dgm:t>
        <a:bodyPr/>
        <a:lstStyle/>
        <a:p>
          <a:endParaRPr lang="en-US"/>
        </a:p>
      </dgm:t>
    </dgm:pt>
    <dgm:pt modelId="{5F4C21D4-6375-418C-8128-59198B20289A}">
      <dgm:prSet/>
      <dgm:spPr/>
      <dgm:t>
        <a:bodyPr/>
        <a:lstStyle/>
        <a:p>
          <a:pPr>
            <a:defRPr cap="all"/>
          </a:pPr>
          <a:r>
            <a:rPr lang="en-GB"/>
            <a:t>concerned about their infant’s developing needs.</a:t>
          </a:r>
          <a:endParaRPr lang="en-US"/>
        </a:p>
      </dgm:t>
    </dgm:pt>
    <dgm:pt modelId="{8594E087-EA7B-4722-9698-E3C91B7D95DF}" type="parTrans" cxnId="{72063EDE-9580-4C54-85CD-1A7474B12B30}">
      <dgm:prSet/>
      <dgm:spPr/>
      <dgm:t>
        <a:bodyPr/>
        <a:lstStyle/>
        <a:p>
          <a:endParaRPr lang="en-US"/>
        </a:p>
      </dgm:t>
    </dgm:pt>
    <dgm:pt modelId="{DD401E36-3F88-428A-A82F-2FD057E09A66}" type="sibTrans" cxnId="{72063EDE-9580-4C54-85CD-1A7474B12B30}">
      <dgm:prSet/>
      <dgm:spPr/>
      <dgm:t>
        <a:bodyPr/>
        <a:lstStyle/>
        <a:p>
          <a:endParaRPr lang="en-US"/>
        </a:p>
      </dgm:t>
    </dgm:pt>
    <dgm:pt modelId="{9433FF25-D027-4D83-B32B-A8D7A513B98E}" type="pres">
      <dgm:prSet presAssocID="{F4B6CB02-55EC-4AA7-9E62-AD96B34F69E9}" presName="root" presStyleCnt="0">
        <dgm:presLayoutVars>
          <dgm:dir/>
          <dgm:resizeHandles val="exact"/>
        </dgm:presLayoutVars>
      </dgm:prSet>
      <dgm:spPr/>
    </dgm:pt>
    <dgm:pt modelId="{BA870D2F-A3E1-47B2-A797-B470A888CBE6}" type="pres">
      <dgm:prSet presAssocID="{E78DFAA3-A1B9-423E-BC78-21E847FF7596}" presName="compNode" presStyleCnt="0"/>
      <dgm:spPr/>
    </dgm:pt>
    <dgm:pt modelId="{165CBBA7-5AB3-4DEF-9482-28EC1884551A}" type="pres">
      <dgm:prSet presAssocID="{E78DFAA3-A1B9-423E-BC78-21E847FF7596}" presName="iconBgRect" presStyleLbl="bgShp" presStyleIdx="0" presStyleCnt="7"/>
      <dgm:spPr>
        <a:prstGeom prst="round2DiagRect">
          <a:avLst>
            <a:gd name="adj1" fmla="val 29727"/>
            <a:gd name="adj2" fmla="val 0"/>
          </a:avLst>
        </a:prstGeom>
      </dgm:spPr>
    </dgm:pt>
    <dgm:pt modelId="{41B428F7-6C54-450C-ABD7-83D3C7560975}" type="pres">
      <dgm:prSet presAssocID="{E78DFAA3-A1B9-423E-BC78-21E847FF7596}" presName="iconRect" presStyleLbl="node1" presStyleIdx="0" presStyleCnt="7"/>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Confused Person"/>
        </a:ext>
      </dgm:extLst>
    </dgm:pt>
    <dgm:pt modelId="{E1670F67-603D-4F86-8163-F2EE2C3A959E}" type="pres">
      <dgm:prSet presAssocID="{E78DFAA3-A1B9-423E-BC78-21E847FF7596}" presName="spaceRect" presStyleCnt="0"/>
      <dgm:spPr/>
    </dgm:pt>
    <dgm:pt modelId="{7E436552-30B7-46CF-927A-0EEEDD8F81B8}" type="pres">
      <dgm:prSet presAssocID="{E78DFAA3-A1B9-423E-BC78-21E847FF7596}" presName="textRect" presStyleLbl="revTx" presStyleIdx="0" presStyleCnt="7">
        <dgm:presLayoutVars>
          <dgm:chMax val="1"/>
          <dgm:chPref val="1"/>
        </dgm:presLayoutVars>
      </dgm:prSet>
      <dgm:spPr/>
    </dgm:pt>
    <dgm:pt modelId="{141BEA3C-5888-4102-8668-27E20B0E85FF}" type="pres">
      <dgm:prSet presAssocID="{3DD2C235-0994-4BF0-86DD-6702DE2D400C}" presName="sibTrans" presStyleCnt="0"/>
      <dgm:spPr/>
    </dgm:pt>
    <dgm:pt modelId="{A2C024DD-DD1C-4213-992D-090ACE06BE14}" type="pres">
      <dgm:prSet presAssocID="{9E007162-4E39-4C48-A1D3-8B7CF9B1209A}" presName="compNode" presStyleCnt="0"/>
      <dgm:spPr/>
    </dgm:pt>
    <dgm:pt modelId="{B5AD775F-EA94-4844-B713-F9C15B0068A3}" type="pres">
      <dgm:prSet presAssocID="{9E007162-4E39-4C48-A1D3-8B7CF9B1209A}" presName="iconBgRect" presStyleLbl="bgShp" presStyleIdx="1" presStyleCnt="7"/>
      <dgm:spPr>
        <a:prstGeom prst="round2DiagRect">
          <a:avLst>
            <a:gd name="adj1" fmla="val 29727"/>
            <a:gd name="adj2" fmla="val 0"/>
          </a:avLst>
        </a:prstGeom>
      </dgm:spPr>
    </dgm:pt>
    <dgm:pt modelId="{3418DC6F-D7F6-4C4F-888C-FD2ABFCAE15C}" type="pres">
      <dgm:prSet presAssocID="{9E007162-4E39-4C48-A1D3-8B7CF9B1209A}" presName="iconRect" presStyleLbl="node1" presStyleIdx="1" presStyleCnt="7"/>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Stork+Baby"/>
        </a:ext>
      </dgm:extLst>
    </dgm:pt>
    <dgm:pt modelId="{14C3D297-5772-4C98-BBCA-87044E1F6F55}" type="pres">
      <dgm:prSet presAssocID="{9E007162-4E39-4C48-A1D3-8B7CF9B1209A}" presName="spaceRect" presStyleCnt="0"/>
      <dgm:spPr/>
    </dgm:pt>
    <dgm:pt modelId="{6474E919-021A-426D-A894-15DA710566DD}" type="pres">
      <dgm:prSet presAssocID="{9E007162-4E39-4C48-A1D3-8B7CF9B1209A}" presName="textRect" presStyleLbl="revTx" presStyleIdx="1" presStyleCnt="7">
        <dgm:presLayoutVars>
          <dgm:chMax val="1"/>
          <dgm:chPref val="1"/>
        </dgm:presLayoutVars>
      </dgm:prSet>
      <dgm:spPr/>
    </dgm:pt>
    <dgm:pt modelId="{96A2CD22-3863-4D99-98E4-0079FD50865B}" type="pres">
      <dgm:prSet presAssocID="{1BF2E908-DAE4-4A77-8F7A-3EEC793DC571}" presName="sibTrans" presStyleCnt="0"/>
      <dgm:spPr/>
    </dgm:pt>
    <dgm:pt modelId="{D5963933-5E0D-41ED-968B-183BA43A81C5}" type="pres">
      <dgm:prSet presAssocID="{F972C128-B094-44A1-AB47-8D35D916CD1C}" presName="compNode" presStyleCnt="0"/>
      <dgm:spPr/>
    </dgm:pt>
    <dgm:pt modelId="{B7C1E846-355F-4EB9-B2CD-ABDDE434C856}" type="pres">
      <dgm:prSet presAssocID="{F972C128-B094-44A1-AB47-8D35D916CD1C}" presName="iconBgRect" presStyleLbl="bgShp" presStyleIdx="2" presStyleCnt="7"/>
      <dgm:spPr>
        <a:prstGeom prst="round2DiagRect">
          <a:avLst>
            <a:gd name="adj1" fmla="val 29727"/>
            <a:gd name="adj2" fmla="val 0"/>
          </a:avLst>
        </a:prstGeom>
      </dgm:spPr>
    </dgm:pt>
    <dgm:pt modelId="{61DB583B-F347-4FF7-AB9A-71B69640356F}" type="pres">
      <dgm:prSet presAssocID="{F972C128-B094-44A1-AB47-8D35D916CD1C}" presName="iconRect" presStyleLbl="node1" presStyleIdx="2" presStyleCnt="7"/>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onfused Face with No Fill"/>
        </a:ext>
      </dgm:extLst>
    </dgm:pt>
    <dgm:pt modelId="{E79817E0-20B1-4FE0-9A75-61CE1D2C57F0}" type="pres">
      <dgm:prSet presAssocID="{F972C128-B094-44A1-AB47-8D35D916CD1C}" presName="spaceRect" presStyleCnt="0"/>
      <dgm:spPr/>
    </dgm:pt>
    <dgm:pt modelId="{2732B39A-D732-44FE-AAD4-2867440731A2}" type="pres">
      <dgm:prSet presAssocID="{F972C128-B094-44A1-AB47-8D35D916CD1C}" presName="textRect" presStyleLbl="revTx" presStyleIdx="2" presStyleCnt="7">
        <dgm:presLayoutVars>
          <dgm:chMax val="1"/>
          <dgm:chPref val="1"/>
        </dgm:presLayoutVars>
      </dgm:prSet>
      <dgm:spPr/>
    </dgm:pt>
    <dgm:pt modelId="{975F9F3D-4BA0-4CBE-B0EF-FEED8862A5D3}" type="pres">
      <dgm:prSet presAssocID="{D16FD764-4EDD-4615-A737-661915909ECB}" presName="sibTrans" presStyleCnt="0"/>
      <dgm:spPr/>
    </dgm:pt>
    <dgm:pt modelId="{D624983E-56D5-4C03-A60F-420DD557460C}" type="pres">
      <dgm:prSet presAssocID="{B99E70B8-0CDA-48FD-B12D-2CAAC7B81391}" presName="compNode" presStyleCnt="0"/>
      <dgm:spPr/>
    </dgm:pt>
    <dgm:pt modelId="{13F391D0-4BD8-487F-9A53-08A7CE39BBF1}" type="pres">
      <dgm:prSet presAssocID="{B99E70B8-0CDA-48FD-B12D-2CAAC7B81391}" presName="iconBgRect" presStyleLbl="bgShp" presStyleIdx="3" presStyleCnt="7"/>
      <dgm:spPr>
        <a:prstGeom prst="round2DiagRect">
          <a:avLst>
            <a:gd name="adj1" fmla="val 29727"/>
            <a:gd name="adj2" fmla="val 0"/>
          </a:avLst>
        </a:prstGeom>
      </dgm:spPr>
    </dgm:pt>
    <dgm:pt modelId="{3CB08F16-7B5C-4BF7-86CA-1295DC0F17FE}" type="pres">
      <dgm:prSet presAssocID="{B99E70B8-0CDA-48FD-B12D-2CAAC7B81391}" presName="iconRect" presStyleLbl="node1" presStyleIdx="3" presStyleCnt="7"/>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Money"/>
        </a:ext>
      </dgm:extLst>
    </dgm:pt>
    <dgm:pt modelId="{D48141B7-36C9-4D23-B166-05E641CF4B65}" type="pres">
      <dgm:prSet presAssocID="{B99E70B8-0CDA-48FD-B12D-2CAAC7B81391}" presName="spaceRect" presStyleCnt="0"/>
      <dgm:spPr/>
    </dgm:pt>
    <dgm:pt modelId="{22F54718-CB0E-45E7-8B17-3A1C265DC953}" type="pres">
      <dgm:prSet presAssocID="{B99E70B8-0CDA-48FD-B12D-2CAAC7B81391}" presName="textRect" presStyleLbl="revTx" presStyleIdx="3" presStyleCnt="7">
        <dgm:presLayoutVars>
          <dgm:chMax val="1"/>
          <dgm:chPref val="1"/>
        </dgm:presLayoutVars>
      </dgm:prSet>
      <dgm:spPr/>
    </dgm:pt>
    <dgm:pt modelId="{A9F2F9B6-3063-43EC-9AFB-F0D8D4DD233B}" type="pres">
      <dgm:prSet presAssocID="{35DAB3D2-B218-4421-9F54-D5112F469DE4}" presName="sibTrans" presStyleCnt="0"/>
      <dgm:spPr/>
    </dgm:pt>
    <dgm:pt modelId="{90C5189C-AEAC-4B25-94A8-168C45779DEE}" type="pres">
      <dgm:prSet presAssocID="{26362F44-6CCC-4DFD-8799-471AF2F68F23}" presName="compNode" presStyleCnt="0"/>
      <dgm:spPr/>
    </dgm:pt>
    <dgm:pt modelId="{E4FBDFD7-5CDA-448D-BAEC-721A3945159F}" type="pres">
      <dgm:prSet presAssocID="{26362F44-6CCC-4DFD-8799-471AF2F68F23}" presName="iconBgRect" presStyleLbl="bgShp" presStyleIdx="4" presStyleCnt="7"/>
      <dgm:spPr>
        <a:prstGeom prst="round2DiagRect">
          <a:avLst>
            <a:gd name="adj1" fmla="val 29727"/>
            <a:gd name="adj2" fmla="val 0"/>
          </a:avLst>
        </a:prstGeom>
      </dgm:spPr>
    </dgm:pt>
    <dgm:pt modelId="{83791DF8-1341-4D35-BC44-ECD12C28B7A1}" type="pres">
      <dgm:prSet presAssocID="{26362F44-6CCC-4DFD-8799-471AF2F68F23}" presName="iconRect" presStyleLbl="node1" presStyleIdx="4" presStyleCnt="7"/>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Stroller"/>
        </a:ext>
      </dgm:extLst>
    </dgm:pt>
    <dgm:pt modelId="{3CD59C44-38A5-4111-AA85-62D08E654282}" type="pres">
      <dgm:prSet presAssocID="{26362F44-6CCC-4DFD-8799-471AF2F68F23}" presName="spaceRect" presStyleCnt="0"/>
      <dgm:spPr/>
    </dgm:pt>
    <dgm:pt modelId="{D1B5C647-161D-43C6-BBA6-ABE1FDF3A82D}" type="pres">
      <dgm:prSet presAssocID="{26362F44-6CCC-4DFD-8799-471AF2F68F23}" presName="textRect" presStyleLbl="revTx" presStyleIdx="4" presStyleCnt="7">
        <dgm:presLayoutVars>
          <dgm:chMax val="1"/>
          <dgm:chPref val="1"/>
        </dgm:presLayoutVars>
      </dgm:prSet>
      <dgm:spPr/>
    </dgm:pt>
    <dgm:pt modelId="{4066EF42-30DD-4B0A-85AA-F6553BBE17D3}" type="pres">
      <dgm:prSet presAssocID="{204C45A7-90DF-4504-AA33-73BEEB57B653}" presName="sibTrans" presStyleCnt="0"/>
      <dgm:spPr/>
    </dgm:pt>
    <dgm:pt modelId="{8F69C89A-3A67-4176-92D5-1B76B6D6D106}" type="pres">
      <dgm:prSet presAssocID="{FAE82FFB-5A55-4D18-9DF0-6F3C59383CAE}" presName="compNode" presStyleCnt="0"/>
      <dgm:spPr/>
    </dgm:pt>
    <dgm:pt modelId="{F4F9724C-6DC5-4B84-86B5-70D8B7C0C8D9}" type="pres">
      <dgm:prSet presAssocID="{FAE82FFB-5A55-4D18-9DF0-6F3C59383CAE}" presName="iconBgRect" presStyleLbl="bgShp" presStyleIdx="5" presStyleCnt="7"/>
      <dgm:spPr>
        <a:prstGeom prst="round2DiagRect">
          <a:avLst>
            <a:gd name="adj1" fmla="val 29727"/>
            <a:gd name="adj2" fmla="val 0"/>
          </a:avLst>
        </a:prstGeom>
      </dgm:spPr>
    </dgm:pt>
    <dgm:pt modelId="{AA105711-4624-486B-B77D-2051891873D2}" type="pres">
      <dgm:prSet presAssocID="{FAE82FFB-5A55-4D18-9DF0-6F3C59383CAE}" presName="iconRect" presStyleLbl="node1" presStyleIdx="5" presStyleCnt="7"/>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Crying Face with No Fill"/>
        </a:ext>
      </dgm:extLst>
    </dgm:pt>
    <dgm:pt modelId="{FEE1D47A-C547-4A40-A4A4-F2404A0FBEC1}" type="pres">
      <dgm:prSet presAssocID="{FAE82FFB-5A55-4D18-9DF0-6F3C59383CAE}" presName="spaceRect" presStyleCnt="0"/>
      <dgm:spPr/>
    </dgm:pt>
    <dgm:pt modelId="{044609A3-BC7A-4293-B20D-E97236902761}" type="pres">
      <dgm:prSet presAssocID="{FAE82FFB-5A55-4D18-9DF0-6F3C59383CAE}" presName="textRect" presStyleLbl="revTx" presStyleIdx="5" presStyleCnt="7">
        <dgm:presLayoutVars>
          <dgm:chMax val="1"/>
          <dgm:chPref val="1"/>
        </dgm:presLayoutVars>
      </dgm:prSet>
      <dgm:spPr/>
    </dgm:pt>
    <dgm:pt modelId="{6443C214-0242-47EA-B07E-DA5F40F1698C}" type="pres">
      <dgm:prSet presAssocID="{5B4E0A7E-5CB2-4E7F-94C9-51B503B1C644}" presName="sibTrans" presStyleCnt="0"/>
      <dgm:spPr/>
    </dgm:pt>
    <dgm:pt modelId="{B37BE796-4D11-42B3-AA3D-255741B1AE16}" type="pres">
      <dgm:prSet presAssocID="{5F4C21D4-6375-418C-8128-59198B20289A}" presName="compNode" presStyleCnt="0"/>
      <dgm:spPr/>
    </dgm:pt>
    <dgm:pt modelId="{AB69F8F9-C381-413E-866B-0E963B04402A}" type="pres">
      <dgm:prSet presAssocID="{5F4C21D4-6375-418C-8128-59198B20289A}" presName="iconBgRect" presStyleLbl="bgShp" presStyleIdx="6" presStyleCnt="7"/>
      <dgm:spPr>
        <a:prstGeom prst="round2DiagRect">
          <a:avLst>
            <a:gd name="adj1" fmla="val 29727"/>
            <a:gd name="adj2" fmla="val 0"/>
          </a:avLst>
        </a:prstGeom>
      </dgm:spPr>
    </dgm:pt>
    <dgm:pt modelId="{FB4AD488-0752-42FC-9401-4550947396FA}" type="pres">
      <dgm:prSet presAssocID="{5F4C21D4-6375-418C-8128-59198B20289A}" presName="iconRect" presStyleLbl="node1" presStyleIdx="6" presStyleCnt="7"/>
      <dgm:spPr>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a:noFill/>
        </a:ln>
      </dgm:spPr>
      <dgm:extLst>
        <a:ext uri="{E40237B7-FDA0-4F09-8148-C483321AD2D9}">
          <dgm14:cNvPr xmlns:dgm14="http://schemas.microsoft.com/office/drawing/2010/diagram" id="0" name="" descr="Baby"/>
        </a:ext>
      </dgm:extLst>
    </dgm:pt>
    <dgm:pt modelId="{56773F17-2CF0-4D46-9A38-A3F9E1933ABA}" type="pres">
      <dgm:prSet presAssocID="{5F4C21D4-6375-418C-8128-59198B20289A}" presName="spaceRect" presStyleCnt="0"/>
      <dgm:spPr/>
    </dgm:pt>
    <dgm:pt modelId="{CC2AE081-D5CF-46CF-A4CC-05A77D94C24B}" type="pres">
      <dgm:prSet presAssocID="{5F4C21D4-6375-418C-8128-59198B20289A}" presName="textRect" presStyleLbl="revTx" presStyleIdx="6" presStyleCnt="7">
        <dgm:presLayoutVars>
          <dgm:chMax val="1"/>
          <dgm:chPref val="1"/>
        </dgm:presLayoutVars>
      </dgm:prSet>
      <dgm:spPr/>
    </dgm:pt>
  </dgm:ptLst>
  <dgm:cxnLst>
    <dgm:cxn modelId="{17176405-C3F7-49AC-9504-FEB7022BF7DB}" srcId="{F4B6CB02-55EC-4AA7-9E62-AD96B34F69E9}" destId="{E78DFAA3-A1B9-423E-BC78-21E847FF7596}" srcOrd="0" destOrd="0" parTransId="{74810207-8339-4D47-8A28-708BEAC522C2}" sibTransId="{3DD2C235-0994-4BF0-86DD-6702DE2D400C}"/>
    <dgm:cxn modelId="{CD261621-047F-4986-BD89-0A8B11198259}" srcId="{F4B6CB02-55EC-4AA7-9E62-AD96B34F69E9}" destId="{F972C128-B094-44A1-AB47-8D35D916CD1C}" srcOrd="2" destOrd="0" parTransId="{6D4700A3-4E53-45F5-82F0-43B00C8B65C6}" sibTransId="{D16FD764-4EDD-4615-A737-661915909ECB}"/>
    <dgm:cxn modelId="{A2F38627-6716-4906-BFCE-E39A8596B7AF}" type="presOf" srcId="{E78DFAA3-A1B9-423E-BC78-21E847FF7596}" destId="{7E436552-30B7-46CF-927A-0EEEDD8F81B8}" srcOrd="0" destOrd="0" presId="urn:microsoft.com/office/officeart/2018/5/layout/IconLeafLabelList"/>
    <dgm:cxn modelId="{51F13A2B-19D3-4A84-B420-9C5F252CD665}" type="presOf" srcId="{5F4C21D4-6375-418C-8128-59198B20289A}" destId="{CC2AE081-D5CF-46CF-A4CC-05A77D94C24B}" srcOrd="0" destOrd="0" presId="urn:microsoft.com/office/officeart/2018/5/layout/IconLeafLabelList"/>
    <dgm:cxn modelId="{39B6FB30-8520-4057-B2B1-71410CBB24F2}" srcId="{F4B6CB02-55EC-4AA7-9E62-AD96B34F69E9}" destId="{FAE82FFB-5A55-4D18-9DF0-6F3C59383CAE}" srcOrd="5" destOrd="0" parTransId="{A0C52D92-573B-48FB-919F-DB03BE78C325}" sibTransId="{5B4E0A7E-5CB2-4E7F-94C9-51B503B1C644}"/>
    <dgm:cxn modelId="{8820EE7F-4BB4-4F6A-8511-E8A22CD628A3}" type="presOf" srcId="{B99E70B8-0CDA-48FD-B12D-2CAAC7B81391}" destId="{22F54718-CB0E-45E7-8B17-3A1C265DC953}" srcOrd="0" destOrd="0" presId="urn:microsoft.com/office/officeart/2018/5/layout/IconLeafLabelList"/>
    <dgm:cxn modelId="{7DC80683-93CD-4E1C-A7C0-1B55F821218C}" srcId="{F4B6CB02-55EC-4AA7-9E62-AD96B34F69E9}" destId="{9E007162-4E39-4C48-A1D3-8B7CF9B1209A}" srcOrd="1" destOrd="0" parTransId="{35CE417C-E930-4E30-8827-E96CD260F8F0}" sibTransId="{1BF2E908-DAE4-4A77-8F7A-3EEC793DC571}"/>
    <dgm:cxn modelId="{8341F78D-9E63-433F-9380-FCF7601795F2}" type="presOf" srcId="{FAE82FFB-5A55-4D18-9DF0-6F3C59383CAE}" destId="{044609A3-BC7A-4293-B20D-E97236902761}" srcOrd="0" destOrd="0" presId="urn:microsoft.com/office/officeart/2018/5/layout/IconLeafLabelList"/>
    <dgm:cxn modelId="{FC8201B5-070E-423D-B8FD-4F3B9F137FEE}" type="presOf" srcId="{F4B6CB02-55EC-4AA7-9E62-AD96B34F69E9}" destId="{9433FF25-D027-4D83-B32B-A8D7A513B98E}" srcOrd="0" destOrd="0" presId="urn:microsoft.com/office/officeart/2018/5/layout/IconLeafLabelList"/>
    <dgm:cxn modelId="{12E1CBBE-E610-432F-A5D9-914E8D22F14B}" srcId="{F4B6CB02-55EC-4AA7-9E62-AD96B34F69E9}" destId="{26362F44-6CCC-4DFD-8799-471AF2F68F23}" srcOrd="4" destOrd="0" parTransId="{C2E6B219-250A-4036-B8F2-EBD873C99A8F}" sibTransId="{204C45A7-90DF-4504-AA33-73BEEB57B653}"/>
    <dgm:cxn modelId="{E066E0D2-57E3-4B3F-BCCC-42E09DDA41CC}" srcId="{F4B6CB02-55EC-4AA7-9E62-AD96B34F69E9}" destId="{B99E70B8-0CDA-48FD-B12D-2CAAC7B81391}" srcOrd="3" destOrd="0" parTransId="{ABBF58E3-3ACB-4C41-9604-A3ECFE3C308C}" sibTransId="{35DAB3D2-B218-4421-9F54-D5112F469DE4}"/>
    <dgm:cxn modelId="{257754D3-4D40-41E8-B32A-3997140E978E}" type="presOf" srcId="{26362F44-6CCC-4DFD-8799-471AF2F68F23}" destId="{D1B5C647-161D-43C6-BBA6-ABE1FDF3A82D}" srcOrd="0" destOrd="0" presId="urn:microsoft.com/office/officeart/2018/5/layout/IconLeafLabelList"/>
    <dgm:cxn modelId="{72063EDE-9580-4C54-85CD-1A7474B12B30}" srcId="{F4B6CB02-55EC-4AA7-9E62-AD96B34F69E9}" destId="{5F4C21D4-6375-418C-8128-59198B20289A}" srcOrd="6" destOrd="0" parTransId="{8594E087-EA7B-4722-9698-E3C91B7D95DF}" sibTransId="{DD401E36-3F88-428A-A82F-2FD057E09A66}"/>
    <dgm:cxn modelId="{DDE39EE7-E03E-4B8F-AE1A-FD99A7C580EA}" type="presOf" srcId="{9E007162-4E39-4C48-A1D3-8B7CF9B1209A}" destId="{6474E919-021A-426D-A894-15DA710566DD}" srcOrd="0" destOrd="0" presId="urn:microsoft.com/office/officeart/2018/5/layout/IconLeafLabelList"/>
    <dgm:cxn modelId="{ED1C63FC-F737-4132-8C41-84735EA744CF}" type="presOf" srcId="{F972C128-B094-44A1-AB47-8D35D916CD1C}" destId="{2732B39A-D732-44FE-AAD4-2867440731A2}" srcOrd="0" destOrd="0" presId="urn:microsoft.com/office/officeart/2018/5/layout/IconLeafLabelList"/>
    <dgm:cxn modelId="{388C39E0-0BBD-4F47-B1FA-0A208F3829BA}" type="presParOf" srcId="{9433FF25-D027-4D83-B32B-A8D7A513B98E}" destId="{BA870D2F-A3E1-47B2-A797-B470A888CBE6}" srcOrd="0" destOrd="0" presId="urn:microsoft.com/office/officeart/2018/5/layout/IconLeafLabelList"/>
    <dgm:cxn modelId="{A433C0D1-5B14-4F28-AB1A-C3A38F4DAE0D}" type="presParOf" srcId="{BA870D2F-A3E1-47B2-A797-B470A888CBE6}" destId="{165CBBA7-5AB3-4DEF-9482-28EC1884551A}" srcOrd="0" destOrd="0" presId="urn:microsoft.com/office/officeart/2018/5/layout/IconLeafLabelList"/>
    <dgm:cxn modelId="{1BD49AD3-8B2B-4AB6-8FFB-89C163107EDC}" type="presParOf" srcId="{BA870D2F-A3E1-47B2-A797-B470A888CBE6}" destId="{41B428F7-6C54-450C-ABD7-83D3C7560975}" srcOrd="1" destOrd="0" presId="urn:microsoft.com/office/officeart/2018/5/layout/IconLeafLabelList"/>
    <dgm:cxn modelId="{A2ABD11F-7EA6-4A98-BF54-109BD8B6D5F0}" type="presParOf" srcId="{BA870D2F-A3E1-47B2-A797-B470A888CBE6}" destId="{E1670F67-603D-4F86-8163-F2EE2C3A959E}" srcOrd="2" destOrd="0" presId="urn:microsoft.com/office/officeart/2018/5/layout/IconLeafLabelList"/>
    <dgm:cxn modelId="{50FB07A2-A5BC-42B5-9315-9A1830D78E85}" type="presParOf" srcId="{BA870D2F-A3E1-47B2-A797-B470A888CBE6}" destId="{7E436552-30B7-46CF-927A-0EEEDD8F81B8}" srcOrd="3" destOrd="0" presId="urn:microsoft.com/office/officeart/2018/5/layout/IconLeafLabelList"/>
    <dgm:cxn modelId="{B3243175-B9EF-44FF-AD96-03D4E4411CC6}" type="presParOf" srcId="{9433FF25-D027-4D83-B32B-A8D7A513B98E}" destId="{141BEA3C-5888-4102-8668-27E20B0E85FF}" srcOrd="1" destOrd="0" presId="urn:microsoft.com/office/officeart/2018/5/layout/IconLeafLabelList"/>
    <dgm:cxn modelId="{EB65E3B5-96A2-4A25-8468-2E14A75C362C}" type="presParOf" srcId="{9433FF25-D027-4D83-B32B-A8D7A513B98E}" destId="{A2C024DD-DD1C-4213-992D-090ACE06BE14}" srcOrd="2" destOrd="0" presId="urn:microsoft.com/office/officeart/2018/5/layout/IconLeafLabelList"/>
    <dgm:cxn modelId="{B5343F8F-E6F0-4A65-9EDC-2DC9D7941886}" type="presParOf" srcId="{A2C024DD-DD1C-4213-992D-090ACE06BE14}" destId="{B5AD775F-EA94-4844-B713-F9C15B0068A3}" srcOrd="0" destOrd="0" presId="urn:microsoft.com/office/officeart/2018/5/layout/IconLeafLabelList"/>
    <dgm:cxn modelId="{DFA56CA6-FC59-4A70-AAB4-C495B191B627}" type="presParOf" srcId="{A2C024DD-DD1C-4213-992D-090ACE06BE14}" destId="{3418DC6F-D7F6-4C4F-888C-FD2ABFCAE15C}" srcOrd="1" destOrd="0" presId="urn:microsoft.com/office/officeart/2018/5/layout/IconLeafLabelList"/>
    <dgm:cxn modelId="{86F73DBF-832B-41B0-B39D-F55E90958FEA}" type="presParOf" srcId="{A2C024DD-DD1C-4213-992D-090ACE06BE14}" destId="{14C3D297-5772-4C98-BBCA-87044E1F6F55}" srcOrd="2" destOrd="0" presId="urn:microsoft.com/office/officeart/2018/5/layout/IconLeafLabelList"/>
    <dgm:cxn modelId="{82AAF9BB-0EE7-4394-8500-FB647F29BB8C}" type="presParOf" srcId="{A2C024DD-DD1C-4213-992D-090ACE06BE14}" destId="{6474E919-021A-426D-A894-15DA710566DD}" srcOrd="3" destOrd="0" presId="urn:microsoft.com/office/officeart/2018/5/layout/IconLeafLabelList"/>
    <dgm:cxn modelId="{41F4CBFB-F23A-4891-9FD1-7062DE904C5E}" type="presParOf" srcId="{9433FF25-D027-4D83-B32B-A8D7A513B98E}" destId="{96A2CD22-3863-4D99-98E4-0079FD50865B}" srcOrd="3" destOrd="0" presId="urn:microsoft.com/office/officeart/2018/5/layout/IconLeafLabelList"/>
    <dgm:cxn modelId="{3B0622A5-D9E8-4E29-852A-F4FCAE866C12}" type="presParOf" srcId="{9433FF25-D027-4D83-B32B-A8D7A513B98E}" destId="{D5963933-5E0D-41ED-968B-183BA43A81C5}" srcOrd="4" destOrd="0" presId="urn:microsoft.com/office/officeart/2018/5/layout/IconLeafLabelList"/>
    <dgm:cxn modelId="{9DB82E37-87C5-4F76-AE99-C53BE7DF5EB0}" type="presParOf" srcId="{D5963933-5E0D-41ED-968B-183BA43A81C5}" destId="{B7C1E846-355F-4EB9-B2CD-ABDDE434C856}" srcOrd="0" destOrd="0" presId="urn:microsoft.com/office/officeart/2018/5/layout/IconLeafLabelList"/>
    <dgm:cxn modelId="{E2A5BF6A-916F-42B4-862C-1B77CCEE0A47}" type="presParOf" srcId="{D5963933-5E0D-41ED-968B-183BA43A81C5}" destId="{61DB583B-F347-4FF7-AB9A-71B69640356F}" srcOrd="1" destOrd="0" presId="urn:microsoft.com/office/officeart/2018/5/layout/IconLeafLabelList"/>
    <dgm:cxn modelId="{BF59308A-7567-4DDA-A557-A93B96F2393C}" type="presParOf" srcId="{D5963933-5E0D-41ED-968B-183BA43A81C5}" destId="{E79817E0-20B1-4FE0-9A75-61CE1D2C57F0}" srcOrd="2" destOrd="0" presId="urn:microsoft.com/office/officeart/2018/5/layout/IconLeafLabelList"/>
    <dgm:cxn modelId="{B142701D-3F61-41A1-A9CC-5787454C6E45}" type="presParOf" srcId="{D5963933-5E0D-41ED-968B-183BA43A81C5}" destId="{2732B39A-D732-44FE-AAD4-2867440731A2}" srcOrd="3" destOrd="0" presId="urn:microsoft.com/office/officeart/2018/5/layout/IconLeafLabelList"/>
    <dgm:cxn modelId="{79FAC3AC-8C7C-4A40-87B4-C60D8E2C2AC2}" type="presParOf" srcId="{9433FF25-D027-4D83-B32B-A8D7A513B98E}" destId="{975F9F3D-4BA0-4CBE-B0EF-FEED8862A5D3}" srcOrd="5" destOrd="0" presId="urn:microsoft.com/office/officeart/2018/5/layout/IconLeafLabelList"/>
    <dgm:cxn modelId="{1F16805C-404F-4948-8E7B-DDCA9ED54735}" type="presParOf" srcId="{9433FF25-D027-4D83-B32B-A8D7A513B98E}" destId="{D624983E-56D5-4C03-A60F-420DD557460C}" srcOrd="6" destOrd="0" presId="urn:microsoft.com/office/officeart/2018/5/layout/IconLeafLabelList"/>
    <dgm:cxn modelId="{FC2B1418-13F8-4A03-A457-88CB263910B9}" type="presParOf" srcId="{D624983E-56D5-4C03-A60F-420DD557460C}" destId="{13F391D0-4BD8-487F-9A53-08A7CE39BBF1}" srcOrd="0" destOrd="0" presId="urn:microsoft.com/office/officeart/2018/5/layout/IconLeafLabelList"/>
    <dgm:cxn modelId="{CB15E89A-DA7A-423C-B73F-66A171E87D4A}" type="presParOf" srcId="{D624983E-56D5-4C03-A60F-420DD557460C}" destId="{3CB08F16-7B5C-4BF7-86CA-1295DC0F17FE}" srcOrd="1" destOrd="0" presId="urn:microsoft.com/office/officeart/2018/5/layout/IconLeafLabelList"/>
    <dgm:cxn modelId="{732CD85F-193E-46E5-9425-8E94CB2CA08E}" type="presParOf" srcId="{D624983E-56D5-4C03-A60F-420DD557460C}" destId="{D48141B7-36C9-4D23-B166-05E641CF4B65}" srcOrd="2" destOrd="0" presId="urn:microsoft.com/office/officeart/2018/5/layout/IconLeafLabelList"/>
    <dgm:cxn modelId="{0313E940-B3D5-48C1-9A26-FFEDAE2897BB}" type="presParOf" srcId="{D624983E-56D5-4C03-A60F-420DD557460C}" destId="{22F54718-CB0E-45E7-8B17-3A1C265DC953}" srcOrd="3" destOrd="0" presId="urn:microsoft.com/office/officeart/2018/5/layout/IconLeafLabelList"/>
    <dgm:cxn modelId="{C5938A1C-C62C-4372-AF97-85492BA3FC0B}" type="presParOf" srcId="{9433FF25-D027-4D83-B32B-A8D7A513B98E}" destId="{A9F2F9B6-3063-43EC-9AFB-F0D8D4DD233B}" srcOrd="7" destOrd="0" presId="urn:microsoft.com/office/officeart/2018/5/layout/IconLeafLabelList"/>
    <dgm:cxn modelId="{E56DC08A-7728-4BAD-9B29-8743C51F9087}" type="presParOf" srcId="{9433FF25-D027-4D83-B32B-A8D7A513B98E}" destId="{90C5189C-AEAC-4B25-94A8-168C45779DEE}" srcOrd="8" destOrd="0" presId="urn:microsoft.com/office/officeart/2018/5/layout/IconLeafLabelList"/>
    <dgm:cxn modelId="{82E75F2C-D519-4535-A38F-33483F345BF0}" type="presParOf" srcId="{90C5189C-AEAC-4B25-94A8-168C45779DEE}" destId="{E4FBDFD7-5CDA-448D-BAEC-721A3945159F}" srcOrd="0" destOrd="0" presId="urn:microsoft.com/office/officeart/2018/5/layout/IconLeafLabelList"/>
    <dgm:cxn modelId="{A2A5D63B-88C1-46B7-8541-0EA1C284FC8F}" type="presParOf" srcId="{90C5189C-AEAC-4B25-94A8-168C45779DEE}" destId="{83791DF8-1341-4D35-BC44-ECD12C28B7A1}" srcOrd="1" destOrd="0" presId="urn:microsoft.com/office/officeart/2018/5/layout/IconLeafLabelList"/>
    <dgm:cxn modelId="{A9F65429-CBB7-475F-91A1-72E033BB818A}" type="presParOf" srcId="{90C5189C-AEAC-4B25-94A8-168C45779DEE}" destId="{3CD59C44-38A5-4111-AA85-62D08E654282}" srcOrd="2" destOrd="0" presId="urn:microsoft.com/office/officeart/2018/5/layout/IconLeafLabelList"/>
    <dgm:cxn modelId="{C8160F01-A37E-4154-9F53-F4D9E5C2F885}" type="presParOf" srcId="{90C5189C-AEAC-4B25-94A8-168C45779DEE}" destId="{D1B5C647-161D-43C6-BBA6-ABE1FDF3A82D}" srcOrd="3" destOrd="0" presId="urn:microsoft.com/office/officeart/2018/5/layout/IconLeafLabelList"/>
    <dgm:cxn modelId="{B0D05410-E39B-4D7E-B805-1B79504F3E99}" type="presParOf" srcId="{9433FF25-D027-4D83-B32B-A8D7A513B98E}" destId="{4066EF42-30DD-4B0A-85AA-F6553BBE17D3}" srcOrd="9" destOrd="0" presId="urn:microsoft.com/office/officeart/2018/5/layout/IconLeafLabelList"/>
    <dgm:cxn modelId="{11D6AEF9-C6F3-4C4F-A24C-F6B5F62460DC}" type="presParOf" srcId="{9433FF25-D027-4D83-B32B-A8D7A513B98E}" destId="{8F69C89A-3A67-4176-92D5-1B76B6D6D106}" srcOrd="10" destOrd="0" presId="urn:microsoft.com/office/officeart/2018/5/layout/IconLeafLabelList"/>
    <dgm:cxn modelId="{0D09642C-EC0C-4253-85C8-E0963CC132A4}" type="presParOf" srcId="{8F69C89A-3A67-4176-92D5-1B76B6D6D106}" destId="{F4F9724C-6DC5-4B84-86B5-70D8B7C0C8D9}" srcOrd="0" destOrd="0" presId="urn:microsoft.com/office/officeart/2018/5/layout/IconLeafLabelList"/>
    <dgm:cxn modelId="{FE0387B2-FC39-4E0B-92FC-618C06B64E34}" type="presParOf" srcId="{8F69C89A-3A67-4176-92D5-1B76B6D6D106}" destId="{AA105711-4624-486B-B77D-2051891873D2}" srcOrd="1" destOrd="0" presId="urn:microsoft.com/office/officeart/2018/5/layout/IconLeafLabelList"/>
    <dgm:cxn modelId="{892F8D52-FF80-4661-800F-212C67158B03}" type="presParOf" srcId="{8F69C89A-3A67-4176-92D5-1B76B6D6D106}" destId="{FEE1D47A-C547-4A40-A4A4-F2404A0FBEC1}" srcOrd="2" destOrd="0" presId="urn:microsoft.com/office/officeart/2018/5/layout/IconLeafLabelList"/>
    <dgm:cxn modelId="{C657C5E1-8C99-4C12-862D-93EE2A298CAF}" type="presParOf" srcId="{8F69C89A-3A67-4176-92D5-1B76B6D6D106}" destId="{044609A3-BC7A-4293-B20D-E97236902761}" srcOrd="3" destOrd="0" presId="urn:microsoft.com/office/officeart/2018/5/layout/IconLeafLabelList"/>
    <dgm:cxn modelId="{8E7A4DDB-5FB6-497B-AE59-AA11A2CFB5B5}" type="presParOf" srcId="{9433FF25-D027-4D83-B32B-A8D7A513B98E}" destId="{6443C214-0242-47EA-B07E-DA5F40F1698C}" srcOrd="11" destOrd="0" presId="urn:microsoft.com/office/officeart/2018/5/layout/IconLeafLabelList"/>
    <dgm:cxn modelId="{5153994C-ADF9-4140-B58C-03A83C40B886}" type="presParOf" srcId="{9433FF25-D027-4D83-B32B-A8D7A513B98E}" destId="{B37BE796-4D11-42B3-AA3D-255741B1AE16}" srcOrd="12" destOrd="0" presId="urn:microsoft.com/office/officeart/2018/5/layout/IconLeafLabelList"/>
    <dgm:cxn modelId="{912DA9BF-0AEA-42B2-A265-8BF0B14356AB}" type="presParOf" srcId="{B37BE796-4D11-42B3-AA3D-255741B1AE16}" destId="{AB69F8F9-C381-413E-866B-0E963B04402A}" srcOrd="0" destOrd="0" presId="urn:microsoft.com/office/officeart/2018/5/layout/IconLeafLabelList"/>
    <dgm:cxn modelId="{5B26B30B-05B2-4224-A898-144E08CEFD0D}" type="presParOf" srcId="{B37BE796-4D11-42B3-AA3D-255741B1AE16}" destId="{FB4AD488-0752-42FC-9401-4550947396FA}" srcOrd="1" destOrd="0" presId="urn:microsoft.com/office/officeart/2018/5/layout/IconLeafLabelList"/>
    <dgm:cxn modelId="{0FA4E782-5B93-46D9-B9DD-ECD895B8F6FA}" type="presParOf" srcId="{B37BE796-4D11-42B3-AA3D-255741B1AE16}" destId="{56773F17-2CF0-4D46-9A38-A3F9E1933ABA}" srcOrd="2" destOrd="0" presId="urn:microsoft.com/office/officeart/2018/5/layout/IconLeafLabelList"/>
    <dgm:cxn modelId="{C6FB6E15-23F1-4477-AB1B-16073F6DF333}" type="presParOf" srcId="{B37BE796-4D11-42B3-AA3D-255741B1AE16}" destId="{CC2AE081-D5CF-46CF-A4CC-05A77D94C24B}" srcOrd="3" destOrd="0" presId="urn:microsoft.com/office/officeart/2018/5/layout/IconLeaf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DB8C1B34-ECBA-4F22-85A9-57458F187E55}"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4BAB4419-6C7A-4F68-948C-7409BFA02B02}">
      <dgm:prSet/>
      <dgm:spPr/>
      <dgm:t>
        <a:bodyPr/>
        <a:lstStyle/>
        <a:p>
          <a:r>
            <a:rPr lang="en-GB" dirty="0"/>
            <a:t>Could be separated from father (may have been the main care giver)</a:t>
          </a:r>
          <a:endParaRPr lang="en-US" dirty="0"/>
        </a:p>
      </dgm:t>
    </dgm:pt>
    <dgm:pt modelId="{D75A6913-5DEF-476A-85F6-D7F407500643}" type="parTrans" cxnId="{A6F48B5C-D64A-441F-952B-8CB2A4C114AB}">
      <dgm:prSet/>
      <dgm:spPr/>
      <dgm:t>
        <a:bodyPr/>
        <a:lstStyle/>
        <a:p>
          <a:endParaRPr lang="en-US"/>
        </a:p>
      </dgm:t>
    </dgm:pt>
    <dgm:pt modelId="{06CB944A-2502-4C65-9FE6-2FDC159F5AB6}" type="sibTrans" cxnId="{A6F48B5C-D64A-441F-952B-8CB2A4C114AB}">
      <dgm:prSet/>
      <dgm:spPr/>
      <dgm:t>
        <a:bodyPr/>
        <a:lstStyle/>
        <a:p>
          <a:endParaRPr lang="en-US"/>
        </a:p>
      </dgm:t>
    </dgm:pt>
    <dgm:pt modelId="{EFEA7F5A-5F8B-4B4D-BD87-61F9705C88BF}">
      <dgm:prSet/>
      <dgm:spPr/>
      <dgm:t>
        <a:bodyPr/>
        <a:lstStyle/>
        <a:p>
          <a:r>
            <a:rPr lang="en-GB" dirty="0"/>
            <a:t>Separated from family and loved ones (siblings, grandparents)</a:t>
          </a:r>
          <a:endParaRPr lang="en-US" dirty="0"/>
        </a:p>
      </dgm:t>
    </dgm:pt>
    <dgm:pt modelId="{CBCFF67D-6D4A-47F4-AF43-4C023B93DDAF}" type="parTrans" cxnId="{94D3EB18-15B0-4992-86C6-2D2BE9936EDF}">
      <dgm:prSet/>
      <dgm:spPr/>
      <dgm:t>
        <a:bodyPr/>
        <a:lstStyle/>
        <a:p>
          <a:endParaRPr lang="en-US"/>
        </a:p>
      </dgm:t>
    </dgm:pt>
    <dgm:pt modelId="{5871EB7F-4448-4370-8475-AB95D123C706}" type="sibTrans" cxnId="{94D3EB18-15B0-4992-86C6-2D2BE9936EDF}">
      <dgm:prSet/>
      <dgm:spPr/>
      <dgm:t>
        <a:bodyPr/>
        <a:lstStyle/>
        <a:p>
          <a:endParaRPr lang="en-US"/>
        </a:p>
      </dgm:t>
    </dgm:pt>
    <dgm:pt modelId="{B59E0F19-5A89-4388-9B77-E15A5DC19004}">
      <dgm:prSet/>
      <dgm:spPr/>
      <dgm:t>
        <a:bodyPr/>
        <a:lstStyle/>
        <a:p>
          <a:r>
            <a:rPr lang="en-GB" dirty="0"/>
            <a:t>Being confined to bedroom or limited communal areas (MBU)</a:t>
          </a:r>
          <a:endParaRPr lang="en-US" dirty="0"/>
        </a:p>
      </dgm:t>
    </dgm:pt>
    <dgm:pt modelId="{3AE6DDA8-F9E0-48A9-A6F2-FD68F4B863C0}" type="parTrans" cxnId="{99F1CF13-209C-44D6-980C-577ACA54AF6E}">
      <dgm:prSet/>
      <dgm:spPr/>
      <dgm:t>
        <a:bodyPr/>
        <a:lstStyle/>
        <a:p>
          <a:endParaRPr lang="en-US"/>
        </a:p>
      </dgm:t>
    </dgm:pt>
    <dgm:pt modelId="{1B27BEAB-D617-47B2-801D-567A4139367E}" type="sibTrans" cxnId="{99F1CF13-209C-44D6-980C-577ACA54AF6E}">
      <dgm:prSet/>
      <dgm:spPr/>
      <dgm:t>
        <a:bodyPr/>
        <a:lstStyle/>
        <a:p>
          <a:endParaRPr lang="en-US"/>
        </a:p>
      </dgm:t>
    </dgm:pt>
    <dgm:pt modelId="{93C71EF3-63F3-4E91-814F-D0775327761B}">
      <dgm:prSet/>
      <dgm:spPr/>
      <dgm:t>
        <a:bodyPr/>
        <a:lstStyle/>
        <a:p>
          <a:r>
            <a:rPr lang="en-GB" dirty="0"/>
            <a:t>Not being able to have close contact with others</a:t>
          </a:r>
          <a:endParaRPr lang="en-US" dirty="0"/>
        </a:p>
      </dgm:t>
    </dgm:pt>
    <dgm:pt modelId="{2D650849-960A-4A05-BEB3-D29E425EF920}" type="parTrans" cxnId="{1C9F464E-FC7D-41EF-B420-DBADB9F8D734}">
      <dgm:prSet/>
      <dgm:spPr/>
      <dgm:t>
        <a:bodyPr/>
        <a:lstStyle/>
        <a:p>
          <a:endParaRPr lang="en-US"/>
        </a:p>
      </dgm:t>
    </dgm:pt>
    <dgm:pt modelId="{78AFE04A-9A61-43E0-8F09-BF5D9E205485}" type="sibTrans" cxnId="{1C9F464E-FC7D-41EF-B420-DBADB9F8D734}">
      <dgm:prSet/>
      <dgm:spPr/>
      <dgm:t>
        <a:bodyPr/>
        <a:lstStyle/>
        <a:p>
          <a:endParaRPr lang="en-US"/>
        </a:p>
      </dgm:t>
    </dgm:pt>
    <dgm:pt modelId="{28EDEC2A-05B9-4DF5-B0B4-A177BCC9C689}">
      <dgm:prSet/>
      <dgm:spPr/>
      <dgm:t>
        <a:bodyPr/>
        <a:lstStyle/>
        <a:p>
          <a:r>
            <a:rPr lang="en-GB" dirty="0"/>
            <a:t>Not attending group sessions</a:t>
          </a:r>
          <a:endParaRPr lang="en-US" dirty="0"/>
        </a:p>
      </dgm:t>
    </dgm:pt>
    <dgm:pt modelId="{10EA7830-A3F2-434B-8D2C-7745B82A0851}" type="parTrans" cxnId="{CC2C276B-2297-437F-ACAF-DEFA5BE38193}">
      <dgm:prSet/>
      <dgm:spPr/>
      <dgm:t>
        <a:bodyPr/>
        <a:lstStyle/>
        <a:p>
          <a:endParaRPr lang="en-US"/>
        </a:p>
      </dgm:t>
    </dgm:pt>
    <dgm:pt modelId="{0E693EA9-0362-4995-972A-26DFDDB78A89}" type="sibTrans" cxnId="{CC2C276B-2297-437F-ACAF-DEFA5BE38193}">
      <dgm:prSet/>
      <dgm:spPr/>
      <dgm:t>
        <a:bodyPr/>
        <a:lstStyle/>
        <a:p>
          <a:endParaRPr lang="en-US"/>
        </a:p>
      </dgm:t>
    </dgm:pt>
    <dgm:pt modelId="{0A7E5097-4BF1-4A1F-8FC4-70F5DFC72D58}" type="pres">
      <dgm:prSet presAssocID="{DB8C1B34-ECBA-4F22-85A9-57458F187E55}" presName="linear" presStyleCnt="0">
        <dgm:presLayoutVars>
          <dgm:animLvl val="lvl"/>
          <dgm:resizeHandles val="exact"/>
        </dgm:presLayoutVars>
      </dgm:prSet>
      <dgm:spPr/>
    </dgm:pt>
    <dgm:pt modelId="{6F120831-215C-4A20-80BA-8E7620F80B2F}" type="pres">
      <dgm:prSet presAssocID="{4BAB4419-6C7A-4F68-948C-7409BFA02B02}" presName="parentText" presStyleLbl="node1" presStyleIdx="0" presStyleCnt="5">
        <dgm:presLayoutVars>
          <dgm:chMax val="0"/>
          <dgm:bulletEnabled val="1"/>
        </dgm:presLayoutVars>
      </dgm:prSet>
      <dgm:spPr/>
    </dgm:pt>
    <dgm:pt modelId="{B992DE1F-310F-48E8-8A03-F7949C1EAB44}" type="pres">
      <dgm:prSet presAssocID="{06CB944A-2502-4C65-9FE6-2FDC159F5AB6}" presName="spacer" presStyleCnt="0"/>
      <dgm:spPr/>
    </dgm:pt>
    <dgm:pt modelId="{D2278F4A-8D3B-4426-87B7-3909FE05810C}" type="pres">
      <dgm:prSet presAssocID="{EFEA7F5A-5F8B-4B4D-BD87-61F9705C88BF}" presName="parentText" presStyleLbl="node1" presStyleIdx="1" presStyleCnt="5">
        <dgm:presLayoutVars>
          <dgm:chMax val="0"/>
          <dgm:bulletEnabled val="1"/>
        </dgm:presLayoutVars>
      </dgm:prSet>
      <dgm:spPr/>
    </dgm:pt>
    <dgm:pt modelId="{8EA9BB35-E414-4738-9A8B-480B26856877}" type="pres">
      <dgm:prSet presAssocID="{5871EB7F-4448-4370-8475-AB95D123C706}" presName="spacer" presStyleCnt="0"/>
      <dgm:spPr/>
    </dgm:pt>
    <dgm:pt modelId="{D1440DC3-8FF8-41F3-9187-2BB68FABC3C4}" type="pres">
      <dgm:prSet presAssocID="{B59E0F19-5A89-4388-9B77-E15A5DC19004}" presName="parentText" presStyleLbl="node1" presStyleIdx="2" presStyleCnt="5">
        <dgm:presLayoutVars>
          <dgm:chMax val="0"/>
          <dgm:bulletEnabled val="1"/>
        </dgm:presLayoutVars>
      </dgm:prSet>
      <dgm:spPr/>
    </dgm:pt>
    <dgm:pt modelId="{FDB7B79C-3041-47FE-89D3-629D5031EA93}" type="pres">
      <dgm:prSet presAssocID="{1B27BEAB-D617-47B2-801D-567A4139367E}" presName="spacer" presStyleCnt="0"/>
      <dgm:spPr/>
    </dgm:pt>
    <dgm:pt modelId="{BB92D00F-9632-4271-93CD-E9B2B4DAB6D2}" type="pres">
      <dgm:prSet presAssocID="{93C71EF3-63F3-4E91-814F-D0775327761B}" presName="parentText" presStyleLbl="node1" presStyleIdx="3" presStyleCnt="5">
        <dgm:presLayoutVars>
          <dgm:chMax val="0"/>
          <dgm:bulletEnabled val="1"/>
        </dgm:presLayoutVars>
      </dgm:prSet>
      <dgm:spPr/>
    </dgm:pt>
    <dgm:pt modelId="{4A0A6DE1-D4F4-4EF2-A2D0-9499561CEC26}" type="pres">
      <dgm:prSet presAssocID="{78AFE04A-9A61-43E0-8F09-BF5D9E205485}" presName="spacer" presStyleCnt="0"/>
      <dgm:spPr/>
    </dgm:pt>
    <dgm:pt modelId="{B288C992-C0AC-47AF-A27E-AF71D08DE29B}" type="pres">
      <dgm:prSet presAssocID="{28EDEC2A-05B9-4DF5-B0B4-A177BCC9C689}" presName="parentText" presStyleLbl="node1" presStyleIdx="4" presStyleCnt="5">
        <dgm:presLayoutVars>
          <dgm:chMax val="0"/>
          <dgm:bulletEnabled val="1"/>
        </dgm:presLayoutVars>
      </dgm:prSet>
      <dgm:spPr/>
    </dgm:pt>
  </dgm:ptLst>
  <dgm:cxnLst>
    <dgm:cxn modelId="{6542870B-6086-42AA-9A22-E9FD8172A2A8}" type="presOf" srcId="{B59E0F19-5A89-4388-9B77-E15A5DC19004}" destId="{D1440DC3-8FF8-41F3-9187-2BB68FABC3C4}" srcOrd="0" destOrd="0" presId="urn:microsoft.com/office/officeart/2005/8/layout/vList2"/>
    <dgm:cxn modelId="{8C82010E-EC40-4F5F-81E7-23FA5C383954}" type="presOf" srcId="{4BAB4419-6C7A-4F68-948C-7409BFA02B02}" destId="{6F120831-215C-4A20-80BA-8E7620F80B2F}" srcOrd="0" destOrd="0" presId="urn:microsoft.com/office/officeart/2005/8/layout/vList2"/>
    <dgm:cxn modelId="{99F1CF13-209C-44D6-980C-577ACA54AF6E}" srcId="{DB8C1B34-ECBA-4F22-85A9-57458F187E55}" destId="{B59E0F19-5A89-4388-9B77-E15A5DC19004}" srcOrd="2" destOrd="0" parTransId="{3AE6DDA8-F9E0-48A9-A6F2-FD68F4B863C0}" sibTransId="{1B27BEAB-D617-47B2-801D-567A4139367E}"/>
    <dgm:cxn modelId="{94D3EB18-15B0-4992-86C6-2D2BE9936EDF}" srcId="{DB8C1B34-ECBA-4F22-85A9-57458F187E55}" destId="{EFEA7F5A-5F8B-4B4D-BD87-61F9705C88BF}" srcOrd="1" destOrd="0" parTransId="{CBCFF67D-6D4A-47F4-AF43-4C023B93DDAF}" sibTransId="{5871EB7F-4448-4370-8475-AB95D123C706}"/>
    <dgm:cxn modelId="{4AA01331-E123-4253-8004-5D4DE4CEEE2D}" type="presOf" srcId="{28EDEC2A-05B9-4DF5-B0B4-A177BCC9C689}" destId="{B288C992-C0AC-47AF-A27E-AF71D08DE29B}" srcOrd="0" destOrd="0" presId="urn:microsoft.com/office/officeart/2005/8/layout/vList2"/>
    <dgm:cxn modelId="{1EC36933-03E8-466F-B288-D27991FFD1D7}" type="presOf" srcId="{EFEA7F5A-5F8B-4B4D-BD87-61F9705C88BF}" destId="{D2278F4A-8D3B-4426-87B7-3909FE05810C}" srcOrd="0" destOrd="0" presId="urn:microsoft.com/office/officeart/2005/8/layout/vList2"/>
    <dgm:cxn modelId="{A6F48B5C-D64A-441F-952B-8CB2A4C114AB}" srcId="{DB8C1B34-ECBA-4F22-85A9-57458F187E55}" destId="{4BAB4419-6C7A-4F68-948C-7409BFA02B02}" srcOrd="0" destOrd="0" parTransId="{D75A6913-5DEF-476A-85F6-D7F407500643}" sibTransId="{06CB944A-2502-4C65-9FE6-2FDC159F5AB6}"/>
    <dgm:cxn modelId="{CC2C276B-2297-437F-ACAF-DEFA5BE38193}" srcId="{DB8C1B34-ECBA-4F22-85A9-57458F187E55}" destId="{28EDEC2A-05B9-4DF5-B0B4-A177BCC9C689}" srcOrd="4" destOrd="0" parTransId="{10EA7830-A3F2-434B-8D2C-7745B82A0851}" sibTransId="{0E693EA9-0362-4995-972A-26DFDDB78A89}"/>
    <dgm:cxn modelId="{1C9F464E-FC7D-41EF-B420-DBADB9F8D734}" srcId="{DB8C1B34-ECBA-4F22-85A9-57458F187E55}" destId="{93C71EF3-63F3-4E91-814F-D0775327761B}" srcOrd="3" destOrd="0" parTransId="{2D650849-960A-4A05-BEB3-D29E425EF920}" sibTransId="{78AFE04A-9A61-43E0-8F09-BF5D9E205485}"/>
    <dgm:cxn modelId="{08B16E96-BE6F-49D6-B64D-D6D8138DBE1A}" type="presOf" srcId="{DB8C1B34-ECBA-4F22-85A9-57458F187E55}" destId="{0A7E5097-4BF1-4A1F-8FC4-70F5DFC72D58}" srcOrd="0" destOrd="0" presId="urn:microsoft.com/office/officeart/2005/8/layout/vList2"/>
    <dgm:cxn modelId="{35AB99D4-BAE4-4E15-A7A2-753A1189602C}" type="presOf" srcId="{93C71EF3-63F3-4E91-814F-D0775327761B}" destId="{BB92D00F-9632-4271-93CD-E9B2B4DAB6D2}" srcOrd="0" destOrd="0" presId="urn:microsoft.com/office/officeart/2005/8/layout/vList2"/>
    <dgm:cxn modelId="{A67A1CAF-76C9-44BB-B265-37BF6432C9DD}" type="presParOf" srcId="{0A7E5097-4BF1-4A1F-8FC4-70F5DFC72D58}" destId="{6F120831-215C-4A20-80BA-8E7620F80B2F}" srcOrd="0" destOrd="0" presId="urn:microsoft.com/office/officeart/2005/8/layout/vList2"/>
    <dgm:cxn modelId="{C981BC2A-FD6C-47E3-A1A7-09F14695D997}" type="presParOf" srcId="{0A7E5097-4BF1-4A1F-8FC4-70F5DFC72D58}" destId="{B992DE1F-310F-48E8-8A03-F7949C1EAB44}" srcOrd="1" destOrd="0" presId="urn:microsoft.com/office/officeart/2005/8/layout/vList2"/>
    <dgm:cxn modelId="{84109A05-AA2C-4922-81EA-F718ABB2ACDD}" type="presParOf" srcId="{0A7E5097-4BF1-4A1F-8FC4-70F5DFC72D58}" destId="{D2278F4A-8D3B-4426-87B7-3909FE05810C}" srcOrd="2" destOrd="0" presId="urn:microsoft.com/office/officeart/2005/8/layout/vList2"/>
    <dgm:cxn modelId="{21847843-E603-4563-87BE-D88A6CFB2D76}" type="presParOf" srcId="{0A7E5097-4BF1-4A1F-8FC4-70F5DFC72D58}" destId="{8EA9BB35-E414-4738-9A8B-480B26856877}" srcOrd="3" destOrd="0" presId="urn:microsoft.com/office/officeart/2005/8/layout/vList2"/>
    <dgm:cxn modelId="{E241A8A9-82B1-4479-8738-43B7F1BF8321}" type="presParOf" srcId="{0A7E5097-4BF1-4A1F-8FC4-70F5DFC72D58}" destId="{D1440DC3-8FF8-41F3-9187-2BB68FABC3C4}" srcOrd="4" destOrd="0" presId="urn:microsoft.com/office/officeart/2005/8/layout/vList2"/>
    <dgm:cxn modelId="{9EDA1D7B-1645-4667-A6B0-A12E32BD23FF}" type="presParOf" srcId="{0A7E5097-4BF1-4A1F-8FC4-70F5DFC72D58}" destId="{FDB7B79C-3041-47FE-89D3-629D5031EA93}" srcOrd="5" destOrd="0" presId="urn:microsoft.com/office/officeart/2005/8/layout/vList2"/>
    <dgm:cxn modelId="{BF62440A-19E0-4134-A3E2-C843DB95450F}" type="presParOf" srcId="{0A7E5097-4BF1-4A1F-8FC4-70F5DFC72D58}" destId="{BB92D00F-9632-4271-93CD-E9B2B4DAB6D2}" srcOrd="6" destOrd="0" presId="urn:microsoft.com/office/officeart/2005/8/layout/vList2"/>
    <dgm:cxn modelId="{FBBB47A5-D600-449B-9F2F-A327B6EFA1A8}" type="presParOf" srcId="{0A7E5097-4BF1-4A1F-8FC4-70F5DFC72D58}" destId="{4A0A6DE1-D4F4-4EF2-A2D0-9499561CEC26}" srcOrd="7" destOrd="0" presId="urn:microsoft.com/office/officeart/2005/8/layout/vList2"/>
    <dgm:cxn modelId="{43BC7EEB-05D6-4591-82CC-1BE3DE41E1B7}" type="presParOf" srcId="{0A7E5097-4BF1-4A1F-8FC4-70F5DFC72D58}" destId="{B288C992-C0AC-47AF-A27E-AF71D08DE29B}" srcOrd="8"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9D1414E0-C665-4240-9054-850C72A45A1F}" type="doc">
      <dgm:prSet loTypeId="urn:microsoft.com/office/officeart/2018/5/layout/IconLeafLabel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67709B90-0904-4B25-B5B4-3B6C0472D62F}">
      <dgm:prSet/>
      <dgm:spPr/>
      <dgm:t>
        <a:bodyPr/>
        <a:lstStyle/>
        <a:p>
          <a:pPr>
            <a:lnSpc>
              <a:spcPct val="100000"/>
            </a:lnSpc>
            <a:defRPr cap="all"/>
          </a:pPr>
          <a:r>
            <a:rPr lang="en-GB"/>
            <a:t>phone calls</a:t>
          </a:r>
          <a:endParaRPr lang="en-US"/>
        </a:p>
      </dgm:t>
    </dgm:pt>
    <dgm:pt modelId="{9B41B493-1D60-4737-A779-001EDAA56EBB}" type="parTrans" cxnId="{AA571DF6-5D32-4EF3-A980-33C032F86F88}">
      <dgm:prSet/>
      <dgm:spPr/>
      <dgm:t>
        <a:bodyPr/>
        <a:lstStyle/>
        <a:p>
          <a:endParaRPr lang="en-US"/>
        </a:p>
      </dgm:t>
    </dgm:pt>
    <dgm:pt modelId="{FAE5C87B-47DF-4ADF-9D20-3F846F249AF9}" type="sibTrans" cxnId="{AA571DF6-5D32-4EF3-A980-33C032F86F88}">
      <dgm:prSet/>
      <dgm:spPr/>
      <dgm:t>
        <a:bodyPr/>
        <a:lstStyle/>
        <a:p>
          <a:endParaRPr lang="en-US"/>
        </a:p>
      </dgm:t>
    </dgm:pt>
    <dgm:pt modelId="{E018F864-26A9-4A03-83A0-EC287325162D}">
      <dgm:prSet/>
      <dgm:spPr/>
      <dgm:t>
        <a:bodyPr/>
        <a:lstStyle/>
        <a:p>
          <a:pPr>
            <a:lnSpc>
              <a:spcPct val="100000"/>
            </a:lnSpc>
            <a:defRPr cap="all"/>
          </a:pPr>
          <a:r>
            <a:rPr lang="en-GB"/>
            <a:t>text messages</a:t>
          </a:r>
          <a:endParaRPr lang="en-US"/>
        </a:p>
      </dgm:t>
    </dgm:pt>
    <dgm:pt modelId="{1DB71F68-EC37-4DF1-8BB9-A282046B7F21}" type="parTrans" cxnId="{426B8D4C-D2C7-4050-BACD-06BC07524DBF}">
      <dgm:prSet/>
      <dgm:spPr/>
      <dgm:t>
        <a:bodyPr/>
        <a:lstStyle/>
        <a:p>
          <a:endParaRPr lang="en-US"/>
        </a:p>
      </dgm:t>
    </dgm:pt>
    <dgm:pt modelId="{5744499D-F0AC-49B9-9DDD-EE46BB8C23AF}" type="sibTrans" cxnId="{426B8D4C-D2C7-4050-BACD-06BC07524DBF}">
      <dgm:prSet/>
      <dgm:spPr/>
      <dgm:t>
        <a:bodyPr/>
        <a:lstStyle/>
        <a:p>
          <a:endParaRPr lang="en-US"/>
        </a:p>
      </dgm:t>
    </dgm:pt>
    <dgm:pt modelId="{87AD48F2-6D74-452C-B372-555C997333A0}">
      <dgm:prSet/>
      <dgm:spPr/>
      <dgm:t>
        <a:bodyPr/>
        <a:lstStyle/>
        <a:p>
          <a:pPr>
            <a:lnSpc>
              <a:spcPct val="100000"/>
            </a:lnSpc>
            <a:defRPr cap="all"/>
          </a:pPr>
          <a:r>
            <a:rPr lang="en-GB"/>
            <a:t>Zoom</a:t>
          </a:r>
          <a:endParaRPr lang="en-US"/>
        </a:p>
      </dgm:t>
    </dgm:pt>
    <dgm:pt modelId="{8A02A872-5338-4860-868E-122943C4CAE5}" type="parTrans" cxnId="{A0876643-DF34-40C5-BA19-81AFE690FED8}">
      <dgm:prSet/>
      <dgm:spPr/>
      <dgm:t>
        <a:bodyPr/>
        <a:lstStyle/>
        <a:p>
          <a:endParaRPr lang="en-US"/>
        </a:p>
      </dgm:t>
    </dgm:pt>
    <dgm:pt modelId="{331FB250-8597-4E40-89F2-E01DB793F7BE}" type="sibTrans" cxnId="{A0876643-DF34-40C5-BA19-81AFE690FED8}">
      <dgm:prSet/>
      <dgm:spPr/>
      <dgm:t>
        <a:bodyPr/>
        <a:lstStyle/>
        <a:p>
          <a:endParaRPr lang="en-US"/>
        </a:p>
      </dgm:t>
    </dgm:pt>
    <dgm:pt modelId="{D39FFF56-0B48-43AB-91DA-B182A72272C8}">
      <dgm:prSet/>
      <dgm:spPr/>
      <dgm:t>
        <a:bodyPr/>
        <a:lstStyle/>
        <a:p>
          <a:pPr>
            <a:lnSpc>
              <a:spcPct val="100000"/>
            </a:lnSpc>
            <a:defRPr cap="all"/>
          </a:pPr>
          <a:r>
            <a:rPr lang="en-GB"/>
            <a:t>Skype</a:t>
          </a:r>
          <a:endParaRPr lang="en-US"/>
        </a:p>
      </dgm:t>
    </dgm:pt>
    <dgm:pt modelId="{EC888C84-4364-41AA-9567-8FE9A38FF148}" type="parTrans" cxnId="{113B2518-F087-4752-B941-7253CA477D13}">
      <dgm:prSet/>
      <dgm:spPr/>
      <dgm:t>
        <a:bodyPr/>
        <a:lstStyle/>
        <a:p>
          <a:endParaRPr lang="en-US"/>
        </a:p>
      </dgm:t>
    </dgm:pt>
    <dgm:pt modelId="{5FC6C22A-DD6B-4E7D-9E33-5F8DDCA56190}" type="sibTrans" cxnId="{113B2518-F087-4752-B941-7253CA477D13}">
      <dgm:prSet/>
      <dgm:spPr/>
      <dgm:t>
        <a:bodyPr/>
        <a:lstStyle/>
        <a:p>
          <a:endParaRPr lang="en-US"/>
        </a:p>
      </dgm:t>
    </dgm:pt>
    <dgm:pt modelId="{95B566A7-AA5B-4348-8277-E014A1BC877B}">
      <dgm:prSet/>
      <dgm:spPr/>
      <dgm:t>
        <a:bodyPr/>
        <a:lstStyle/>
        <a:p>
          <a:pPr>
            <a:lnSpc>
              <a:spcPct val="100000"/>
            </a:lnSpc>
            <a:defRPr cap="all"/>
          </a:pPr>
          <a:r>
            <a:rPr lang="en-GB"/>
            <a:t>WhatsApp</a:t>
          </a:r>
          <a:endParaRPr lang="en-US"/>
        </a:p>
      </dgm:t>
    </dgm:pt>
    <dgm:pt modelId="{B3B29FB4-5681-470F-978D-0B532F8AD2AD}" type="parTrans" cxnId="{1D5BD6C5-196E-4AC6-9EDD-F7F0A42ACB04}">
      <dgm:prSet/>
      <dgm:spPr/>
      <dgm:t>
        <a:bodyPr/>
        <a:lstStyle/>
        <a:p>
          <a:endParaRPr lang="en-US"/>
        </a:p>
      </dgm:t>
    </dgm:pt>
    <dgm:pt modelId="{064FF81D-712E-4792-B1DC-98D0437E8F5D}" type="sibTrans" cxnId="{1D5BD6C5-196E-4AC6-9EDD-F7F0A42ACB04}">
      <dgm:prSet/>
      <dgm:spPr/>
      <dgm:t>
        <a:bodyPr/>
        <a:lstStyle/>
        <a:p>
          <a:endParaRPr lang="en-US"/>
        </a:p>
      </dgm:t>
    </dgm:pt>
    <dgm:pt modelId="{F28D9957-7FF8-4E31-8BAF-2F18CFAAA1C7}">
      <dgm:prSet/>
      <dgm:spPr/>
      <dgm:t>
        <a:bodyPr/>
        <a:lstStyle/>
        <a:p>
          <a:pPr>
            <a:lnSpc>
              <a:spcPct val="100000"/>
            </a:lnSpc>
            <a:defRPr cap="all"/>
          </a:pPr>
          <a:r>
            <a:rPr lang="en-GB"/>
            <a:t>writing letters</a:t>
          </a:r>
          <a:endParaRPr lang="en-US"/>
        </a:p>
      </dgm:t>
    </dgm:pt>
    <dgm:pt modelId="{30FD615E-4738-4864-850B-58CE69B31B6F}" type="parTrans" cxnId="{C744C9E6-6D4F-4872-9579-937F86D3063A}">
      <dgm:prSet/>
      <dgm:spPr/>
      <dgm:t>
        <a:bodyPr/>
        <a:lstStyle/>
        <a:p>
          <a:endParaRPr lang="en-US"/>
        </a:p>
      </dgm:t>
    </dgm:pt>
    <dgm:pt modelId="{5B3D0DCE-7605-43D4-9D93-DDF047B10800}" type="sibTrans" cxnId="{C744C9E6-6D4F-4872-9579-937F86D3063A}">
      <dgm:prSet/>
      <dgm:spPr/>
      <dgm:t>
        <a:bodyPr/>
        <a:lstStyle/>
        <a:p>
          <a:endParaRPr lang="en-US"/>
        </a:p>
      </dgm:t>
    </dgm:pt>
    <dgm:pt modelId="{27107775-F38C-499C-9DF0-8D806CE5F7F3}" type="pres">
      <dgm:prSet presAssocID="{9D1414E0-C665-4240-9054-850C72A45A1F}" presName="root" presStyleCnt="0">
        <dgm:presLayoutVars>
          <dgm:dir/>
          <dgm:resizeHandles val="exact"/>
        </dgm:presLayoutVars>
      </dgm:prSet>
      <dgm:spPr/>
    </dgm:pt>
    <dgm:pt modelId="{8066C20F-D8FF-4D87-B522-85C4F1201860}" type="pres">
      <dgm:prSet presAssocID="{67709B90-0904-4B25-B5B4-3B6C0472D62F}" presName="compNode" presStyleCnt="0"/>
      <dgm:spPr/>
    </dgm:pt>
    <dgm:pt modelId="{1F18B7D1-9FBD-4B51-9C63-FAA811363330}" type="pres">
      <dgm:prSet presAssocID="{67709B90-0904-4B25-B5B4-3B6C0472D62F}" presName="iconBgRect" presStyleLbl="bgShp" presStyleIdx="0" presStyleCnt="6"/>
      <dgm:spPr>
        <a:prstGeom prst="round2DiagRect">
          <a:avLst>
            <a:gd name="adj1" fmla="val 29727"/>
            <a:gd name="adj2" fmla="val 0"/>
          </a:avLst>
        </a:prstGeom>
      </dgm:spPr>
    </dgm:pt>
    <dgm:pt modelId="{BCDE1E19-4A56-4AC1-A894-4B9142EF2F34}" type="pres">
      <dgm:prSet presAssocID="{67709B90-0904-4B25-B5B4-3B6C0472D62F}"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Receiver"/>
        </a:ext>
      </dgm:extLst>
    </dgm:pt>
    <dgm:pt modelId="{796D4D40-DE09-4619-9BFC-DC46ADFD1B29}" type="pres">
      <dgm:prSet presAssocID="{67709B90-0904-4B25-B5B4-3B6C0472D62F}" presName="spaceRect" presStyleCnt="0"/>
      <dgm:spPr/>
    </dgm:pt>
    <dgm:pt modelId="{B99A3D67-B422-4846-8BB9-A68FB1B92724}" type="pres">
      <dgm:prSet presAssocID="{67709B90-0904-4B25-B5B4-3B6C0472D62F}" presName="textRect" presStyleLbl="revTx" presStyleIdx="0" presStyleCnt="6">
        <dgm:presLayoutVars>
          <dgm:chMax val="1"/>
          <dgm:chPref val="1"/>
        </dgm:presLayoutVars>
      </dgm:prSet>
      <dgm:spPr/>
    </dgm:pt>
    <dgm:pt modelId="{7BE978F3-7912-443D-A133-A7EB0012101B}" type="pres">
      <dgm:prSet presAssocID="{FAE5C87B-47DF-4ADF-9D20-3F846F249AF9}" presName="sibTrans" presStyleCnt="0"/>
      <dgm:spPr/>
    </dgm:pt>
    <dgm:pt modelId="{3240EFDC-1338-43C2-8C02-2F95A16040D2}" type="pres">
      <dgm:prSet presAssocID="{E018F864-26A9-4A03-83A0-EC287325162D}" presName="compNode" presStyleCnt="0"/>
      <dgm:spPr/>
    </dgm:pt>
    <dgm:pt modelId="{651D834C-9263-4483-9F42-35B01A237EA0}" type="pres">
      <dgm:prSet presAssocID="{E018F864-26A9-4A03-83A0-EC287325162D}" presName="iconBgRect" presStyleLbl="bgShp" presStyleIdx="1" presStyleCnt="6"/>
      <dgm:spPr>
        <a:prstGeom prst="round2DiagRect">
          <a:avLst>
            <a:gd name="adj1" fmla="val 29727"/>
            <a:gd name="adj2" fmla="val 0"/>
          </a:avLst>
        </a:prstGeom>
      </dgm:spPr>
    </dgm:pt>
    <dgm:pt modelId="{CCC03E5A-39C2-43E9-94D8-E742B9C8824C}" type="pres">
      <dgm:prSet presAssocID="{E018F864-26A9-4A03-83A0-EC287325162D}"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Chat"/>
        </a:ext>
      </dgm:extLst>
    </dgm:pt>
    <dgm:pt modelId="{260293F8-3A11-4ACD-92FD-EC21BE488B8B}" type="pres">
      <dgm:prSet presAssocID="{E018F864-26A9-4A03-83A0-EC287325162D}" presName="spaceRect" presStyleCnt="0"/>
      <dgm:spPr/>
    </dgm:pt>
    <dgm:pt modelId="{142FADD5-0F0C-43A1-8227-A848055499B1}" type="pres">
      <dgm:prSet presAssocID="{E018F864-26A9-4A03-83A0-EC287325162D}" presName="textRect" presStyleLbl="revTx" presStyleIdx="1" presStyleCnt="6">
        <dgm:presLayoutVars>
          <dgm:chMax val="1"/>
          <dgm:chPref val="1"/>
        </dgm:presLayoutVars>
      </dgm:prSet>
      <dgm:spPr/>
    </dgm:pt>
    <dgm:pt modelId="{A10DFCED-418C-4CB5-9193-D473323AADC5}" type="pres">
      <dgm:prSet presAssocID="{5744499D-F0AC-49B9-9DDD-EE46BB8C23AF}" presName="sibTrans" presStyleCnt="0"/>
      <dgm:spPr/>
    </dgm:pt>
    <dgm:pt modelId="{F3DF050D-19C6-4F2D-ACE1-197737DC8316}" type="pres">
      <dgm:prSet presAssocID="{87AD48F2-6D74-452C-B372-555C997333A0}" presName="compNode" presStyleCnt="0"/>
      <dgm:spPr/>
    </dgm:pt>
    <dgm:pt modelId="{BA6C26E3-D288-4ED6-A83E-E9328F3CB397}" type="pres">
      <dgm:prSet presAssocID="{87AD48F2-6D74-452C-B372-555C997333A0}" presName="iconBgRect" presStyleLbl="bgShp" presStyleIdx="2" presStyleCnt="6"/>
      <dgm:spPr>
        <a:prstGeom prst="round2DiagRect">
          <a:avLst>
            <a:gd name="adj1" fmla="val 29727"/>
            <a:gd name="adj2" fmla="val 0"/>
          </a:avLst>
        </a:prstGeom>
      </dgm:spPr>
    </dgm:pt>
    <dgm:pt modelId="{1E3EBAF4-9588-49DC-972A-689329C8D9E4}" type="pres">
      <dgm:prSet presAssocID="{87AD48F2-6D74-452C-B372-555C997333A0}"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Zoom In"/>
        </a:ext>
      </dgm:extLst>
    </dgm:pt>
    <dgm:pt modelId="{94E51BB9-6832-4337-AFF5-16222DBBEEC7}" type="pres">
      <dgm:prSet presAssocID="{87AD48F2-6D74-452C-B372-555C997333A0}" presName="spaceRect" presStyleCnt="0"/>
      <dgm:spPr/>
    </dgm:pt>
    <dgm:pt modelId="{5A8B03EB-2A86-4975-BD64-3309A8BB47F5}" type="pres">
      <dgm:prSet presAssocID="{87AD48F2-6D74-452C-B372-555C997333A0}" presName="textRect" presStyleLbl="revTx" presStyleIdx="2" presStyleCnt="6">
        <dgm:presLayoutVars>
          <dgm:chMax val="1"/>
          <dgm:chPref val="1"/>
        </dgm:presLayoutVars>
      </dgm:prSet>
      <dgm:spPr/>
    </dgm:pt>
    <dgm:pt modelId="{149D037D-06F0-42A1-AFA7-E1A9FED50058}" type="pres">
      <dgm:prSet presAssocID="{331FB250-8597-4E40-89F2-E01DB793F7BE}" presName="sibTrans" presStyleCnt="0"/>
      <dgm:spPr/>
    </dgm:pt>
    <dgm:pt modelId="{26FD8E8D-7BBA-45FA-9DFE-264489654BFF}" type="pres">
      <dgm:prSet presAssocID="{D39FFF56-0B48-43AB-91DA-B182A72272C8}" presName="compNode" presStyleCnt="0"/>
      <dgm:spPr/>
    </dgm:pt>
    <dgm:pt modelId="{022E86EF-DE16-4654-A863-B3D6A72D31EB}" type="pres">
      <dgm:prSet presAssocID="{D39FFF56-0B48-43AB-91DA-B182A72272C8}" presName="iconBgRect" presStyleLbl="bgShp" presStyleIdx="3" presStyleCnt="6"/>
      <dgm:spPr>
        <a:prstGeom prst="round2DiagRect">
          <a:avLst>
            <a:gd name="adj1" fmla="val 29727"/>
            <a:gd name="adj2" fmla="val 0"/>
          </a:avLst>
        </a:prstGeom>
      </dgm:spPr>
    </dgm:pt>
    <dgm:pt modelId="{10B243CE-C7CA-4649-A1CA-CA453B046CC1}" type="pres">
      <dgm:prSet presAssocID="{D39FFF56-0B48-43AB-91DA-B182A72272C8}"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Internet"/>
        </a:ext>
      </dgm:extLst>
    </dgm:pt>
    <dgm:pt modelId="{9D649B1D-AE38-48BD-896E-3D4C7086B9A6}" type="pres">
      <dgm:prSet presAssocID="{D39FFF56-0B48-43AB-91DA-B182A72272C8}" presName="spaceRect" presStyleCnt="0"/>
      <dgm:spPr/>
    </dgm:pt>
    <dgm:pt modelId="{BC36EB82-DB7C-4E6D-88CE-6317AE4F50CD}" type="pres">
      <dgm:prSet presAssocID="{D39FFF56-0B48-43AB-91DA-B182A72272C8}" presName="textRect" presStyleLbl="revTx" presStyleIdx="3" presStyleCnt="6">
        <dgm:presLayoutVars>
          <dgm:chMax val="1"/>
          <dgm:chPref val="1"/>
        </dgm:presLayoutVars>
      </dgm:prSet>
      <dgm:spPr/>
    </dgm:pt>
    <dgm:pt modelId="{DA486A80-7FFC-44E6-BBB0-092A0D4E7A4C}" type="pres">
      <dgm:prSet presAssocID="{5FC6C22A-DD6B-4E7D-9E33-5F8DDCA56190}" presName="sibTrans" presStyleCnt="0"/>
      <dgm:spPr/>
    </dgm:pt>
    <dgm:pt modelId="{03D6883D-2C21-4509-8143-F611BACDC9E0}" type="pres">
      <dgm:prSet presAssocID="{95B566A7-AA5B-4348-8277-E014A1BC877B}" presName="compNode" presStyleCnt="0"/>
      <dgm:spPr/>
    </dgm:pt>
    <dgm:pt modelId="{BE508ED3-2566-4818-AD5F-051D852D8A28}" type="pres">
      <dgm:prSet presAssocID="{95B566A7-AA5B-4348-8277-E014A1BC877B}" presName="iconBgRect" presStyleLbl="bgShp" presStyleIdx="4" presStyleCnt="6"/>
      <dgm:spPr>
        <a:prstGeom prst="round2DiagRect">
          <a:avLst>
            <a:gd name="adj1" fmla="val 29727"/>
            <a:gd name="adj2" fmla="val 0"/>
          </a:avLst>
        </a:prstGeom>
      </dgm:spPr>
    </dgm:pt>
    <dgm:pt modelId="{5E35DB42-CFB8-4D54-BD1C-F8C735B494DF}" type="pres">
      <dgm:prSet presAssocID="{95B566A7-AA5B-4348-8277-E014A1BC877B}"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Doctor"/>
        </a:ext>
      </dgm:extLst>
    </dgm:pt>
    <dgm:pt modelId="{972DE1E8-AE6F-4D80-972D-1A1D9369B62D}" type="pres">
      <dgm:prSet presAssocID="{95B566A7-AA5B-4348-8277-E014A1BC877B}" presName="spaceRect" presStyleCnt="0"/>
      <dgm:spPr/>
    </dgm:pt>
    <dgm:pt modelId="{225E066F-EE2F-4BB7-B71D-461DA0F5ED00}" type="pres">
      <dgm:prSet presAssocID="{95B566A7-AA5B-4348-8277-E014A1BC877B}" presName="textRect" presStyleLbl="revTx" presStyleIdx="4" presStyleCnt="6">
        <dgm:presLayoutVars>
          <dgm:chMax val="1"/>
          <dgm:chPref val="1"/>
        </dgm:presLayoutVars>
      </dgm:prSet>
      <dgm:spPr/>
    </dgm:pt>
    <dgm:pt modelId="{418FC2B2-48A4-40BB-AC2D-45C19D26A87D}" type="pres">
      <dgm:prSet presAssocID="{064FF81D-712E-4792-B1DC-98D0437E8F5D}" presName="sibTrans" presStyleCnt="0"/>
      <dgm:spPr/>
    </dgm:pt>
    <dgm:pt modelId="{BD45E24E-7AA5-419A-9FD6-22970C7073A4}" type="pres">
      <dgm:prSet presAssocID="{F28D9957-7FF8-4E31-8BAF-2F18CFAAA1C7}" presName="compNode" presStyleCnt="0"/>
      <dgm:spPr/>
    </dgm:pt>
    <dgm:pt modelId="{CD66954F-82E2-4AFA-8456-978675774FC5}" type="pres">
      <dgm:prSet presAssocID="{F28D9957-7FF8-4E31-8BAF-2F18CFAAA1C7}" presName="iconBgRect" presStyleLbl="bgShp" presStyleIdx="5" presStyleCnt="6"/>
      <dgm:spPr>
        <a:prstGeom prst="round2DiagRect">
          <a:avLst>
            <a:gd name="adj1" fmla="val 29727"/>
            <a:gd name="adj2" fmla="val 0"/>
          </a:avLst>
        </a:prstGeom>
      </dgm:spPr>
    </dgm:pt>
    <dgm:pt modelId="{649F9ACA-138F-4583-BEBB-11832060A3DB}" type="pres">
      <dgm:prSet presAssocID="{F28D9957-7FF8-4E31-8BAF-2F18CFAAA1C7}"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Pencil"/>
        </a:ext>
      </dgm:extLst>
    </dgm:pt>
    <dgm:pt modelId="{B09A43BC-EA60-4725-A823-E2BF1D8744B1}" type="pres">
      <dgm:prSet presAssocID="{F28D9957-7FF8-4E31-8BAF-2F18CFAAA1C7}" presName="spaceRect" presStyleCnt="0"/>
      <dgm:spPr/>
    </dgm:pt>
    <dgm:pt modelId="{CF6E5C69-2D9C-458B-B6EC-11A48CF2251C}" type="pres">
      <dgm:prSet presAssocID="{F28D9957-7FF8-4E31-8BAF-2F18CFAAA1C7}" presName="textRect" presStyleLbl="revTx" presStyleIdx="5" presStyleCnt="6">
        <dgm:presLayoutVars>
          <dgm:chMax val="1"/>
          <dgm:chPref val="1"/>
        </dgm:presLayoutVars>
      </dgm:prSet>
      <dgm:spPr/>
    </dgm:pt>
  </dgm:ptLst>
  <dgm:cxnLst>
    <dgm:cxn modelId="{98BDD804-2F2A-415C-B465-9D0C2B22A4A3}" type="presOf" srcId="{F28D9957-7FF8-4E31-8BAF-2F18CFAAA1C7}" destId="{CF6E5C69-2D9C-458B-B6EC-11A48CF2251C}" srcOrd="0" destOrd="0" presId="urn:microsoft.com/office/officeart/2018/5/layout/IconLeafLabelList"/>
    <dgm:cxn modelId="{113B2518-F087-4752-B941-7253CA477D13}" srcId="{9D1414E0-C665-4240-9054-850C72A45A1F}" destId="{D39FFF56-0B48-43AB-91DA-B182A72272C8}" srcOrd="3" destOrd="0" parTransId="{EC888C84-4364-41AA-9567-8FE9A38FF148}" sibTransId="{5FC6C22A-DD6B-4E7D-9E33-5F8DDCA56190}"/>
    <dgm:cxn modelId="{578ACD18-66C2-4551-89CD-71BCC0635F19}" type="presOf" srcId="{87AD48F2-6D74-452C-B372-555C997333A0}" destId="{5A8B03EB-2A86-4975-BD64-3309A8BB47F5}" srcOrd="0" destOrd="0" presId="urn:microsoft.com/office/officeart/2018/5/layout/IconLeafLabelList"/>
    <dgm:cxn modelId="{8BE6BB20-0ACD-4176-B51F-33ED9608C187}" type="presOf" srcId="{95B566A7-AA5B-4348-8277-E014A1BC877B}" destId="{225E066F-EE2F-4BB7-B71D-461DA0F5ED00}" srcOrd="0" destOrd="0" presId="urn:microsoft.com/office/officeart/2018/5/layout/IconLeafLabelList"/>
    <dgm:cxn modelId="{1082B738-8167-4482-8E1E-9A935BE25F87}" type="presOf" srcId="{E018F864-26A9-4A03-83A0-EC287325162D}" destId="{142FADD5-0F0C-43A1-8227-A848055499B1}" srcOrd="0" destOrd="0" presId="urn:microsoft.com/office/officeart/2018/5/layout/IconLeafLabelList"/>
    <dgm:cxn modelId="{A0876643-DF34-40C5-BA19-81AFE690FED8}" srcId="{9D1414E0-C665-4240-9054-850C72A45A1F}" destId="{87AD48F2-6D74-452C-B372-555C997333A0}" srcOrd="2" destOrd="0" parTransId="{8A02A872-5338-4860-868E-122943C4CAE5}" sibTransId="{331FB250-8597-4E40-89F2-E01DB793F7BE}"/>
    <dgm:cxn modelId="{426B8D4C-D2C7-4050-BACD-06BC07524DBF}" srcId="{9D1414E0-C665-4240-9054-850C72A45A1F}" destId="{E018F864-26A9-4A03-83A0-EC287325162D}" srcOrd="1" destOrd="0" parTransId="{1DB71F68-EC37-4DF1-8BB9-A282046B7F21}" sibTransId="{5744499D-F0AC-49B9-9DDD-EE46BB8C23AF}"/>
    <dgm:cxn modelId="{51196B72-8701-4DF4-8741-00D65C3185C6}" type="presOf" srcId="{67709B90-0904-4B25-B5B4-3B6C0472D62F}" destId="{B99A3D67-B422-4846-8BB9-A68FB1B92724}" srcOrd="0" destOrd="0" presId="urn:microsoft.com/office/officeart/2018/5/layout/IconLeafLabelList"/>
    <dgm:cxn modelId="{5FA74374-4617-40A6-9A39-EA2E6FE4A682}" type="presOf" srcId="{D39FFF56-0B48-43AB-91DA-B182A72272C8}" destId="{BC36EB82-DB7C-4E6D-88CE-6317AE4F50CD}" srcOrd="0" destOrd="0" presId="urn:microsoft.com/office/officeart/2018/5/layout/IconLeafLabelList"/>
    <dgm:cxn modelId="{41E889B7-ACC0-40C6-81C5-928942C6C3B3}" type="presOf" srcId="{9D1414E0-C665-4240-9054-850C72A45A1F}" destId="{27107775-F38C-499C-9DF0-8D806CE5F7F3}" srcOrd="0" destOrd="0" presId="urn:microsoft.com/office/officeart/2018/5/layout/IconLeafLabelList"/>
    <dgm:cxn modelId="{1D5BD6C5-196E-4AC6-9EDD-F7F0A42ACB04}" srcId="{9D1414E0-C665-4240-9054-850C72A45A1F}" destId="{95B566A7-AA5B-4348-8277-E014A1BC877B}" srcOrd="4" destOrd="0" parTransId="{B3B29FB4-5681-470F-978D-0B532F8AD2AD}" sibTransId="{064FF81D-712E-4792-B1DC-98D0437E8F5D}"/>
    <dgm:cxn modelId="{C744C9E6-6D4F-4872-9579-937F86D3063A}" srcId="{9D1414E0-C665-4240-9054-850C72A45A1F}" destId="{F28D9957-7FF8-4E31-8BAF-2F18CFAAA1C7}" srcOrd="5" destOrd="0" parTransId="{30FD615E-4738-4864-850B-58CE69B31B6F}" sibTransId="{5B3D0DCE-7605-43D4-9D93-DDF047B10800}"/>
    <dgm:cxn modelId="{AA571DF6-5D32-4EF3-A980-33C032F86F88}" srcId="{9D1414E0-C665-4240-9054-850C72A45A1F}" destId="{67709B90-0904-4B25-B5B4-3B6C0472D62F}" srcOrd="0" destOrd="0" parTransId="{9B41B493-1D60-4737-A779-001EDAA56EBB}" sibTransId="{FAE5C87B-47DF-4ADF-9D20-3F846F249AF9}"/>
    <dgm:cxn modelId="{9CC78DD7-B504-47E1-9186-F7B98A63F082}" type="presParOf" srcId="{27107775-F38C-499C-9DF0-8D806CE5F7F3}" destId="{8066C20F-D8FF-4D87-B522-85C4F1201860}" srcOrd="0" destOrd="0" presId="urn:microsoft.com/office/officeart/2018/5/layout/IconLeafLabelList"/>
    <dgm:cxn modelId="{BFA67DB4-91CA-4FF2-A596-BFE233C7CBDF}" type="presParOf" srcId="{8066C20F-D8FF-4D87-B522-85C4F1201860}" destId="{1F18B7D1-9FBD-4B51-9C63-FAA811363330}" srcOrd="0" destOrd="0" presId="urn:microsoft.com/office/officeart/2018/5/layout/IconLeafLabelList"/>
    <dgm:cxn modelId="{CE55B9BE-66DD-4101-BBEA-92FEB21E8F88}" type="presParOf" srcId="{8066C20F-D8FF-4D87-B522-85C4F1201860}" destId="{BCDE1E19-4A56-4AC1-A894-4B9142EF2F34}" srcOrd="1" destOrd="0" presId="urn:microsoft.com/office/officeart/2018/5/layout/IconLeafLabelList"/>
    <dgm:cxn modelId="{28172702-9371-459B-93E8-B21155B7DC27}" type="presParOf" srcId="{8066C20F-D8FF-4D87-B522-85C4F1201860}" destId="{796D4D40-DE09-4619-9BFC-DC46ADFD1B29}" srcOrd="2" destOrd="0" presId="urn:microsoft.com/office/officeart/2018/5/layout/IconLeafLabelList"/>
    <dgm:cxn modelId="{561BE1D7-AC6B-4A6F-83C9-FEE7FEB0F913}" type="presParOf" srcId="{8066C20F-D8FF-4D87-B522-85C4F1201860}" destId="{B99A3D67-B422-4846-8BB9-A68FB1B92724}" srcOrd="3" destOrd="0" presId="urn:microsoft.com/office/officeart/2018/5/layout/IconLeafLabelList"/>
    <dgm:cxn modelId="{313DB608-C421-4D0C-B8EB-AC79F235D6DB}" type="presParOf" srcId="{27107775-F38C-499C-9DF0-8D806CE5F7F3}" destId="{7BE978F3-7912-443D-A133-A7EB0012101B}" srcOrd="1" destOrd="0" presId="urn:microsoft.com/office/officeart/2018/5/layout/IconLeafLabelList"/>
    <dgm:cxn modelId="{79AA2D92-D1B7-4937-9824-0780D341D44C}" type="presParOf" srcId="{27107775-F38C-499C-9DF0-8D806CE5F7F3}" destId="{3240EFDC-1338-43C2-8C02-2F95A16040D2}" srcOrd="2" destOrd="0" presId="urn:microsoft.com/office/officeart/2018/5/layout/IconLeafLabelList"/>
    <dgm:cxn modelId="{4F426DD2-B891-48E5-B696-039D155875A0}" type="presParOf" srcId="{3240EFDC-1338-43C2-8C02-2F95A16040D2}" destId="{651D834C-9263-4483-9F42-35B01A237EA0}" srcOrd="0" destOrd="0" presId="urn:microsoft.com/office/officeart/2018/5/layout/IconLeafLabelList"/>
    <dgm:cxn modelId="{0CD11581-EFF1-492A-B70C-1897E54394E2}" type="presParOf" srcId="{3240EFDC-1338-43C2-8C02-2F95A16040D2}" destId="{CCC03E5A-39C2-43E9-94D8-E742B9C8824C}" srcOrd="1" destOrd="0" presId="urn:microsoft.com/office/officeart/2018/5/layout/IconLeafLabelList"/>
    <dgm:cxn modelId="{5244ABF0-7235-4AF0-8C40-F991DA55C821}" type="presParOf" srcId="{3240EFDC-1338-43C2-8C02-2F95A16040D2}" destId="{260293F8-3A11-4ACD-92FD-EC21BE488B8B}" srcOrd="2" destOrd="0" presId="urn:microsoft.com/office/officeart/2018/5/layout/IconLeafLabelList"/>
    <dgm:cxn modelId="{794B50FC-7149-4365-97F4-E079D5075F61}" type="presParOf" srcId="{3240EFDC-1338-43C2-8C02-2F95A16040D2}" destId="{142FADD5-0F0C-43A1-8227-A848055499B1}" srcOrd="3" destOrd="0" presId="urn:microsoft.com/office/officeart/2018/5/layout/IconLeafLabelList"/>
    <dgm:cxn modelId="{15F547DC-293B-41D6-9EA6-7743E21DA81C}" type="presParOf" srcId="{27107775-F38C-499C-9DF0-8D806CE5F7F3}" destId="{A10DFCED-418C-4CB5-9193-D473323AADC5}" srcOrd="3" destOrd="0" presId="urn:microsoft.com/office/officeart/2018/5/layout/IconLeafLabelList"/>
    <dgm:cxn modelId="{D6E14F61-D9AF-47CA-B653-FFA885DA34EC}" type="presParOf" srcId="{27107775-F38C-499C-9DF0-8D806CE5F7F3}" destId="{F3DF050D-19C6-4F2D-ACE1-197737DC8316}" srcOrd="4" destOrd="0" presId="urn:microsoft.com/office/officeart/2018/5/layout/IconLeafLabelList"/>
    <dgm:cxn modelId="{B5F2852C-B86F-41E7-8302-453451924846}" type="presParOf" srcId="{F3DF050D-19C6-4F2D-ACE1-197737DC8316}" destId="{BA6C26E3-D288-4ED6-A83E-E9328F3CB397}" srcOrd="0" destOrd="0" presId="urn:microsoft.com/office/officeart/2018/5/layout/IconLeafLabelList"/>
    <dgm:cxn modelId="{69CF8B43-16A7-420D-83E8-E7453726F494}" type="presParOf" srcId="{F3DF050D-19C6-4F2D-ACE1-197737DC8316}" destId="{1E3EBAF4-9588-49DC-972A-689329C8D9E4}" srcOrd="1" destOrd="0" presId="urn:microsoft.com/office/officeart/2018/5/layout/IconLeafLabelList"/>
    <dgm:cxn modelId="{310513F5-9CF1-4787-BE0E-6B3D61E8C045}" type="presParOf" srcId="{F3DF050D-19C6-4F2D-ACE1-197737DC8316}" destId="{94E51BB9-6832-4337-AFF5-16222DBBEEC7}" srcOrd="2" destOrd="0" presId="urn:microsoft.com/office/officeart/2018/5/layout/IconLeafLabelList"/>
    <dgm:cxn modelId="{175F8B82-42D9-409F-8834-D47DF4AD9E4D}" type="presParOf" srcId="{F3DF050D-19C6-4F2D-ACE1-197737DC8316}" destId="{5A8B03EB-2A86-4975-BD64-3309A8BB47F5}" srcOrd="3" destOrd="0" presId="urn:microsoft.com/office/officeart/2018/5/layout/IconLeafLabelList"/>
    <dgm:cxn modelId="{40C9A164-8E35-4365-BBAA-BF69C7C9B42B}" type="presParOf" srcId="{27107775-F38C-499C-9DF0-8D806CE5F7F3}" destId="{149D037D-06F0-42A1-AFA7-E1A9FED50058}" srcOrd="5" destOrd="0" presId="urn:microsoft.com/office/officeart/2018/5/layout/IconLeafLabelList"/>
    <dgm:cxn modelId="{4AF7D540-7161-4781-84FD-2909F029FC43}" type="presParOf" srcId="{27107775-F38C-499C-9DF0-8D806CE5F7F3}" destId="{26FD8E8D-7BBA-45FA-9DFE-264489654BFF}" srcOrd="6" destOrd="0" presId="urn:microsoft.com/office/officeart/2018/5/layout/IconLeafLabelList"/>
    <dgm:cxn modelId="{E00F3121-FE31-4723-A9CF-A288F191B464}" type="presParOf" srcId="{26FD8E8D-7BBA-45FA-9DFE-264489654BFF}" destId="{022E86EF-DE16-4654-A863-B3D6A72D31EB}" srcOrd="0" destOrd="0" presId="urn:microsoft.com/office/officeart/2018/5/layout/IconLeafLabelList"/>
    <dgm:cxn modelId="{113D0546-423E-4300-BED4-83731609253E}" type="presParOf" srcId="{26FD8E8D-7BBA-45FA-9DFE-264489654BFF}" destId="{10B243CE-C7CA-4649-A1CA-CA453B046CC1}" srcOrd="1" destOrd="0" presId="urn:microsoft.com/office/officeart/2018/5/layout/IconLeafLabelList"/>
    <dgm:cxn modelId="{56C895E8-2ACB-4453-96E4-66EC63AB8688}" type="presParOf" srcId="{26FD8E8D-7BBA-45FA-9DFE-264489654BFF}" destId="{9D649B1D-AE38-48BD-896E-3D4C7086B9A6}" srcOrd="2" destOrd="0" presId="urn:microsoft.com/office/officeart/2018/5/layout/IconLeafLabelList"/>
    <dgm:cxn modelId="{60D029A7-86BF-4DA5-9B04-2FACED70AAAC}" type="presParOf" srcId="{26FD8E8D-7BBA-45FA-9DFE-264489654BFF}" destId="{BC36EB82-DB7C-4E6D-88CE-6317AE4F50CD}" srcOrd="3" destOrd="0" presId="urn:microsoft.com/office/officeart/2018/5/layout/IconLeafLabelList"/>
    <dgm:cxn modelId="{10F39068-08F6-43CE-A3EF-27229D00E380}" type="presParOf" srcId="{27107775-F38C-499C-9DF0-8D806CE5F7F3}" destId="{DA486A80-7FFC-44E6-BBB0-092A0D4E7A4C}" srcOrd="7" destOrd="0" presId="urn:microsoft.com/office/officeart/2018/5/layout/IconLeafLabelList"/>
    <dgm:cxn modelId="{6E87E68A-7B8A-4FD2-AD6D-D553B9C43ACB}" type="presParOf" srcId="{27107775-F38C-499C-9DF0-8D806CE5F7F3}" destId="{03D6883D-2C21-4509-8143-F611BACDC9E0}" srcOrd="8" destOrd="0" presId="urn:microsoft.com/office/officeart/2018/5/layout/IconLeafLabelList"/>
    <dgm:cxn modelId="{5E34F76E-0661-4757-8E9D-66B7C2CA489E}" type="presParOf" srcId="{03D6883D-2C21-4509-8143-F611BACDC9E0}" destId="{BE508ED3-2566-4818-AD5F-051D852D8A28}" srcOrd="0" destOrd="0" presId="urn:microsoft.com/office/officeart/2018/5/layout/IconLeafLabelList"/>
    <dgm:cxn modelId="{E9781A5B-C03F-48D0-B494-9EA1B7007A13}" type="presParOf" srcId="{03D6883D-2C21-4509-8143-F611BACDC9E0}" destId="{5E35DB42-CFB8-4D54-BD1C-F8C735B494DF}" srcOrd="1" destOrd="0" presId="urn:microsoft.com/office/officeart/2018/5/layout/IconLeafLabelList"/>
    <dgm:cxn modelId="{8245D734-8D85-4E7F-AA5F-34623C31A117}" type="presParOf" srcId="{03D6883D-2C21-4509-8143-F611BACDC9E0}" destId="{972DE1E8-AE6F-4D80-972D-1A1D9369B62D}" srcOrd="2" destOrd="0" presId="urn:microsoft.com/office/officeart/2018/5/layout/IconLeafLabelList"/>
    <dgm:cxn modelId="{13704008-C0FC-45E8-A4A2-1C7DF5856910}" type="presParOf" srcId="{03D6883D-2C21-4509-8143-F611BACDC9E0}" destId="{225E066F-EE2F-4BB7-B71D-461DA0F5ED00}" srcOrd="3" destOrd="0" presId="urn:microsoft.com/office/officeart/2018/5/layout/IconLeafLabelList"/>
    <dgm:cxn modelId="{AD44AA60-40B5-49E9-951B-517F5B231B2F}" type="presParOf" srcId="{27107775-F38C-499C-9DF0-8D806CE5F7F3}" destId="{418FC2B2-48A4-40BB-AC2D-45C19D26A87D}" srcOrd="9" destOrd="0" presId="urn:microsoft.com/office/officeart/2018/5/layout/IconLeafLabelList"/>
    <dgm:cxn modelId="{3C16B5E8-478B-4376-8305-64780E83BB1A}" type="presParOf" srcId="{27107775-F38C-499C-9DF0-8D806CE5F7F3}" destId="{BD45E24E-7AA5-419A-9FD6-22970C7073A4}" srcOrd="10" destOrd="0" presId="urn:microsoft.com/office/officeart/2018/5/layout/IconLeafLabelList"/>
    <dgm:cxn modelId="{F6F8035E-3217-4855-9B56-E07D0DD52163}" type="presParOf" srcId="{BD45E24E-7AA5-419A-9FD6-22970C7073A4}" destId="{CD66954F-82E2-4AFA-8456-978675774FC5}" srcOrd="0" destOrd="0" presId="urn:microsoft.com/office/officeart/2018/5/layout/IconLeafLabelList"/>
    <dgm:cxn modelId="{16607330-20AE-4B08-84F5-4B800CEF9A8C}" type="presParOf" srcId="{BD45E24E-7AA5-419A-9FD6-22970C7073A4}" destId="{649F9ACA-138F-4583-BEBB-11832060A3DB}" srcOrd="1" destOrd="0" presId="urn:microsoft.com/office/officeart/2018/5/layout/IconLeafLabelList"/>
    <dgm:cxn modelId="{4F465223-E3B8-406B-B0ED-0487A9D13A8F}" type="presParOf" srcId="{BD45E24E-7AA5-419A-9FD6-22970C7073A4}" destId="{B09A43BC-EA60-4725-A823-E2BF1D8744B1}" srcOrd="2" destOrd="0" presId="urn:microsoft.com/office/officeart/2018/5/layout/IconLeafLabelList"/>
    <dgm:cxn modelId="{DD44E9B0-5269-41AB-AC74-FABABA150236}" type="presParOf" srcId="{BD45E24E-7AA5-419A-9FD6-22970C7073A4}" destId="{CF6E5C69-2D9C-458B-B6EC-11A48CF2251C}" srcOrd="3" destOrd="0" presId="urn:microsoft.com/office/officeart/2018/5/layout/IconLeafLabel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6936A930-642A-492E-A4A7-DD99455A97DE}" type="doc">
      <dgm:prSet loTypeId="urn:microsoft.com/office/officeart/2016/7/layout/HorizontalActionList" loCatId="List" qsTypeId="urn:microsoft.com/office/officeart/2005/8/quickstyle/simple1" qsCatId="simple" csTypeId="urn:microsoft.com/office/officeart/2005/8/colors/colorful5" csCatId="colorful" phldr="1"/>
      <dgm:spPr/>
      <dgm:t>
        <a:bodyPr/>
        <a:lstStyle/>
        <a:p>
          <a:endParaRPr lang="en-US"/>
        </a:p>
      </dgm:t>
    </dgm:pt>
    <dgm:pt modelId="{8B41AB6F-20C4-4528-9FA6-A8F5E2360B8C}">
      <dgm:prSet/>
      <dgm:spPr/>
      <dgm:t>
        <a:bodyPr/>
        <a:lstStyle/>
        <a:p>
          <a:r>
            <a:rPr lang="en-US"/>
            <a:t>Ensure</a:t>
          </a:r>
        </a:p>
      </dgm:t>
    </dgm:pt>
    <dgm:pt modelId="{3EB5935D-2FB0-4CC0-B5E8-A166D3CA9507}" type="parTrans" cxnId="{3CB5AF6A-B971-44BE-BEC8-1CAA4E9A83F3}">
      <dgm:prSet/>
      <dgm:spPr/>
      <dgm:t>
        <a:bodyPr/>
        <a:lstStyle/>
        <a:p>
          <a:endParaRPr lang="en-US"/>
        </a:p>
      </dgm:t>
    </dgm:pt>
    <dgm:pt modelId="{C4F6D21B-6511-4CA2-87CA-0822E9CF2A82}" type="sibTrans" cxnId="{3CB5AF6A-B971-44BE-BEC8-1CAA4E9A83F3}">
      <dgm:prSet/>
      <dgm:spPr/>
      <dgm:t>
        <a:bodyPr/>
        <a:lstStyle/>
        <a:p>
          <a:endParaRPr lang="en-US"/>
        </a:p>
      </dgm:t>
    </dgm:pt>
    <dgm:pt modelId="{D897AE72-9938-4B0E-A7B9-CD2964D93579}">
      <dgm:prSet custT="1"/>
      <dgm:spPr/>
      <dgm:t>
        <a:bodyPr/>
        <a:lstStyle/>
        <a:p>
          <a:r>
            <a:rPr lang="en-US" sz="1600" dirty="0"/>
            <a:t>Ensure the mother is taking her prescribed medication</a:t>
          </a:r>
        </a:p>
      </dgm:t>
    </dgm:pt>
    <dgm:pt modelId="{8F37B2AE-E673-4370-B067-943656AB1DD0}" type="parTrans" cxnId="{B02AB388-93A3-4E81-8557-75EEA88775B8}">
      <dgm:prSet/>
      <dgm:spPr/>
      <dgm:t>
        <a:bodyPr/>
        <a:lstStyle/>
        <a:p>
          <a:endParaRPr lang="en-US"/>
        </a:p>
      </dgm:t>
    </dgm:pt>
    <dgm:pt modelId="{9A186D89-5935-4729-BEB4-6032619BF6E1}" type="sibTrans" cxnId="{B02AB388-93A3-4E81-8557-75EEA88775B8}">
      <dgm:prSet/>
      <dgm:spPr/>
      <dgm:t>
        <a:bodyPr/>
        <a:lstStyle/>
        <a:p>
          <a:endParaRPr lang="en-US"/>
        </a:p>
      </dgm:t>
    </dgm:pt>
    <dgm:pt modelId="{808F1B21-357A-4555-8FA3-EA45534740C8}">
      <dgm:prSet/>
      <dgm:spPr/>
      <dgm:t>
        <a:bodyPr/>
        <a:lstStyle/>
        <a:p>
          <a:r>
            <a:rPr lang="en-US"/>
            <a:t>Ensure</a:t>
          </a:r>
        </a:p>
      </dgm:t>
    </dgm:pt>
    <dgm:pt modelId="{831B5ECB-A98D-4F0D-913C-029B11D976EC}" type="parTrans" cxnId="{09450DD2-68DE-44C3-9F74-CE4AECBA6703}">
      <dgm:prSet/>
      <dgm:spPr/>
      <dgm:t>
        <a:bodyPr/>
        <a:lstStyle/>
        <a:p>
          <a:endParaRPr lang="en-US"/>
        </a:p>
      </dgm:t>
    </dgm:pt>
    <dgm:pt modelId="{E4B6C9A2-8D32-47A4-9EA0-956969A4E894}" type="sibTrans" cxnId="{09450DD2-68DE-44C3-9F74-CE4AECBA6703}">
      <dgm:prSet/>
      <dgm:spPr/>
      <dgm:t>
        <a:bodyPr/>
        <a:lstStyle/>
        <a:p>
          <a:endParaRPr lang="en-US"/>
        </a:p>
      </dgm:t>
    </dgm:pt>
    <dgm:pt modelId="{EE19CE80-CCB1-4A03-8E66-3A854C2B3333}">
      <dgm:prSet custT="1"/>
      <dgm:spPr/>
      <dgm:t>
        <a:bodyPr/>
        <a:lstStyle/>
        <a:p>
          <a:r>
            <a:rPr lang="en-US" sz="1600"/>
            <a:t>Ensure the mother has enough medication</a:t>
          </a:r>
        </a:p>
      </dgm:t>
    </dgm:pt>
    <dgm:pt modelId="{74C109A9-C355-4C95-BD83-96E75ECE722A}" type="parTrans" cxnId="{E063159D-0DC1-468E-B6B6-F41C550D75CC}">
      <dgm:prSet/>
      <dgm:spPr/>
      <dgm:t>
        <a:bodyPr/>
        <a:lstStyle/>
        <a:p>
          <a:endParaRPr lang="en-US"/>
        </a:p>
      </dgm:t>
    </dgm:pt>
    <dgm:pt modelId="{867C582E-8161-4C7A-96DC-F0DDA008ECC2}" type="sibTrans" cxnId="{E063159D-0DC1-468E-B6B6-F41C550D75CC}">
      <dgm:prSet/>
      <dgm:spPr/>
      <dgm:t>
        <a:bodyPr/>
        <a:lstStyle/>
        <a:p>
          <a:endParaRPr lang="en-US"/>
        </a:p>
      </dgm:t>
    </dgm:pt>
    <dgm:pt modelId="{84DC2334-0F4D-49D7-AB90-2B5BC5259EFB}">
      <dgm:prSet/>
      <dgm:spPr/>
      <dgm:t>
        <a:bodyPr/>
        <a:lstStyle/>
        <a:p>
          <a:r>
            <a:rPr lang="en-US"/>
            <a:t>Refer</a:t>
          </a:r>
        </a:p>
      </dgm:t>
    </dgm:pt>
    <dgm:pt modelId="{BBF3BB38-9E77-45FB-8D8F-AE1685818EE7}" type="parTrans" cxnId="{915E2BF3-210B-46B1-A318-F2B43C20E39C}">
      <dgm:prSet/>
      <dgm:spPr/>
      <dgm:t>
        <a:bodyPr/>
        <a:lstStyle/>
        <a:p>
          <a:endParaRPr lang="en-US"/>
        </a:p>
      </dgm:t>
    </dgm:pt>
    <dgm:pt modelId="{63AEF4BB-07D1-417A-BA1B-F638F00EE55D}" type="sibTrans" cxnId="{915E2BF3-210B-46B1-A318-F2B43C20E39C}">
      <dgm:prSet/>
      <dgm:spPr/>
      <dgm:t>
        <a:bodyPr/>
        <a:lstStyle/>
        <a:p>
          <a:endParaRPr lang="en-US"/>
        </a:p>
      </dgm:t>
    </dgm:pt>
    <dgm:pt modelId="{3CB0E483-8F76-4556-816E-89FD4F65E056}">
      <dgm:prSet custT="1"/>
      <dgm:spPr/>
      <dgm:t>
        <a:bodyPr/>
        <a:lstStyle/>
        <a:p>
          <a:r>
            <a:rPr lang="en-US" sz="1600"/>
            <a:t>Refer to her care plan and professionals involved</a:t>
          </a:r>
        </a:p>
      </dgm:t>
    </dgm:pt>
    <dgm:pt modelId="{1BA88539-0812-4B68-99DC-8E574049A493}" type="parTrans" cxnId="{CE321273-74D3-4674-A57A-AE8D8C58151C}">
      <dgm:prSet/>
      <dgm:spPr/>
      <dgm:t>
        <a:bodyPr/>
        <a:lstStyle/>
        <a:p>
          <a:endParaRPr lang="en-US"/>
        </a:p>
      </dgm:t>
    </dgm:pt>
    <dgm:pt modelId="{D5E903F3-5D76-4D01-978C-1BB3520CABA5}" type="sibTrans" cxnId="{CE321273-74D3-4674-A57A-AE8D8C58151C}">
      <dgm:prSet/>
      <dgm:spPr/>
      <dgm:t>
        <a:bodyPr/>
        <a:lstStyle/>
        <a:p>
          <a:endParaRPr lang="en-US"/>
        </a:p>
      </dgm:t>
    </dgm:pt>
    <dgm:pt modelId="{F1CA0659-027B-4CB6-B17E-3D7F468CE18B}">
      <dgm:prSet/>
      <dgm:spPr/>
      <dgm:t>
        <a:bodyPr/>
        <a:lstStyle/>
        <a:p>
          <a:r>
            <a:rPr lang="en-US"/>
            <a:t>Signpost</a:t>
          </a:r>
        </a:p>
      </dgm:t>
    </dgm:pt>
    <dgm:pt modelId="{876E6C35-9E90-43D5-83A6-EDDDEE72A152}" type="parTrans" cxnId="{B16D7390-BC81-4415-8169-A06A93E4A8E9}">
      <dgm:prSet/>
      <dgm:spPr/>
      <dgm:t>
        <a:bodyPr/>
        <a:lstStyle/>
        <a:p>
          <a:endParaRPr lang="en-US"/>
        </a:p>
      </dgm:t>
    </dgm:pt>
    <dgm:pt modelId="{DDE214CB-5258-4A0C-AAFD-B7A711F268BD}" type="sibTrans" cxnId="{B16D7390-BC81-4415-8169-A06A93E4A8E9}">
      <dgm:prSet/>
      <dgm:spPr/>
      <dgm:t>
        <a:bodyPr/>
        <a:lstStyle/>
        <a:p>
          <a:endParaRPr lang="en-US"/>
        </a:p>
      </dgm:t>
    </dgm:pt>
    <dgm:pt modelId="{C0C2F0B0-7505-4D78-95B7-3343ADD86F75}">
      <dgm:prSet custT="1"/>
      <dgm:spPr/>
      <dgm:t>
        <a:bodyPr/>
        <a:lstStyle/>
        <a:p>
          <a:r>
            <a:rPr lang="en-US" sz="1600"/>
            <a:t>Signpost her to her CPN or care-coordinator if she is concerned about a deterioration in her mental health state</a:t>
          </a:r>
        </a:p>
      </dgm:t>
    </dgm:pt>
    <dgm:pt modelId="{84E15C54-A43F-4033-8B7E-FB24EF7944F2}" type="parTrans" cxnId="{83A56699-7F0F-4691-98A3-F1614A1F1E3A}">
      <dgm:prSet/>
      <dgm:spPr/>
      <dgm:t>
        <a:bodyPr/>
        <a:lstStyle/>
        <a:p>
          <a:endParaRPr lang="en-US"/>
        </a:p>
      </dgm:t>
    </dgm:pt>
    <dgm:pt modelId="{D3572F8C-E687-422B-ADBB-9B1EC4EE9221}" type="sibTrans" cxnId="{83A56699-7F0F-4691-98A3-F1614A1F1E3A}">
      <dgm:prSet/>
      <dgm:spPr/>
      <dgm:t>
        <a:bodyPr/>
        <a:lstStyle/>
        <a:p>
          <a:endParaRPr lang="en-US"/>
        </a:p>
      </dgm:t>
    </dgm:pt>
    <dgm:pt modelId="{C7E5F585-C48C-44B8-BA69-FD3E011FF110}">
      <dgm:prSet/>
      <dgm:spPr/>
      <dgm:t>
        <a:bodyPr/>
        <a:lstStyle/>
        <a:p>
          <a:r>
            <a:rPr lang="en-US"/>
            <a:t>Chat about</a:t>
          </a:r>
        </a:p>
      </dgm:t>
    </dgm:pt>
    <dgm:pt modelId="{515C2459-5703-4EAC-A721-B6858915AAD2}" type="parTrans" cxnId="{96FF5B30-8D02-4081-AB9B-1FE1661166E8}">
      <dgm:prSet/>
      <dgm:spPr/>
      <dgm:t>
        <a:bodyPr/>
        <a:lstStyle/>
        <a:p>
          <a:endParaRPr lang="en-US"/>
        </a:p>
      </dgm:t>
    </dgm:pt>
    <dgm:pt modelId="{312221CF-9C01-452A-8727-19CE3EC946D5}" type="sibTrans" cxnId="{96FF5B30-8D02-4081-AB9B-1FE1661166E8}">
      <dgm:prSet/>
      <dgm:spPr/>
      <dgm:t>
        <a:bodyPr/>
        <a:lstStyle/>
        <a:p>
          <a:endParaRPr lang="en-US"/>
        </a:p>
      </dgm:t>
    </dgm:pt>
    <dgm:pt modelId="{DCB69F8C-E240-41E2-8316-FB0D00C56959}">
      <dgm:prSet custT="1"/>
      <dgm:spPr/>
      <dgm:t>
        <a:bodyPr/>
        <a:lstStyle/>
        <a:p>
          <a:r>
            <a:rPr lang="en-US" sz="1600" dirty="0"/>
            <a:t>Chat about her infant’s health (is baby having enough wet and soiled nappies etc.)</a:t>
          </a:r>
        </a:p>
      </dgm:t>
    </dgm:pt>
    <dgm:pt modelId="{D732C0E3-A25E-4AA5-B93E-D1D54FCA1077}" type="parTrans" cxnId="{E484B228-9E4E-446E-A756-A48A03E2B707}">
      <dgm:prSet/>
      <dgm:spPr/>
      <dgm:t>
        <a:bodyPr/>
        <a:lstStyle/>
        <a:p>
          <a:endParaRPr lang="en-US"/>
        </a:p>
      </dgm:t>
    </dgm:pt>
    <dgm:pt modelId="{9191A557-874D-49F8-81B2-F16BE93CC75D}" type="sibTrans" cxnId="{E484B228-9E4E-446E-A756-A48A03E2B707}">
      <dgm:prSet/>
      <dgm:spPr/>
      <dgm:t>
        <a:bodyPr/>
        <a:lstStyle/>
        <a:p>
          <a:endParaRPr lang="en-US"/>
        </a:p>
      </dgm:t>
    </dgm:pt>
    <dgm:pt modelId="{23813E7A-31DD-4353-9502-CDC4FD18A842}" type="pres">
      <dgm:prSet presAssocID="{6936A930-642A-492E-A4A7-DD99455A97DE}" presName="Name0" presStyleCnt="0">
        <dgm:presLayoutVars>
          <dgm:dir/>
          <dgm:animLvl val="lvl"/>
          <dgm:resizeHandles val="exact"/>
        </dgm:presLayoutVars>
      </dgm:prSet>
      <dgm:spPr/>
    </dgm:pt>
    <dgm:pt modelId="{FDB240B7-B2D0-4D18-A3BF-A71FE3876E7C}" type="pres">
      <dgm:prSet presAssocID="{8B41AB6F-20C4-4528-9FA6-A8F5E2360B8C}" presName="composite" presStyleCnt="0"/>
      <dgm:spPr/>
    </dgm:pt>
    <dgm:pt modelId="{63A4ED13-C9AB-4869-B6EF-E3FF50CEF83A}" type="pres">
      <dgm:prSet presAssocID="{8B41AB6F-20C4-4528-9FA6-A8F5E2360B8C}" presName="parTx" presStyleLbl="alignNode1" presStyleIdx="0" presStyleCnt="5">
        <dgm:presLayoutVars>
          <dgm:chMax val="0"/>
          <dgm:chPref val="0"/>
        </dgm:presLayoutVars>
      </dgm:prSet>
      <dgm:spPr/>
    </dgm:pt>
    <dgm:pt modelId="{7E59B001-22BB-4C7A-803A-9F9B9E6A7949}" type="pres">
      <dgm:prSet presAssocID="{8B41AB6F-20C4-4528-9FA6-A8F5E2360B8C}" presName="desTx" presStyleLbl="alignAccFollowNode1" presStyleIdx="0" presStyleCnt="5">
        <dgm:presLayoutVars/>
      </dgm:prSet>
      <dgm:spPr/>
    </dgm:pt>
    <dgm:pt modelId="{F3BC4576-C680-41E0-9946-F822CEDF25A7}" type="pres">
      <dgm:prSet presAssocID="{C4F6D21B-6511-4CA2-87CA-0822E9CF2A82}" presName="space" presStyleCnt="0"/>
      <dgm:spPr/>
    </dgm:pt>
    <dgm:pt modelId="{DD79E0EB-9E18-400D-A439-CDE01774B89E}" type="pres">
      <dgm:prSet presAssocID="{808F1B21-357A-4555-8FA3-EA45534740C8}" presName="composite" presStyleCnt="0"/>
      <dgm:spPr/>
    </dgm:pt>
    <dgm:pt modelId="{350B6852-97F0-4796-9725-89BA456C139F}" type="pres">
      <dgm:prSet presAssocID="{808F1B21-357A-4555-8FA3-EA45534740C8}" presName="parTx" presStyleLbl="alignNode1" presStyleIdx="1" presStyleCnt="5">
        <dgm:presLayoutVars>
          <dgm:chMax val="0"/>
          <dgm:chPref val="0"/>
        </dgm:presLayoutVars>
      </dgm:prSet>
      <dgm:spPr/>
    </dgm:pt>
    <dgm:pt modelId="{2CC83337-0BCF-4DB6-8664-F66FD2D75759}" type="pres">
      <dgm:prSet presAssocID="{808F1B21-357A-4555-8FA3-EA45534740C8}" presName="desTx" presStyleLbl="alignAccFollowNode1" presStyleIdx="1" presStyleCnt="5">
        <dgm:presLayoutVars/>
      </dgm:prSet>
      <dgm:spPr/>
    </dgm:pt>
    <dgm:pt modelId="{0D1C6EC3-C702-4CFE-A06E-EA5B155D542F}" type="pres">
      <dgm:prSet presAssocID="{E4B6C9A2-8D32-47A4-9EA0-956969A4E894}" presName="space" presStyleCnt="0"/>
      <dgm:spPr/>
    </dgm:pt>
    <dgm:pt modelId="{075C3183-8D59-4B7F-9848-5DF45605F92A}" type="pres">
      <dgm:prSet presAssocID="{84DC2334-0F4D-49D7-AB90-2B5BC5259EFB}" presName="composite" presStyleCnt="0"/>
      <dgm:spPr/>
    </dgm:pt>
    <dgm:pt modelId="{56038CD6-0CD0-4FDB-90DF-923B0FE69CBC}" type="pres">
      <dgm:prSet presAssocID="{84DC2334-0F4D-49D7-AB90-2B5BC5259EFB}" presName="parTx" presStyleLbl="alignNode1" presStyleIdx="2" presStyleCnt="5">
        <dgm:presLayoutVars>
          <dgm:chMax val="0"/>
          <dgm:chPref val="0"/>
        </dgm:presLayoutVars>
      </dgm:prSet>
      <dgm:spPr/>
    </dgm:pt>
    <dgm:pt modelId="{71D70E88-5977-4CBC-A2EF-1E3B32201C4A}" type="pres">
      <dgm:prSet presAssocID="{84DC2334-0F4D-49D7-AB90-2B5BC5259EFB}" presName="desTx" presStyleLbl="alignAccFollowNode1" presStyleIdx="2" presStyleCnt="5">
        <dgm:presLayoutVars/>
      </dgm:prSet>
      <dgm:spPr/>
    </dgm:pt>
    <dgm:pt modelId="{2C6E61F3-1249-426B-8CA6-50606A473B63}" type="pres">
      <dgm:prSet presAssocID="{63AEF4BB-07D1-417A-BA1B-F638F00EE55D}" presName="space" presStyleCnt="0"/>
      <dgm:spPr/>
    </dgm:pt>
    <dgm:pt modelId="{99012A17-1701-4CEF-8DE9-70EB3BF7B1DA}" type="pres">
      <dgm:prSet presAssocID="{F1CA0659-027B-4CB6-B17E-3D7F468CE18B}" presName="composite" presStyleCnt="0"/>
      <dgm:spPr/>
    </dgm:pt>
    <dgm:pt modelId="{5C1E4A72-8526-4CDE-B664-FC4213D42AAD}" type="pres">
      <dgm:prSet presAssocID="{F1CA0659-027B-4CB6-B17E-3D7F468CE18B}" presName="parTx" presStyleLbl="alignNode1" presStyleIdx="3" presStyleCnt="5">
        <dgm:presLayoutVars>
          <dgm:chMax val="0"/>
          <dgm:chPref val="0"/>
        </dgm:presLayoutVars>
      </dgm:prSet>
      <dgm:spPr/>
    </dgm:pt>
    <dgm:pt modelId="{69D9F3B5-AEBD-4CF6-9EA3-1936C3D9C25A}" type="pres">
      <dgm:prSet presAssocID="{F1CA0659-027B-4CB6-B17E-3D7F468CE18B}" presName="desTx" presStyleLbl="alignAccFollowNode1" presStyleIdx="3" presStyleCnt="5">
        <dgm:presLayoutVars/>
      </dgm:prSet>
      <dgm:spPr/>
    </dgm:pt>
    <dgm:pt modelId="{37C78855-F760-4DF1-BDDB-7A9C62765428}" type="pres">
      <dgm:prSet presAssocID="{DDE214CB-5258-4A0C-AAFD-B7A711F268BD}" presName="space" presStyleCnt="0"/>
      <dgm:spPr/>
    </dgm:pt>
    <dgm:pt modelId="{21C65ECA-85CA-417E-A8B1-9301B14471EE}" type="pres">
      <dgm:prSet presAssocID="{C7E5F585-C48C-44B8-BA69-FD3E011FF110}" presName="composite" presStyleCnt="0"/>
      <dgm:spPr/>
    </dgm:pt>
    <dgm:pt modelId="{88539B23-35AD-40BA-AC2C-E4A3465F9B48}" type="pres">
      <dgm:prSet presAssocID="{C7E5F585-C48C-44B8-BA69-FD3E011FF110}" presName="parTx" presStyleLbl="alignNode1" presStyleIdx="4" presStyleCnt="5">
        <dgm:presLayoutVars>
          <dgm:chMax val="0"/>
          <dgm:chPref val="0"/>
        </dgm:presLayoutVars>
      </dgm:prSet>
      <dgm:spPr/>
    </dgm:pt>
    <dgm:pt modelId="{D5049CAD-E2C1-4377-A302-3CC0BAE46894}" type="pres">
      <dgm:prSet presAssocID="{C7E5F585-C48C-44B8-BA69-FD3E011FF110}" presName="desTx" presStyleLbl="alignAccFollowNode1" presStyleIdx="4" presStyleCnt="5">
        <dgm:presLayoutVars/>
      </dgm:prSet>
      <dgm:spPr/>
    </dgm:pt>
  </dgm:ptLst>
  <dgm:cxnLst>
    <dgm:cxn modelId="{1AF46D0A-6169-448A-B397-B0F4C8A97D4B}" type="presOf" srcId="{C0C2F0B0-7505-4D78-95B7-3343ADD86F75}" destId="{69D9F3B5-AEBD-4CF6-9EA3-1936C3D9C25A}" srcOrd="0" destOrd="0" presId="urn:microsoft.com/office/officeart/2016/7/layout/HorizontalActionList"/>
    <dgm:cxn modelId="{472CB91A-D8FB-4A62-BF37-90F8F1CFF95D}" type="presOf" srcId="{8B41AB6F-20C4-4528-9FA6-A8F5E2360B8C}" destId="{63A4ED13-C9AB-4869-B6EF-E3FF50CEF83A}" srcOrd="0" destOrd="0" presId="urn:microsoft.com/office/officeart/2016/7/layout/HorizontalActionList"/>
    <dgm:cxn modelId="{87647E27-8F27-4DCA-8F8E-80BA6874DB79}" type="presOf" srcId="{6936A930-642A-492E-A4A7-DD99455A97DE}" destId="{23813E7A-31DD-4353-9502-CDC4FD18A842}" srcOrd="0" destOrd="0" presId="urn:microsoft.com/office/officeart/2016/7/layout/HorizontalActionList"/>
    <dgm:cxn modelId="{E484B228-9E4E-446E-A756-A48A03E2B707}" srcId="{C7E5F585-C48C-44B8-BA69-FD3E011FF110}" destId="{DCB69F8C-E240-41E2-8316-FB0D00C56959}" srcOrd="0" destOrd="0" parTransId="{D732C0E3-A25E-4AA5-B93E-D1D54FCA1077}" sibTransId="{9191A557-874D-49F8-81B2-F16BE93CC75D}"/>
    <dgm:cxn modelId="{96FF5B30-8D02-4081-AB9B-1FE1661166E8}" srcId="{6936A930-642A-492E-A4A7-DD99455A97DE}" destId="{C7E5F585-C48C-44B8-BA69-FD3E011FF110}" srcOrd="4" destOrd="0" parTransId="{515C2459-5703-4EAC-A721-B6858915AAD2}" sibTransId="{312221CF-9C01-452A-8727-19CE3EC946D5}"/>
    <dgm:cxn modelId="{6D694C35-03FE-44E7-9B61-4C3BFB7E0882}" type="presOf" srcId="{F1CA0659-027B-4CB6-B17E-3D7F468CE18B}" destId="{5C1E4A72-8526-4CDE-B664-FC4213D42AAD}" srcOrd="0" destOrd="0" presId="urn:microsoft.com/office/officeart/2016/7/layout/HorizontalActionList"/>
    <dgm:cxn modelId="{F3166647-F6E7-4D01-A59C-0B5640D95AEB}" type="presOf" srcId="{EE19CE80-CCB1-4A03-8E66-3A854C2B3333}" destId="{2CC83337-0BCF-4DB6-8664-F66FD2D75759}" srcOrd="0" destOrd="0" presId="urn:microsoft.com/office/officeart/2016/7/layout/HorizontalActionList"/>
    <dgm:cxn modelId="{3CB5AF6A-B971-44BE-BEC8-1CAA4E9A83F3}" srcId="{6936A930-642A-492E-A4A7-DD99455A97DE}" destId="{8B41AB6F-20C4-4528-9FA6-A8F5E2360B8C}" srcOrd="0" destOrd="0" parTransId="{3EB5935D-2FB0-4CC0-B5E8-A166D3CA9507}" sibTransId="{C4F6D21B-6511-4CA2-87CA-0822E9CF2A82}"/>
    <dgm:cxn modelId="{CE321273-74D3-4674-A57A-AE8D8C58151C}" srcId="{84DC2334-0F4D-49D7-AB90-2B5BC5259EFB}" destId="{3CB0E483-8F76-4556-816E-89FD4F65E056}" srcOrd="0" destOrd="0" parTransId="{1BA88539-0812-4B68-99DC-8E574049A493}" sibTransId="{D5E903F3-5D76-4D01-978C-1BB3520CABA5}"/>
    <dgm:cxn modelId="{6A46B07C-C012-4D98-970B-5C4A50A1B94B}" type="presOf" srcId="{84DC2334-0F4D-49D7-AB90-2B5BC5259EFB}" destId="{56038CD6-0CD0-4FDB-90DF-923B0FE69CBC}" srcOrd="0" destOrd="0" presId="urn:microsoft.com/office/officeart/2016/7/layout/HorizontalActionList"/>
    <dgm:cxn modelId="{B02AB388-93A3-4E81-8557-75EEA88775B8}" srcId="{8B41AB6F-20C4-4528-9FA6-A8F5E2360B8C}" destId="{D897AE72-9938-4B0E-A7B9-CD2964D93579}" srcOrd="0" destOrd="0" parTransId="{8F37B2AE-E673-4370-B067-943656AB1DD0}" sibTransId="{9A186D89-5935-4729-BEB4-6032619BF6E1}"/>
    <dgm:cxn modelId="{8464898E-AB4B-4F47-B1F1-4DC4220A8252}" type="presOf" srcId="{3CB0E483-8F76-4556-816E-89FD4F65E056}" destId="{71D70E88-5977-4CBC-A2EF-1E3B32201C4A}" srcOrd="0" destOrd="0" presId="urn:microsoft.com/office/officeart/2016/7/layout/HorizontalActionList"/>
    <dgm:cxn modelId="{B16D7390-BC81-4415-8169-A06A93E4A8E9}" srcId="{6936A930-642A-492E-A4A7-DD99455A97DE}" destId="{F1CA0659-027B-4CB6-B17E-3D7F468CE18B}" srcOrd="3" destOrd="0" parTransId="{876E6C35-9E90-43D5-83A6-EDDDEE72A152}" sibTransId="{DDE214CB-5258-4A0C-AAFD-B7A711F268BD}"/>
    <dgm:cxn modelId="{83A56699-7F0F-4691-98A3-F1614A1F1E3A}" srcId="{F1CA0659-027B-4CB6-B17E-3D7F468CE18B}" destId="{C0C2F0B0-7505-4D78-95B7-3343ADD86F75}" srcOrd="0" destOrd="0" parTransId="{84E15C54-A43F-4033-8B7E-FB24EF7944F2}" sibTransId="{D3572F8C-E687-422B-ADBB-9B1EC4EE9221}"/>
    <dgm:cxn modelId="{E063159D-0DC1-468E-B6B6-F41C550D75CC}" srcId="{808F1B21-357A-4555-8FA3-EA45534740C8}" destId="{EE19CE80-CCB1-4A03-8E66-3A854C2B3333}" srcOrd="0" destOrd="0" parTransId="{74C109A9-C355-4C95-BD83-96E75ECE722A}" sibTransId="{867C582E-8161-4C7A-96DC-F0DDA008ECC2}"/>
    <dgm:cxn modelId="{E7EE7EA2-49D7-4FA4-A2CB-C7E5C76DD7A0}" type="presOf" srcId="{DCB69F8C-E240-41E2-8316-FB0D00C56959}" destId="{D5049CAD-E2C1-4377-A302-3CC0BAE46894}" srcOrd="0" destOrd="0" presId="urn:microsoft.com/office/officeart/2016/7/layout/HorizontalActionList"/>
    <dgm:cxn modelId="{6ECC3FC8-13B7-40A3-AD6F-2DF1E70F3C19}" type="presOf" srcId="{C7E5F585-C48C-44B8-BA69-FD3E011FF110}" destId="{88539B23-35AD-40BA-AC2C-E4A3465F9B48}" srcOrd="0" destOrd="0" presId="urn:microsoft.com/office/officeart/2016/7/layout/HorizontalActionList"/>
    <dgm:cxn modelId="{09450DD2-68DE-44C3-9F74-CE4AECBA6703}" srcId="{6936A930-642A-492E-A4A7-DD99455A97DE}" destId="{808F1B21-357A-4555-8FA3-EA45534740C8}" srcOrd="1" destOrd="0" parTransId="{831B5ECB-A98D-4F0D-913C-029B11D976EC}" sibTransId="{E4B6C9A2-8D32-47A4-9EA0-956969A4E894}"/>
    <dgm:cxn modelId="{883195DA-516B-4E7B-9B9F-76F13DEA747E}" type="presOf" srcId="{D897AE72-9938-4B0E-A7B9-CD2964D93579}" destId="{7E59B001-22BB-4C7A-803A-9F9B9E6A7949}" srcOrd="0" destOrd="0" presId="urn:microsoft.com/office/officeart/2016/7/layout/HorizontalActionList"/>
    <dgm:cxn modelId="{AB52E8DE-6D8F-4081-A167-F030C18FF85D}" type="presOf" srcId="{808F1B21-357A-4555-8FA3-EA45534740C8}" destId="{350B6852-97F0-4796-9725-89BA456C139F}" srcOrd="0" destOrd="0" presId="urn:microsoft.com/office/officeart/2016/7/layout/HorizontalActionList"/>
    <dgm:cxn modelId="{915E2BF3-210B-46B1-A318-F2B43C20E39C}" srcId="{6936A930-642A-492E-A4A7-DD99455A97DE}" destId="{84DC2334-0F4D-49D7-AB90-2B5BC5259EFB}" srcOrd="2" destOrd="0" parTransId="{BBF3BB38-9E77-45FB-8D8F-AE1685818EE7}" sibTransId="{63AEF4BB-07D1-417A-BA1B-F638F00EE55D}"/>
    <dgm:cxn modelId="{11F8A075-B245-43BB-8B84-453589F3841F}" type="presParOf" srcId="{23813E7A-31DD-4353-9502-CDC4FD18A842}" destId="{FDB240B7-B2D0-4D18-A3BF-A71FE3876E7C}" srcOrd="0" destOrd="0" presId="urn:microsoft.com/office/officeart/2016/7/layout/HorizontalActionList"/>
    <dgm:cxn modelId="{DA936DBB-8AFA-4D69-8AAD-76AB0BA3F9E9}" type="presParOf" srcId="{FDB240B7-B2D0-4D18-A3BF-A71FE3876E7C}" destId="{63A4ED13-C9AB-4869-B6EF-E3FF50CEF83A}" srcOrd="0" destOrd="0" presId="urn:microsoft.com/office/officeart/2016/7/layout/HorizontalActionList"/>
    <dgm:cxn modelId="{40FD4745-28FC-494A-BDF5-6BBF62DE01F1}" type="presParOf" srcId="{FDB240B7-B2D0-4D18-A3BF-A71FE3876E7C}" destId="{7E59B001-22BB-4C7A-803A-9F9B9E6A7949}" srcOrd="1" destOrd="0" presId="urn:microsoft.com/office/officeart/2016/7/layout/HorizontalActionList"/>
    <dgm:cxn modelId="{D253CFE7-6C41-4599-9366-A2BA7C411CC0}" type="presParOf" srcId="{23813E7A-31DD-4353-9502-CDC4FD18A842}" destId="{F3BC4576-C680-41E0-9946-F822CEDF25A7}" srcOrd="1" destOrd="0" presId="urn:microsoft.com/office/officeart/2016/7/layout/HorizontalActionList"/>
    <dgm:cxn modelId="{C55111A7-742E-41F8-8496-6E984DF2F48A}" type="presParOf" srcId="{23813E7A-31DD-4353-9502-CDC4FD18A842}" destId="{DD79E0EB-9E18-400D-A439-CDE01774B89E}" srcOrd="2" destOrd="0" presId="urn:microsoft.com/office/officeart/2016/7/layout/HorizontalActionList"/>
    <dgm:cxn modelId="{EF1B812C-0D57-4891-B3CA-3A16A7CF1138}" type="presParOf" srcId="{DD79E0EB-9E18-400D-A439-CDE01774B89E}" destId="{350B6852-97F0-4796-9725-89BA456C139F}" srcOrd="0" destOrd="0" presId="urn:microsoft.com/office/officeart/2016/7/layout/HorizontalActionList"/>
    <dgm:cxn modelId="{BF47AA72-004A-44C1-B223-F721DAE4364F}" type="presParOf" srcId="{DD79E0EB-9E18-400D-A439-CDE01774B89E}" destId="{2CC83337-0BCF-4DB6-8664-F66FD2D75759}" srcOrd="1" destOrd="0" presId="urn:microsoft.com/office/officeart/2016/7/layout/HorizontalActionList"/>
    <dgm:cxn modelId="{E87B230E-7FCE-4E75-AD36-689BF3535EF0}" type="presParOf" srcId="{23813E7A-31DD-4353-9502-CDC4FD18A842}" destId="{0D1C6EC3-C702-4CFE-A06E-EA5B155D542F}" srcOrd="3" destOrd="0" presId="urn:microsoft.com/office/officeart/2016/7/layout/HorizontalActionList"/>
    <dgm:cxn modelId="{EC654664-8CE0-4E05-8DE7-BF6C9276EEE5}" type="presParOf" srcId="{23813E7A-31DD-4353-9502-CDC4FD18A842}" destId="{075C3183-8D59-4B7F-9848-5DF45605F92A}" srcOrd="4" destOrd="0" presId="urn:microsoft.com/office/officeart/2016/7/layout/HorizontalActionList"/>
    <dgm:cxn modelId="{A37FC300-BA42-48B0-AA8F-BDB4B2AF03F1}" type="presParOf" srcId="{075C3183-8D59-4B7F-9848-5DF45605F92A}" destId="{56038CD6-0CD0-4FDB-90DF-923B0FE69CBC}" srcOrd="0" destOrd="0" presId="urn:microsoft.com/office/officeart/2016/7/layout/HorizontalActionList"/>
    <dgm:cxn modelId="{7E60427C-0E23-4F8F-BEDD-B664C6DAFC1D}" type="presParOf" srcId="{075C3183-8D59-4B7F-9848-5DF45605F92A}" destId="{71D70E88-5977-4CBC-A2EF-1E3B32201C4A}" srcOrd="1" destOrd="0" presId="urn:microsoft.com/office/officeart/2016/7/layout/HorizontalActionList"/>
    <dgm:cxn modelId="{630F5DB2-E941-496F-82B4-7389B54AE382}" type="presParOf" srcId="{23813E7A-31DD-4353-9502-CDC4FD18A842}" destId="{2C6E61F3-1249-426B-8CA6-50606A473B63}" srcOrd="5" destOrd="0" presId="urn:microsoft.com/office/officeart/2016/7/layout/HorizontalActionList"/>
    <dgm:cxn modelId="{9C9C62E7-E2A3-40BB-ADBD-B2FC2EB83C3E}" type="presParOf" srcId="{23813E7A-31DD-4353-9502-CDC4FD18A842}" destId="{99012A17-1701-4CEF-8DE9-70EB3BF7B1DA}" srcOrd="6" destOrd="0" presId="urn:microsoft.com/office/officeart/2016/7/layout/HorizontalActionList"/>
    <dgm:cxn modelId="{73479058-B75E-48AF-92FC-D775BBAD0BB1}" type="presParOf" srcId="{99012A17-1701-4CEF-8DE9-70EB3BF7B1DA}" destId="{5C1E4A72-8526-4CDE-B664-FC4213D42AAD}" srcOrd="0" destOrd="0" presId="urn:microsoft.com/office/officeart/2016/7/layout/HorizontalActionList"/>
    <dgm:cxn modelId="{5A4577B3-DBA7-4731-A041-3C84BFAACE26}" type="presParOf" srcId="{99012A17-1701-4CEF-8DE9-70EB3BF7B1DA}" destId="{69D9F3B5-AEBD-4CF6-9EA3-1936C3D9C25A}" srcOrd="1" destOrd="0" presId="urn:microsoft.com/office/officeart/2016/7/layout/HorizontalActionList"/>
    <dgm:cxn modelId="{3C2A74F5-092E-460D-B72F-B343FA39D159}" type="presParOf" srcId="{23813E7A-31DD-4353-9502-CDC4FD18A842}" destId="{37C78855-F760-4DF1-BDDB-7A9C62765428}" srcOrd="7" destOrd="0" presId="urn:microsoft.com/office/officeart/2016/7/layout/HorizontalActionList"/>
    <dgm:cxn modelId="{7AB8A291-D7F0-4B5D-8112-F2E463A5551B}" type="presParOf" srcId="{23813E7A-31DD-4353-9502-CDC4FD18A842}" destId="{21C65ECA-85CA-417E-A8B1-9301B14471EE}" srcOrd="8" destOrd="0" presId="urn:microsoft.com/office/officeart/2016/7/layout/HorizontalActionList"/>
    <dgm:cxn modelId="{7EE9F29F-CBE5-48D6-B258-BF1F62C9BA49}" type="presParOf" srcId="{21C65ECA-85CA-417E-A8B1-9301B14471EE}" destId="{88539B23-35AD-40BA-AC2C-E4A3465F9B48}" srcOrd="0" destOrd="0" presId="urn:microsoft.com/office/officeart/2016/7/layout/HorizontalActionList"/>
    <dgm:cxn modelId="{C9A9E0F7-3218-422D-A8C6-7F5D49877F05}" type="presParOf" srcId="{21C65ECA-85CA-417E-A8B1-9301B14471EE}" destId="{D5049CAD-E2C1-4377-A302-3CC0BAE46894}" srcOrd="1" destOrd="0" presId="urn:microsoft.com/office/officeart/2016/7/layout/HorizontalAction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028573F1-46A0-4B5F-A87D-1C4FF125C221}" type="doc">
      <dgm:prSet loTypeId="urn:microsoft.com/office/officeart/2018/2/layout/IconCircleList" loCatId="icon" qsTypeId="urn:microsoft.com/office/officeart/2005/8/quickstyle/simple1" qsCatId="simple" csTypeId="urn:microsoft.com/office/officeart/2018/5/colors/Iconchunking_neutralicon_colorful1" csCatId="colorful" phldr="1"/>
      <dgm:spPr/>
      <dgm:t>
        <a:bodyPr/>
        <a:lstStyle/>
        <a:p>
          <a:endParaRPr lang="en-US"/>
        </a:p>
      </dgm:t>
    </dgm:pt>
    <dgm:pt modelId="{5027F129-F88D-48AA-A6F5-39ADD18F8F6D}">
      <dgm:prSet custT="1"/>
      <dgm:spPr/>
      <dgm:t>
        <a:bodyPr/>
        <a:lstStyle/>
        <a:p>
          <a:r>
            <a:rPr lang="en-GB" sz="1600" dirty="0"/>
            <a:t>Telephone contact; may be more frequent</a:t>
          </a:r>
          <a:endParaRPr lang="en-US" sz="1600" dirty="0"/>
        </a:p>
      </dgm:t>
    </dgm:pt>
    <dgm:pt modelId="{0444D1E0-AC41-4051-B7C3-6372AD8F7FCD}" type="parTrans" cxnId="{758F25C5-4E45-467D-973A-ABB59E77A849}">
      <dgm:prSet/>
      <dgm:spPr/>
      <dgm:t>
        <a:bodyPr/>
        <a:lstStyle/>
        <a:p>
          <a:endParaRPr lang="en-US"/>
        </a:p>
      </dgm:t>
    </dgm:pt>
    <dgm:pt modelId="{7111E3B7-1B77-430F-A655-1A6BB18A9003}" type="sibTrans" cxnId="{758F25C5-4E45-467D-973A-ABB59E77A849}">
      <dgm:prSet/>
      <dgm:spPr/>
      <dgm:t>
        <a:bodyPr/>
        <a:lstStyle/>
        <a:p>
          <a:endParaRPr lang="en-US"/>
        </a:p>
      </dgm:t>
    </dgm:pt>
    <dgm:pt modelId="{7690063E-2AC9-4D4E-B91C-F0B4D62DEC4A}">
      <dgm:prSet custT="1"/>
      <dgm:spPr/>
      <dgm:t>
        <a:bodyPr/>
        <a:lstStyle/>
        <a:p>
          <a:r>
            <a:rPr lang="en-GB" sz="1600" dirty="0" err="1"/>
            <a:t>Accurx</a:t>
          </a:r>
          <a:r>
            <a:rPr lang="en-GB" sz="1600" dirty="0"/>
            <a:t> for video calling mothers</a:t>
          </a:r>
          <a:r>
            <a:rPr lang="en-GB" sz="1100" dirty="0"/>
            <a:t> </a:t>
          </a:r>
          <a:endParaRPr lang="en-US" sz="1100" dirty="0"/>
        </a:p>
      </dgm:t>
    </dgm:pt>
    <dgm:pt modelId="{E5D3ECE1-C3B4-49D3-8A9A-BD97C8753C77}" type="parTrans" cxnId="{37CFA00B-B10B-4B9B-9AB9-ED8C66A7BC25}">
      <dgm:prSet/>
      <dgm:spPr/>
      <dgm:t>
        <a:bodyPr/>
        <a:lstStyle/>
        <a:p>
          <a:endParaRPr lang="en-US"/>
        </a:p>
      </dgm:t>
    </dgm:pt>
    <dgm:pt modelId="{A553454F-516B-469E-9E7F-BD635073BB95}" type="sibTrans" cxnId="{37CFA00B-B10B-4B9B-9AB9-ED8C66A7BC25}">
      <dgm:prSet/>
      <dgm:spPr/>
      <dgm:t>
        <a:bodyPr/>
        <a:lstStyle/>
        <a:p>
          <a:endParaRPr lang="en-US"/>
        </a:p>
      </dgm:t>
    </dgm:pt>
    <dgm:pt modelId="{2D518DB6-2601-4B20-AC54-CF9DAA2C6C2D}">
      <dgm:prSet custT="1"/>
      <dgm:spPr/>
      <dgm:t>
        <a:bodyPr/>
        <a:lstStyle/>
        <a:p>
          <a:r>
            <a:rPr lang="en-GB" sz="1600" dirty="0"/>
            <a:t>Microsoft Teams for interventions such as VIG and Infant massage</a:t>
          </a:r>
          <a:endParaRPr lang="en-US" sz="1600" dirty="0"/>
        </a:p>
      </dgm:t>
    </dgm:pt>
    <dgm:pt modelId="{E2F8F571-FBDB-484B-9F72-BE549B3D714B}" type="parTrans" cxnId="{18096472-827E-49F1-A3E8-911B553C7321}">
      <dgm:prSet/>
      <dgm:spPr/>
      <dgm:t>
        <a:bodyPr/>
        <a:lstStyle/>
        <a:p>
          <a:endParaRPr lang="en-US"/>
        </a:p>
      </dgm:t>
    </dgm:pt>
    <dgm:pt modelId="{1773687D-4B91-40E1-9003-5F19E997FF31}" type="sibTrans" cxnId="{18096472-827E-49F1-A3E8-911B553C7321}">
      <dgm:prSet/>
      <dgm:spPr/>
      <dgm:t>
        <a:bodyPr/>
        <a:lstStyle/>
        <a:p>
          <a:endParaRPr lang="en-US"/>
        </a:p>
      </dgm:t>
    </dgm:pt>
    <dgm:pt modelId="{2613B6FF-7001-48C6-A1A5-0F2E89B7B23C}">
      <dgm:prSet custT="1"/>
      <dgm:spPr/>
      <dgm:t>
        <a:bodyPr/>
        <a:lstStyle/>
        <a:p>
          <a:r>
            <a:rPr lang="en-GB" sz="1600" dirty="0"/>
            <a:t>Zoom (Trust permitting) for interventions such as baby massage (IAIM sent guidance on running a baby massage group)</a:t>
          </a:r>
          <a:r>
            <a:rPr lang="en-GB" sz="1100" dirty="0"/>
            <a:t> </a:t>
          </a:r>
          <a:endParaRPr lang="en-US" sz="1100" dirty="0"/>
        </a:p>
      </dgm:t>
    </dgm:pt>
    <dgm:pt modelId="{9024452A-FFD9-43A2-B0E0-32B5CFB80307}" type="parTrans" cxnId="{536F35D5-4C40-424C-9748-27D27AEE3D67}">
      <dgm:prSet/>
      <dgm:spPr/>
      <dgm:t>
        <a:bodyPr/>
        <a:lstStyle/>
        <a:p>
          <a:endParaRPr lang="en-US"/>
        </a:p>
      </dgm:t>
    </dgm:pt>
    <dgm:pt modelId="{72F47F47-A791-4F8D-9342-EB672FE799E0}" type="sibTrans" cxnId="{536F35D5-4C40-424C-9748-27D27AEE3D67}">
      <dgm:prSet/>
      <dgm:spPr/>
      <dgm:t>
        <a:bodyPr/>
        <a:lstStyle/>
        <a:p>
          <a:endParaRPr lang="en-US"/>
        </a:p>
      </dgm:t>
    </dgm:pt>
    <dgm:pt modelId="{FEB927BC-0AC0-4C6E-B315-4A7CEBC8C0FB}">
      <dgm:prSet custT="1"/>
      <dgm:spPr/>
      <dgm:t>
        <a:bodyPr/>
        <a:lstStyle/>
        <a:p>
          <a:r>
            <a:rPr lang="en-GB" sz="1600" dirty="0"/>
            <a:t>Emailing information</a:t>
          </a:r>
          <a:endParaRPr lang="en-US" sz="1600" dirty="0"/>
        </a:p>
      </dgm:t>
    </dgm:pt>
    <dgm:pt modelId="{FF161E0B-686D-4717-9DBD-368D616FB930}" type="parTrans" cxnId="{DDD09DE6-63B8-4F80-9BBE-DC1845FC9DD4}">
      <dgm:prSet/>
      <dgm:spPr/>
      <dgm:t>
        <a:bodyPr/>
        <a:lstStyle/>
        <a:p>
          <a:endParaRPr lang="en-US"/>
        </a:p>
      </dgm:t>
    </dgm:pt>
    <dgm:pt modelId="{807D6E26-CA6D-4E02-A21C-5C59DD4CBD41}" type="sibTrans" cxnId="{DDD09DE6-63B8-4F80-9BBE-DC1845FC9DD4}">
      <dgm:prSet/>
      <dgm:spPr/>
      <dgm:t>
        <a:bodyPr/>
        <a:lstStyle/>
        <a:p>
          <a:endParaRPr lang="en-US"/>
        </a:p>
      </dgm:t>
    </dgm:pt>
    <dgm:pt modelId="{1BF9408A-C105-4C7B-A709-F6AE0D040DBA}">
      <dgm:prSet custT="1"/>
      <dgm:spPr/>
      <dgm:t>
        <a:bodyPr/>
        <a:lstStyle/>
        <a:p>
          <a:r>
            <a:rPr lang="en-GB" sz="1600" dirty="0"/>
            <a:t>Posting information</a:t>
          </a:r>
          <a:endParaRPr lang="en-US" sz="1600" dirty="0"/>
        </a:p>
      </dgm:t>
    </dgm:pt>
    <dgm:pt modelId="{F202969F-7BCD-480B-8A02-F30980264F86}" type="parTrans" cxnId="{CA72926F-6C7E-44C1-9E8A-D9B179C429EB}">
      <dgm:prSet/>
      <dgm:spPr/>
      <dgm:t>
        <a:bodyPr/>
        <a:lstStyle/>
        <a:p>
          <a:endParaRPr lang="en-US"/>
        </a:p>
      </dgm:t>
    </dgm:pt>
    <dgm:pt modelId="{E8632D12-2E86-4FDB-9BB3-09E7F5F01081}" type="sibTrans" cxnId="{CA72926F-6C7E-44C1-9E8A-D9B179C429EB}">
      <dgm:prSet/>
      <dgm:spPr/>
      <dgm:t>
        <a:bodyPr/>
        <a:lstStyle/>
        <a:p>
          <a:endParaRPr lang="en-US"/>
        </a:p>
      </dgm:t>
    </dgm:pt>
    <dgm:pt modelId="{A1E639CC-4BA8-45DE-B5EA-0A25E515C134}" type="pres">
      <dgm:prSet presAssocID="{028573F1-46A0-4B5F-A87D-1C4FF125C221}" presName="root" presStyleCnt="0">
        <dgm:presLayoutVars>
          <dgm:dir/>
          <dgm:resizeHandles val="exact"/>
        </dgm:presLayoutVars>
      </dgm:prSet>
      <dgm:spPr/>
    </dgm:pt>
    <dgm:pt modelId="{7999796A-6840-48BB-A79D-9A7F88050CE7}" type="pres">
      <dgm:prSet presAssocID="{028573F1-46A0-4B5F-A87D-1C4FF125C221}" presName="container" presStyleCnt="0">
        <dgm:presLayoutVars>
          <dgm:dir/>
          <dgm:resizeHandles val="exact"/>
        </dgm:presLayoutVars>
      </dgm:prSet>
      <dgm:spPr/>
    </dgm:pt>
    <dgm:pt modelId="{F0A374CE-A1C0-4A34-9E1E-1D33DE5769CC}" type="pres">
      <dgm:prSet presAssocID="{5027F129-F88D-48AA-A6F5-39ADD18F8F6D}" presName="compNode" presStyleCnt="0"/>
      <dgm:spPr/>
    </dgm:pt>
    <dgm:pt modelId="{9C7DF77C-307B-44FA-8023-F6478B8419D1}" type="pres">
      <dgm:prSet presAssocID="{5027F129-F88D-48AA-A6F5-39ADD18F8F6D}" presName="iconBgRect" presStyleLbl="bgShp" presStyleIdx="0" presStyleCnt="6"/>
      <dgm:spPr/>
    </dgm:pt>
    <dgm:pt modelId="{299261AC-CE75-431F-ADCB-7D234B109FFB}" type="pres">
      <dgm:prSet presAssocID="{5027F129-F88D-48AA-A6F5-39ADD18F8F6D}" presName="iconRect" presStyleLbl="node1" presStyleIdx="0" presStyleCnt="6"/>
      <dgm:spPr>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a:noFill/>
        </a:ln>
      </dgm:spPr>
      <dgm:extLst>
        <a:ext uri="{E40237B7-FDA0-4F09-8148-C483321AD2D9}">
          <dgm14:cNvPr xmlns:dgm14="http://schemas.microsoft.com/office/drawing/2010/diagram" id="0" name="" descr="Speaker Phone"/>
        </a:ext>
      </dgm:extLst>
    </dgm:pt>
    <dgm:pt modelId="{16113530-52D8-4C68-A3A9-CB335A6656D7}" type="pres">
      <dgm:prSet presAssocID="{5027F129-F88D-48AA-A6F5-39ADD18F8F6D}" presName="spaceRect" presStyleCnt="0"/>
      <dgm:spPr/>
    </dgm:pt>
    <dgm:pt modelId="{5D4D1845-2CC1-487C-BC91-C23029B2BA5E}" type="pres">
      <dgm:prSet presAssocID="{5027F129-F88D-48AA-A6F5-39ADD18F8F6D}" presName="textRect" presStyleLbl="revTx" presStyleIdx="0" presStyleCnt="6">
        <dgm:presLayoutVars>
          <dgm:chMax val="1"/>
          <dgm:chPref val="1"/>
        </dgm:presLayoutVars>
      </dgm:prSet>
      <dgm:spPr/>
    </dgm:pt>
    <dgm:pt modelId="{D139133E-31D7-42C0-8D33-184749811960}" type="pres">
      <dgm:prSet presAssocID="{7111E3B7-1B77-430F-A655-1A6BB18A9003}" presName="sibTrans" presStyleLbl="sibTrans2D1" presStyleIdx="0" presStyleCnt="0"/>
      <dgm:spPr/>
    </dgm:pt>
    <dgm:pt modelId="{375AB15B-23B9-44C9-9725-E71745B4A134}" type="pres">
      <dgm:prSet presAssocID="{7690063E-2AC9-4D4E-B91C-F0B4D62DEC4A}" presName="compNode" presStyleCnt="0"/>
      <dgm:spPr/>
    </dgm:pt>
    <dgm:pt modelId="{5C51A574-386C-4602-AB56-166C421A1AD5}" type="pres">
      <dgm:prSet presAssocID="{7690063E-2AC9-4D4E-B91C-F0B4D62DEC4A}" presName="iconBgRect" presStyleLbl="bgShp" presStyleIdx="1" presStyleCnt="6"/>
      <dgm:spPr/>
    </dgm:pt>
    <dgm:pt modelId="{A80F0AFC-168A-4DB5-A219-937123E5D6D0}" type="pres">
      <dgm:prSet presAssocID="{7690063E-2AC9-4D4E-B91C-F0B4D62DEC4A}" presName="iconRect" presStyleLbl="node1" presStyleIdx="1" presStyleCnt="6"/>
      <dgm:spPr>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a:noFill/>
        </a:ln>
      </dgm:spPr>
      <dgm:extLst>
        <a:ext uri="{E40237B7-FDA0-4F09-8148-C483321AD2D9}">
          <dgm14:cNvPr xmlns:dgm14="http://schemas.microsoft.com/office/drawing/2010/diagram" id="0" name="" descr="Video camera"/>
        </a:ext>
      </dgm:extLst>
    </dgm:pt>
    <dgm:pt modelId="{9A53D3B2-F539-48C1-9A95-6D5FC2EFCF85}" type="pres">
      <dgm:prSet presAssocID="{7690063E-2AC9-4D4E-B91C-F0B4D62DEC4A}" presName="spaceRect" presStyleCnt="0"/>
      <dgm:spPr/>
    </dgm:pt>
    <dgm:pt modelId="{DE243234-6ABE-4128-B3F0-94ABE26F151C}" type="pres">
      <dgm:prSet presAssocID="{7690063E-2AC9-4D4E-B91C-F0B4D62DEC4A}" presName="textRect" presStyleLbl="revTx" presStyleIdx="1" presStyleCnt="6">
        <dgm:presLayoutVars>
          <dgm:chMax val="1"/>
          <dgm:chPref val="1"/>
        </dgm:presLayoutVars>
      </dgm:prSet>
      <dgm:spPr/>
    </dgm:pt>
    <dgm:pt modelId="{A7A0FFB9-0813-4E10-96C8-4C9D27336C00}" type="pres">
      <dgm:prSet presAssocID="{A553454F-516B-469E-9E7F-BD635073BB95}" presName="sibTrans" presStyleLbl="sibTrans2D1" presStyleIdx="0" presStyleCnt="0"/>
      <dgm:spPr/>
    </dgm:pt>
    <dgm:pt modelId="{F7FE09EE-4747-4E04-A71D-F286226F67E5}" type="pres">
      <dgm:prSet presAssocID="{2D518DB6-2601-4B20-AC54-CF9DAA2C6C2D}" presName="compNode" presStyleCnt="0"/>
      <dgm:spPr/>
    </dgm:pt>
    <dgm:pt modelId="{138844B4-B98C-4665-AB1C-171AC2D74BB2}" type="pres">
      <dgm:prSet presAssocID="{2D518DB6-2601-4B20-AC54-CF9DAA2C6C2D}" presName="iconBgRect" presStyleLbl="bgShp" presStyleIdx="2" presStyleCnt="6"/>
      <dgm:spPr/>
    </dgm:pt>
    <dgm:pt modelId="{DEF6F1EF-D808-4971-8953-77BFBCF308B7}" type="pres">
      <dgm:prSet presAssocID="{2D518DB6-2601-4B20-AC54-CF9DAA2C6C2D}" presName="iconRect" presStyleLbl="node1" presStyleIdx="2" presStyleCnt="6"/>
      <dgm:spPr>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a:noFill/>
        </a:ln>
      </dgm:spPr>
      <dgm:extLst>
        <a:ext uri="{E40237B7-FDA0-4F09-8148-C483321AD2D9}">
          <dgm14:cNvPr xmlns:dgm14="http://schemas.microsoft.com/office/drawing/2010/diagram" id="0" name="" descr="Crib"/>
        </a:ext>
      </dgm:extLst>
    </dgm:pt>
    <dgm:pt modelId="{B7A31299-2FBF-4497-8A28-8DFDEEF77625}" type="pres">
      <dgm:prSet presAssocID="{2D518DB6-2601-4B20-AC54-CF9DAA2C6C2D}" presName="spaceRect" presStyleCnt="0"/>
      <dgm:spPr/>
    </dgm:pt>
    <dgm:pt modelId="{06D8A603-5244-4CDE-85AC-87A6FDBD3F9E}" type="pres">
      <dgm:prSet presAssocID="{2D518DB6-2601-4B20-AC54-CF9DAA2C6C2D}" presName="textRect" presStyleLbl="revTx" presStyleIdx="2" presStyleCnt="6">
        <dgm:presLayoutVars>
          <dgm:chMax val="1"/>
          <dgm:chPref val="1"/>
        </dgm:presLayoutVars>
      </dgm:prSet>
      <dgm:spPr/>
    </dgm:pt>
    <dgm:pt modelId="{C55C87B2-BD68-47AB-8DA4-51593621C917}" type="pres">
      <dgm:prSet presAssocID="{1773687D-4B91-40E1-9003-5F19E997FF31}" presName="sibTrans" presStyleLbl="sibTrans2D1" presStyleIdx="0" presStyleCnt="0"/>
      <dgm:spPr/>
    </dgm:pt>
    <dgm:pt modelId="{6CA59B24-B4A2-4ABC-954A-72AAF504C92F}" type="pres">
      <dgm:prSet presAssocID="{2613B6FF-7001-48C6-A1A5-0F2E89B7B23C}" presName="compNode" presStyleCnt="0"/>
      <dgm:spPr/>
    </dgm:pt>
    <dgm:pt modelId="{00F4939D-2EFD-4B7C-88D2-08FDBF0D801E}" type="pres">
      <dgm:prSet presAssocID="{2613B6FF-7001-48C6-A1A5-0F2E89B7B23C}" presName="iconBgRect" presStyleLbl="bgShp" presStyleIdx="3" presStyleCnt="6"/>
      <dgm:spPr/>
    </dgm:pt>
    <dgm:pt modelId="{60D5A3F6-9294-49A2-A1FA-FC3996DD8F3F}" type="pres">
      <dgm:prSet presAssocID="{2613B6FF-7001-48C6-A1A5-0F2E89B7B23C}" presName="iconRect" presStyleLbl="node1" presStyleIdx="3" presStyleCnt="6"/>
      <dgm:spPr>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a:noFill/>
        </a:ln>
      </dgm:spPr>
      <dgm:extLst>
        <a:ext uri="{E40237B7-FDA0-4F09-8148-C483321AD2D9}">
          <dgm14:cNvPr xmlns:dgm14="http://schemas.microsoft.com/office/drawing/2010/diagram" id="0" name="" descr="Stroller"/>
        </a:ext>
      </dgm:extLst>
    </dgm:pt>
    <dgm:pt modelId="{85DF417A-2423-4D89-95EA-EE4CE77F8A1E}" type="pres">
      <dgm:prSet presAssocID="{2613B6FF-7001-48C6-A1A5-0F2E89B7B23C}" presName="spaceRect" presStyleCnt="0"/>
      <dgm:spPr/>
    </dgm:pt>
    <dgm:pt modelId="{BF3B01FF-41ED-4319-93E9-D02662209A89}" type="pres">
      <dgm:prSet presAssocID="{2613B6FF-7001-48C6-A1A5-0F2E89B7B23C}" presName="textRect" presStyleLbl="revTx" presStyleIdx="3" presStyleCnt="6">
        <dgm:presLayoutVars>
          <dgm:chMax val="1"/>
          <dgm:chPref val="1"/>
        </dgm:presLayoutVars>
      </dgm:prSet>
      <dgm:spPr/>
    </dgm:pt>
    <dgm:pt modelId="{8784E658-9D31-42E0-9263-72B19F914521}" type="pres">
      <dgm:prSet presAssocID="{72F47F47-A791-4F8D-9342-EB672FE799E0}" presName="sibTrans" presStyleLbl="sibTrans2D1" presStyleIdx="0" presStyleCnt="0"/>
      <dgm:spPr/>
    </dgm:pt>
    <dgm:pt modelId="{13D2F902-A0D6-42E6-A251-39A423CC56EE}" type="pres">
      <dgm:prSet presAssocID="{FEB927BC-0AC0-4C6E-B315-4A7CEBC8C0FB}" presName="compNode" presStyleCnt="0"/>
      <dgm:spPr/>
    </dgm:pt>
    <dgm:pt modelId="{C584D647-19D6-4E7A-8406-6BD9B0D486F9}" type="pres">
      <dgm:prSet presAssocID="{FEB927BC-0AC0-4C6E-B315-4A7CEBC8C0FB}" presName="iconBgRect" presStyleLbl="bgShp" presStyleIdx="4" presStyleCnt="6"/>
      <dgm:spPr/>
    </dgm:pt>
    <dgm:pt modelId="{5867101A-203D-4514-BEC0-CB93E67E5786}" type="pres">
      <dgm:prSet presAssocID="{FEB927BC-0AC0-4C6E-B315-4A7CEBC8C0FB}" presName="iconRect" presStyleLbl="node1" presStyleIdx="4" presStyleCnt="6"/>
      <dgm:spPr>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a:noFill/>
        </a:ln>
      </dgm:spPr>
      <dgm:extLst>
        <a:ext uri="{E40237B7-FDA0-4F09-8148-C483321AD2D9}">
          <dgm14:cNvPr xmlns:dgm14="http://schemas.microsoft.com/office/drawing/2010/diagram" id="0" name="" descr="Email"/>
        </a:ext>
      </dgm:extLst>
    </dgm:pt>
    <dgm:pt modelId="{DC20E9AC-C6F1-409C-9F52-180F853504E8}" type="pres">
      <dgm:prSet presAssocID="{FEB927BC-0AC0-4C6E-B315-4A7CEBC8C0FB}" presName="spaceRect" presStyleCnt="0"/>
      <dgm:spPr/>
    </dgm:pt>
    <dgm:pt modelId="{32BDB36C-E477-43E9-80F9-47EA6E167005}" type="pres">
      <dgm:prSet presAssocID="{FEB927BC-0AC0-4C6E-B315-4A7CEBC8C0FB}" presName="textRect" presStyleLbl="revTx" presStyleIdx="4" presStyleCnt="6">
        <dgm:presLayoutVars>
          <dgm:chMax val="1"/>
          <dgm:chPref val="1"/>
        </dgm:presLayoutVars>
      </dgm:prSet>
      <dgm:spPr/>
    </dgm:pt>
    <dgm:pt modelId="{8A31AF3E-AF15-4754-AB48-970189AD09B4}" type="pres">
      <dgm:prSet presAssocID="{807D6E26-CA6D-4E02-A21C-5C59DD4CBD41}" presName="sibTrans" presStyleLbl="sibTrans2D1" presStyleIdx="0" presStyleCnt="0"/>
      <dgm:spPr/>
    </dgm:pt>
    <dgm:pt modelId="{376BA10F-F5A1-40B8-94A1-7BD896A87B0A}" type="pres">
      <dgm:prSet presAssocID="{1BF9408A-C105-4C7B-A709-F6AE0D040DBA}" presName="compNode" presStyleCnt="0"/>
      <dgm:spPr/>
    </dgm:pt>
    <dgm:pt modelId="{5D056AB5-75BC-4E7B-9143-2F92521236FA}" type="pres">
      <dgm:prSet presAssocID="{1BF9408A-C105-4C7B-A709-F6AE0D040DBA}" presName="iconBgRect" presStyleLbl="bgShp" presStyleIdx="5" presStyleCnt="6"/>
      <dgm:spPr/>
    </dgm:pt>
    <dgm:pt modelId="{E46B6726-C1DD-4F61-BEF9-94439119F77E}" type="pres">
      <dgm:prSet presAssocID="{1BF9408A-C105-4C7B-A709-F6AE0D040DBA}" presName="iconRect" presStyleLbl="node1" presStyleIdx="5" presStyleCnt="6"/>
      <dgm:spPr>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a:noFill/>
        </a:ln>
      </dgm:spPr>
      <dgm:extLst>
        <a:ext uri="{E40237B7-FDA0-4F09-8148-C483321AD2D9}">
          <dgm14:cNvPr xmlns:dgm14="http://schemas.microsoft.com/office/drawing/2010/diagram" id="0" name="" descr="Newspaper"/>
        </a:ext>
      </dgm:extLst>
    </dgm:pt>
    <dgm:pt modelId="{6D4FB1B4-90D1-4293-B13C-B2E1602E1324}" type="pres">
      <dgm:prSet presAssocID="{1BF9408A-C105-4C7B-A709-F6AE0D040DBA}" presName="spaceRect" presStyleCnt="0"/>
      <dgm:spPr/>
    </dgm:pt>
    <dgm:pt modelId="{77FFFDBD-11BF-4390-96EC-FAAB6DD48A51}" type="pres">
      <dgm:prSet presAssocID="{1BF9408A-C105-4C7B-A709-F6AE0D040DBA}" presName="textRect" presStyleLbl="revTx" presStyleIdx="5" presStyleCnt="6">
        <dgm:presLayoutVars>
          <dgm:chMax val="1"/>
          <dgm:chPref val="1"/>
        </dgm:presLayoutVars>
      </dgm:prSet>
      <dgm:spPr/>
    </dgm:pt>
  </dgm:ptLst>
  <dgm:cxnLst>
    <dgm:cxn modelId="{C60AEA00-93D8-4001-A326-7A784ACB1DAA}" type="presOf" srcId="{028573F1-46A0-4B5F-A87D-1C4FF125C221}" destId="{A1E639CC-4BA8-45DE-B5EA-0A25E515C134}" srcOrd="0" destOrd="0" presId="urn:microsoft.com/office/officeart/2018/2/layout/IconCircleList"/>
    <dgm:cxn modelId="{37CFA00B-B10B-4B9B-9AB9-ED8C66A7BC25}" srcId="{028573F1-46A0-4B5F-A87D-1C4FF125C221}" destId="{7690063E-2AC9-4D4E-B91C-F0B4D62DEC4A}" srcOrd="1" destOrd="0" parTransId="{E5D3ECE1-C3B4-49D3-8A9A-BD97C8753C77}" sibTransId="{A553454F-516B-469E-9E7F-BD635073BB95}"/>
    <dgm:cxn modelId="{3195CA0B-D7A4-470B-B430-D21E3FB715EE}" type="presOf" srcId="{5027F129-F88D-48AA-A6F5-39ADD18F8F6D}" destId="{5D4D1845-2CC1-487C-BC91-C23029B2BA5E}" srcOrd="0" destOrd="0" presId="urn:microsoft.com/office/officeart/2018/2/layout/IconCircleList"/>
    <dgm:cxn modelId="{B1488817-3CD9-4742-B7A4-0276F57842BE}" type="presOf" srcId="{1773687D-4B91-40E1-9003-5F19E997FF31}" destId="{C55C87B2-BD68-47AB-8DA4-51593621C917}" srcOrd="0" destOrd="0" presId="urn:microsoft.com/office/officeart/2018/2/layout/IconCircleList"/>
    <dgm:cxn modelId="{341E831C-6824-4B34-9352-089ABC911DB8}" type="presOf" srcId="{2D518DB6-2601-4B20-AC54-CF9DAA2C6C2D}" destId="{06D8A603-5244-4CDE-85AC-87A6FDBD3F9E}" srcOrd="0" destOrd="0" presId="urn:microsoft.com/office/officeart/2018/2/layout/IconCircleList"/>
    <dgm:cxn modelId="{712EA126-C506-4DB5-9EDA-9245B9E01FA3}" type="presOf" srcId="{2613B6FF-7001-48C6-A1A5-0F2E89B7B23C}" destId="{BF3B01FF-41ED-4319-93E9-D02662209A89}" srcOrd="0" destOrd="0" presId="urn:microsoft.com/office/officeart/2018/2/layout/IconCircleList"/>
    <dgm:cxn modelId="{2E8D0A6B-CCE4-40A5-8F67-4742FF99522F}" type="presOf" srcId="{1BF9408A-C105-4C7B-A709-F6AE0D040DBA}" destId="{77FFFDBD-11BF-4390-96EC-FAAB6DD48A51}" srcOrd="0" destOrd="0" presId="urn:microsoft.com/office/officeart/2018/2/layout/IconCircleList"/>
    <dgm:cxn modelId="{CA72926F-6C7E-44C1-9E8A-D9B179C429EB}" srcId="{028573F1-46A0-4B5F-A87D-1C4FF125C221}" destId="{1BF9408A-C105-4C7B-A709-F6AE0D040DBA}" srcOrd="5" destOrd="0" parTransId="{F202969F-7BCD-480B-8A02-F30980264F86}" sibTransId="{E8632D12-2E86-4FDB-9BB3-09E7F5F01081}"/>
    <dgm:cxn modelId="{141CC650-FFDB-4283-8661-B6083F4E6AB4}" type="presOf" srcId="{FEB927BC-0AC0-4C6E-B315-4A7CEBC8C0FB}" destId="{32BDB36C-E477-43E9-80F9-47EA6E167005}" srcOrd="0" destOrd="0" presId="urn:microsoft.com/office/officeart/2018/2/layout/IconCircleList"/>
    <dgm:cxn modelId="{18096472-827E-49F1-A3E8-911B553C7321}" srcId="{028573F1-46A0-4B5F-A87D-1C4FF125C221}" destId="{2D518DB6-2601-4B20-AC54-CF9DAA2C6C2D}" srcOrd="2" destOrd="0" parTransId="{E2F8F571-FBDB-484B-9F72-BE549B3D714B}" sibTransId="{1773687D-4B91-40E1-9003-5F19E997FF31}"/>
    <dgm:cxn modelId="{675EBB9B-BFF2-4A21-9ADA-5CCAA0AA02D1}" type="presOf" srcId="{807D6E26-CA6D-4E02-A21C-5C59DD4CBD41}" destId="{8A31AF3E-AF15-4754-AB48-970189AD09B4}" srcOrd="0" destOrd="0" presId="urn:microsoft.com/office/officeart/2018/2/layout/IconCircleList"/>
    <dgm:cxn modelId="{FC98AC9D-DA6A-4A8E-8122-A3E1BB35934D}" type="presOf" srcId="{72F47F47-A791-4F8D-9342-EB672FE799E0}" destId="{8784E658-9D31-42E0-9263-72B19F914521}" srcOrd="0" destOrd="0" presId="urn:microsoft.com/office/officeart/2018/2/layout/IconCircleList"/>
    <dgm:cxn modelId="{758F25C5-4E45-467D-973A-ABB59E77A849}" srcId="{028573F1-46A0-4B5F-A87D-1C4FF125C221}" destId="{5027F129-F88D-48AA-A6F5-39ADD18F8F6D}" srcOrd="0" destOrd="0" parTransId="{0444D1E0-AC41-4051-B7C3-6372AD8F7FCD}" sibTransId="{7111E3B7-1B77-430F-A655-1A6BB18A9003}"/>
    <dgm:cxn modelId="{C28673CF-648F-49FE-A3F0-45CA02F2D457}" type="presOf" srcId="{7111E3B7-1B77-430F-A655-1A6BB18A9003}" destId="{D139133E-31D7-42C0-8D33-184749811960}" srcOrd="0" destOrd="0" presId="urn:microsoft.com/office/officeart/2018/2/layout/IconCircleList"/>
    <dgm:cxn modelId="{536F35D5-4C40-424C-9748-27D27AEE3D67}" srcId="{028573F1-46A0-4B5F-A87D-1C4FF125C221}" destId="{2613B6FF-7001-48C6-A1A5-0F2E89B7B23C}" srcOrd="3" destOrd="0" parTransId="{9024452A-FFD9-43A2-B0E0-32B5CFB80307}" sibTransId="{72F47F47-A791-4F8D-9342-EB672FE799E0}"/>
    <dgm:cxn modelId="{CBFC55E2-12C0-42FF-AE70-82F84862A03C}" type="presOf" srcId="{A553454F-516B-469E-9E7F-BD635073BB95}" destId="{A7A0FFB9-0813-4E10-96C8-4C9D27336C00}" srcOrd="0" destOrd="0" presId="urn:microsoft.com/office/officeart/2018/2/layout/IconCircleList"/>
    <dgm:cxn modelId="{DDD09DE6-63B8-4F80-9BBE-DC1845FC9DD4}" srcId="{028573F1-46A0-4B5F-A87D-1C4FF125C221}" destId="{FEB927BC-0AC0-4C6E-B315-4A7CEBC8C0FB}" srcOrd="4" destOrd="0" parTransId="{FF161E0B-686D-4717-9DBD-368D616FB930}" sibTransId="{807D6E26-CA6D-4E02-A21C-5C59DD4CBD41}"/>
    <dgm:cxn modelId="{A91546F1-0436-4F75-956F-2A659E2A9713}" type="presOf" srcId="{7690063E-2AC9-4D4E-B91C-F0B4D62DEC4A}" destId="{DE243234-6ABE-4128-B3F0-94ABE26F151C}" srcOrd="0" destOrd="0" presId="urn:microsoft.com/office/officeart/2018/2/layout/IconCircleList"/>
    <dgm:cxn modelId="{20586380-CFFC-44E5-AACD-ACC285697A6E}" type="presParOf" srcId="{A1E639CC-4BA8-45DE-B5EA-0A25E515C134}" destId="{7999796A-6840-48BB-A79D-9A7F88050CE7}" srcOrd="0" destOrd="0" presId="urn:microsoft.com/office/officeart/2018/2/layout/IconCircleList"/>
    <dgm:cxn modelId="{FADD3E8F-D330-4DAA-ABAC-5A8AF4447222}" type="presParOf" srcId="{7999796A-6840-48BB-A79D-9A7F88050CE7}" destId="{F0A374CE-A1C0-4A34-9E1E-1D33DE5769CC}" srcOrd="0" destOrd="0" presId="urn:microsoft.com/office/officeart/2018/2/layout/IconCircleList"/>
    <dgm:cxn modelId="{9D88D9B3-0A57-41E9-89CE-A2048212A6D0}" type="presParOf" srcId="{F0A374CE-A1C0-4A34-9E1E-1D33DE5769CC}" destId="{9C7DF77C-307B-44FA-8023-F6478B8419D1}" srcOrd="0" destOrd="0" presId="urn:microsoft.com/office/officeart/2018/2/layout/IconCircleList"/>
    <dgm:cxn modelId="{75258E4B-ABD7-4066-BBE7-189253282722}" type="presParOf" srcId="{F0A374CE-A1C0-4A34-9E1E-1D33DE5769CC}" destId="{299261AC-CE75-431F-ADCB-7D234B109FFB}" srcOrd="1" destOrd="0" presId="urn:microsoft.com/office/officeart/2018/2/layout/IconCircleList"/>
    <dgm:cxn modelId="{E162BA6A-DD36-4E6D-A24C-4DD2128A1A5E}" type="presParOf" srcId="{F0A374CE-A1C0-4A34-9E1E-1D33DE5769CC}" destId="{16113530-52D8-4C68-A3A9-CB335A6656D7}" srcOrd="2" destOrd="0" presId="urn:microsoft.com/office/officeart/2018/2/layout/IconCircleList"/>
    <dgm:cxn modelId="{25E1B2AF-7164-4788-9B10-4DBB092B7ECC}" type="presParOf" srcId="{F0A374CE-A1C0-4A34-9E1E-1D33DE5769CC}" destId="{5D4D1845-2CC1-487C-BC91-C23029B2BA5E}" srcOrd="3" destOrd="0" presId="urn:microsoft.com/office/officeart/2018/2/layout/IconCircleList"/>
    <dgm:cxn modelId="{74447563-E9DD-4291-B786-CD1BB8039308}" type="presParOf" srcId="{7999796A-6840-48BB-A79D-9A7F88050CE7}" destId="{D139133E-31D7-42C0-8D33-184749811960}" srcOrd="1" destOrd="0" presId="urn:microsoft.com/office/officeart/2018/2/layout/IconCircleList"/>
    <dgm:cxn modelId="{48FFE0CA-591F-4F78-B624-7F85270A0369}" type="presParOf" srcId="{7999796A-6840-48BB-A79D-9A7F88050CE7}" destId="{375AB15B-23B9-44C9-9725-E71745B4A134}" srcOrd="2" destOrd="0" presId="urn:microsoft.com/office/officeart/2018/2/layout/IconCircleList"/>
    <dgm:cxn modelId="{5CAC4BE0-46CB-43AF-846A-C9A0D722DE73}" type="presParOf" srcId="{375AB15B-23B9-44C9-9725-E71745B4A134}" destId="{5C51A574-386C-4602-AB56-166C421A1AD5}" srcOrd="0" destOrd="0" presId="urn:microsoft.com/office/officeart/2018/2/layout/IconCircleList"/>
    <dgm:cxn modelId="{B52357AA-FEF0-4030-893B-408277C71C5B}" type="presParOf" srcId="{375AB15B-23B9-44C9-9725-E71745B4A134}" destId="{A80F0AFC-168A-4DB5-A219-937123E5D6D0}" srcOrd="1" destOrd="0" presId="urn:microsoft.com/office/officeart/2018/2/layout/IconCircleList"/>
    <dgm:cxn modelId="{48147D30-D555-4D64-B9A5-21F24E4B12EB}" type="presParOf" srcId="{375AB15B-23B9-44C9-9725-E71745B4A134}" destId="{9A53D3B2-F539-48C1-9A95-6D5FC2EFCF85}" srcOrd="2" destOrd="0" presId="urn:microsoft.com/office/officeart/2018/2/layout/IconCircleList"/>
    <dgm:cxn modelId="{D50CF7C7-007B-4E78-9AA0-096140E299D9}" type="presParOf" srcId="{375AB15B-23B9-44C9-9725-E71745B4A134}" destId="{DE243234-6ABE-4128-B3F0-94ABE26F151C}" srcOrd="3" destOrd="0" presId="urn:microsoft.com/office/officeart/2018/2/layout/IconCircleList"/>
    <dgm:cxn modelId="{E376B3B9-ECE6-4A3F-9577-6107A7ECCB77}" type="presParOf" srcId="{7999796A-6840-48BB-A79D-9A7F88050CE7}" destId="{A7A0FFB9-0813-4E10-96C8-4C9D27336C00}" srcOrd="3" destOrd="0" presId="urn:microsoft.com/office/officeart/2018/2/layout/IconCircleList"/>
    <dgm:cxn modelId="{B7ADE5AD-B39F-497A-9E74-F564AD2B966F}" type="presParOf" srcId="{7999796A-6840-48BB-A79D-9A7F88050CE7}" destId="{F7FE09EE-4747-4E04-A71D-F286226F67E5}" srcOrd="4" destOrd="0" presId="urn:microsoft.com/office/officeart/2018/2/layout/IconCircleList"/>
    <dgm:cxn modelId="{E420EDD0-245B-4D5A-91BA-AED8804149AA}" type="presParOf" srcId="{F7FE09EE-4747-4E04-A71D-F286226F67E5}" destId="{138844B4-B98C-4665-AB1C-171AC2D74BB2}" srcOrd="0" destOrd="0" presId="urn:microsoft.com/office/officeart/2018/2/layout/IconCircleList"/>
    <dgm:cxn modelId="{62EF4094-A5C6-43FE-A047-1C3E5B3DD98C}" type="presParOf" srcId="{F7FE09EE-4747-4E04-A71D-F286226F67E5}" destId="{DEF6F1EF-D808-4971-8953-77BFBCF308B7}" srcOrd="1" destOrd="0" presId="urn:microsoft.com/office/officeart/2018/2/layout/IconCircleList"/>
    <dgm:cxn modelId="{DD35E4B7-C369-43B0-ABF6-BA64E94C5E46}" type="presParOf" srcId="{F7FE09EE-4747-4E04-A71D-F286226F67E5}" destId="{B7A31299-2FBF-4497-8A28-8DFDEEF77625}" srcOrd="2" destOrd="0" presId="urn:microsoft.com/office/officeart/2018/2/layout/IconCircleList"/>
    <dgm:cxn modelId="{3D01A36B-F263-446E-A53B-67151AA8CA33}" type="presParOf" srcId="{F7FE09EE-4747-4E04-A71D-F286226F67E5}" destId="{06D8A603-5244-4CDE-85AC-87A6FDBD3F9E}" srcOrd="3" destOrd="0" presId="urn:microsoft.com/office/officeart/2018/2/layout/IconCircleList"/>
    <dgm:cxn modelId="{4EA3A8AA-2AC7-4FC9-8673-FAF9F7B33DB4}" type="presParOf" srcId="{7999796A-6840-48BB-A79D-9A7F88050CE7}" destId="{C55C87B2-BD68-47AB-8DA4-51593621C917}" srcOrd="5" destOrd="0" presId="urn:microsoft.com/office/officeart/2018/2/layout/IconCircleList"/>
    <dgm:cxn modelId="{C539094A-3D33-4CE5-B30C-EAEF7EACCA61}" type="presParOf" srcId="{7999796A-6840-48BB-A79D-9A7F88050CE7}" destId="{6CA59B24-B4A2-4ABC-954A-72AAF504C92F}" srcOrd="6" destOrd="0" presId="urn:microsoft.com/office/officeart/2018/2/layout/IconCircleList"/>
    <dgm:cxn modelId="{871D4EDC-5F4F-460B-90CB-D78AEDC44C45}" type="presParOf" srcId="{6CA59B24-B4A2-4ABC-954A-72AAF504C92F}" destId="{00F4939D-2EFD-4B7C-88D2-08FDBF0D801E}" srcOrd="0" destOrd="0" presId="urn:microsoft.com/office/officeart/2018/2/layout/IconCircleList"/>
    <dgm:cxn modelId="{EBEB8D83-BB6A-4D18-8B55-B4787071E579}" type="presParOf" srcId="{6CA59B24-B4A2-4ABC-954A-72AAF504C92F}" destId="{60D5A3F6-9294-49A2-A1FA-FC3996DD8F3F}" srcOrd="1" destOrd="0" presId="urn:microsoft.com/office/officeart/2018/2/layout/IconCircleList"/>
    <dgm:cxn modelId="{567AB78E-E2D0-4BE4-9CA2-497598CA8698}" type="presParOf" srcId="{6CA59B24-B4A2-4ABC-954A-72AAF504C92F}" destId="{85DF417A-2423-4D89-95EA-EE4CE77F8A1E}" srcOrd="2" destOrd="0" presId="urn:microsoft.com/office/officeart/2018/2/layout/IconCircleList"/>
    <dgm:cxn modelId="{63BE4C4C-306F-468F-9874-481E3BDCF574}" type="presParOf" srcId="{6CA59B24-B4A2-4ABC-954A-72AAF504C92F}" destId="{BF3B01FF-41ED-4319-93E9-D02662209A89}" srcOrd="3" destOrd="0" presId="urn:microsoft.com/office/officeart/2018/2/layout/IconCircleList"/>
    <dgm:cxn modelId="{15288DA4-F81F-478B-8F71-F3B9CA98BDF5}" type="presParOf" srcId="{7999796A-6840-48BB-A79D-9A7F88050CE7}" destId="{8784E658-9D31-42E0-9263-72B19F914521}" srcOrd="7" destOrd="0" presId="urn:microsoft.com/office/officeart/2018/2/layout/IconCircleList"/>
    <dgm:cxn modelId="{9DEA6F7C-62D8-4FAA-973B-96A5AC743199}" type="presParOf" srcId="{7999796A-6840-48BB-A79D-9A7F88050CE7}" destId="{13D2F902-A0D6-42E6-A251-39A423CC56EE}" srcOrd="8" destOrd="0" presId="urn:microsoft.com/office/officeart/2018/2/layout/IconCircleList"/>
    <dgm:cxn modelId="{E3DC5134-7413-407A-A8F8-376CF4DEFF3B}" type="presParOf" srcId="{13D2F902-A0D6-42E6-A251-39A423CC56EE}" destId="{C584D647-19D6-4E7A-8406-6BD9B0D486F9}" srcOrd="0" destOrd="0" presId="urn:microsoft.com/office/officeart/2018/2/layout/IconCircleList"/>
    <dgm:cxn modelId="{43F1B3A3-1B76-463F-8B06-CEA86CD8171E}" type="presParOf" srcId="{13D2F902-A0D6-42E6-A251-39A423CC56EE}" destId="{5867101A-203D-4514-BEC0-CB93E67E5786}" srcOrd="1" destOrd="0" presId="urn:microsoft.com/office/officeart/2018/2/layout/IconCircleList"/>
    <dgm:cxn modelId="{C7C8FBA6-E0A1-4ED5-ADA9-32DA776AE86E}" type="presParOf" srcId="{13D2F902-A0D6-42E6-A251-39A423CC56EE}" destId="{DC20E9AC-C6F1-409C-9F52-180F853504E8}" srcOrd="2" destOrd="0" presId="urn:microsoft.com/office/officeart/2018/2/layout/IconCircleList"/>
    <dgm:cxn modelId="{3951F80C-6FD3-4158-B1B7-A4587A9F2476}" type="presParOf" srcId="{13D2F902-A0D6-42E6-A251-39A423CC56EE}" destId="{32BDB36C-E477-43E9-80F9-47EA6E167005}" srcOrd="3" destOrd="0" presId="urn:microsoft.com/office/officeart/2018/2/layout/IconCircleList"/>
    <dgm:cxn modelId="{97727615-FAEF-46AC-96A0-3378650D19CB}" type="presParOf" srcId="{7999796A-6840-48BB-A79D-9A7F88050CE7}" destId="{8A31AF3E-AF15-4754-AB48-970189AD09B4}" srcOrd="9" destOrd="0" presId="urn:microsoft.com/office/officeart/2018/2/layout/IconCircleList"/>
    <dgm:cxn modelId="{D8692054-B0AA-456B-A715-837C1CBE57A1}" type="presParOf" srcId="{7999796A-6840-48BB-A79D-9A7F88050CE7}" destId="{376BA10F-F5A1-40B8-94A1-7BD896A87B0A}" srcOrd="10" destOrd="0" presId="urn:microsoft.com/office/officeart/2018/2/layout/IconCircleList"/>
    <dgm:cxn modelId="{F682AF96-CBA4-473F-A8AF-936639119F19}" type="presParOf" srcId="{376BA10F-F5A1-40B8-94A1-7BD896A87B0A}" destId="{5D056AB5-75BC-4E7B-9143-2F92521236FA}" srcOrd="0" destOrd="0" presId="urn:microsoft.com/office/officeart/2018/2/layout/IconCircleList"/>
    <dgm:cxn modelId="{013F2311-C9A9-4E0B-B59E-802DFEBEA3B3}" type="presParOf" srcId="{376BA10F-F5A1-40B8-94A1-7BD896A87B0A}" destId="{E46B6726-C1DD-4F61-BEF9-94439119F77E}" srcOrd="1" destOrd="0" presId="urn:microsoft.com/office/officeart/2018/2/layout/IconCircleList"/>
    <dgm:cxn modelId="{5FBE5463-03A6-48B6-BA09-6FC4F93EB8C5}" type="presParOf" srcId="{376BA10F-F5A1-40B8-94A1-7BD896A87B0A}" destId="{6D4FB1B4-90D1-4293-B13C-B2E1602E1324}" srcOrd="2" destOrd="0" presId="urn:microsoft.com/office/officeart/2018/2/layout/IconCircleList"/>
    <dgm:cxn modelId="{44026FDF-D221-4FFD-BE9C-F85697B5C0D8}" type="presParOf" srcId="{376BA10F-F5A1-40B8-94A1-7BD896A87B0A}" destId="{77FFFDBD-11BF-4390-96EC-FAAB6DD48A51}" srcOrd="3" destOrd="0" presId="urn:microsoft.com/office/officeart/2018/2/layout/IconCircleList"/>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FE504A06-332C-4383-860D-643D78CC2968}" type="doc">
      <dgm:prSet loTypeId="urn:microsoft.com/office/officeart/2005/8/layout/hProcess9" loCatId="process" qsTypeId="urn:microsoft.com/office/officeart/2005/8/quickstyle/simple1" qsCatId="simple" csTypeId="urn:microsoft.com/office/officeart/2005/8/colors/colorful2" csCatId="colorful" phldr="1"/>
      <dgm:spPr/>
      <dgm:t>
        <a:bodyPr/>
        <a:lstStyle/>
        <a:p>
          <a:endParaRPr lang="en-US"/>
        </a:p>
      </dgm:t>
    </dgm:pt>
    <dgm:pt modelId="{A35DF199-5A65-4A12-951C-F0E4AD200C23}">
      <dgm:prSet/>
      <dgm:spPr/>
      <dgm:t>
        <a:bodyPr/>
        <a:lstStyle/>
        <a:p>
          <a:r>
            <a:rPr lang="en-GB"/>
            <a:t>Ensure caseload is managed and is manageable</a:t>
          </a:r>
          <a:endParaRPr lang="en-US"/>
        </a:p>
      </dgm:t>
    </dgm:pt>
    <dgm:pt modelId="{BCFD5A09-35E5-4EB9-943C-F29139726797}" type="parTrans" cxnId="{F0BD5D5A-384F-4229-B9C7-4EEE170A25FE}">
      <dgm:prSet/>
      <dgm:spPr/>
      <dgm:t>
        <a:bodyPr/>
        <a:lstStyle/>
        <a:p>
          <a:endParaRPr lang="en-US"/>
        </a:p>
      </dgm:t>
    </dgm:pt>
    <dgm:pt modelId="{B50A9762-949F-4658-B7C9-3DCF14703F7B}" type="sibTrans" cxnId="{F0BD5D5A-384F-4229-B9C7-4EEE170A25FE}">
      <dgm:prSet/>
      <dgm:spPr/>
      <dgm:t>
        <a:bodyPr/>
        <a:lstStyle/>
        <a:p>
          <a:endParaRPr lang="en-US"/>
        </a:p>
      </dgm:t>
    </dgm:pt>
    <dgm:pt modelId="{67D59863-C0EF-447B-BB48-D2B47D272957}">
      <dgm:prSet/>
      <dgm:spPr/>
      <dgm:t>
        <a:bodyPr/>
        <a:lstStyle/>
        <a:p>
          <a:r>
            <a:rPr lang="en-GB"/>
            <a:t>Be involved in MDT discussions</a:t>
          </a:r>
          <a:endParaRPr lang="en-US"/>
        </a:p>
      </dgm:t>
    </dgm:pt>
    <dgm:pt modelId="{04E83EA4-E38D-48FA-BF4F-0AA947E3F9D7}" type="parTrans" cxnId="{676CA96C-6CD1-4455-AA09-0E13236E99FD}">
      <dgm:prSet/>
      <dgm:spPr/>
      <dgm:t>
        <a:bodyPr/>
        <a:lstStyle/>
        <a:p>
          <a:endParaRPr lang="en-US"/>
        </a:p>
      </dgm:t>
    </dgm:pt>
    <dgm:pt modelId="{53ADF892-E188-4A2E-9BFE-A97D5668A0CD}" type="sibTrans" cxnId="{676CA96C-6CD1-4455-AA09-0E13236E99FD}">
      <dgm:prSet/>
      <dgm:spPr/>
      <dgm:t>
        <a:bodyPr/>
        <a:lstStyle/>
        <a:p>
          <a:endParaRPr lang="en-US"/>
        </a:p>
      </dgm:t>
    </dgm:pt>
    <dgm:pt modelId="{ABFE7D39-08E0-495A-8EF2-9A58B171FB9C}">
      <dgm:prSet/>
      <dgm:spPr/>
      <dgm:t>
        <a:bodyPr/>
        <a:lstStyle/>
        <a:p>
          <a:r>
            <a:rPr lang="en-GB"/>
            <a:t>Accessing supervision- management and clinical</a:t>
          </a:r>
          <a:endParaRPr lang="en-US"/>
        </a:p>
      </dgm:t>
    </dgm:pt>
    <dgm:pt modelId="{A19FCF43-5D54-4920-99D4-60DB1252CE59}" type="parTrans" cxnId="{6D76CCD0-6E37-44FD-8A5E-CF588C880941}">
      <dgm:prSet/>
      <dgm:spPr/>
      <dgm:t>
        <a:bodyPr/>
        <a:lstStyle/>
        <a:p>
          <a:endParaRPr lang="en-US"/>
        </a:p>
      </dgm:t>
    </dgm:pt>
    <dgm:pt modelId="{592E2016-38BF-4360-B080-997B171A821B}" type="sibTrans" cxnId="{6D76CCD0-6E37-44FD-8A5E-CF588C880941}">
      <dgm:prSet/>
      <dgm:spPr/>
      <dgm:t>
        <a:bodyPr/>
        <a:lstStyle/>
        <a:p>
          <a:endParaRPr lang="en-US"/>
        </a:p>
      </dgm:t>
    </dgm:pt>
    <dgm:pt modelId="{4F3BBF0E-A628-452D-B83A-CE8B03DCF760}">
      <dgm:prSet/>
      <dgm:spPr/>
      <dgm:t>
        <a:bodyPr/>
        <a:lstStyle/>
        <a:p>
          <a:r>
            <a:rPr lang="en-GB"/>
            <a:t>Recognise when you are feeling stressed and what might you do to minimise this</a:t>
          </a:r>
          <a:endParaRPr lang="en-US"/>
        </a:p>
      </dgm:t>
    </dgm:pt>
    <dgm:pt modelId="{C411DC9C-40B1-4977-98BC-CDC20966DF73}" type="parTrans" cxnId="{C8ACFBA3-C14F-4042-98D4-AB28BF226AB7}">
      <dgm:prSet/>
      <dgm:spPr/>
      <dgm:t>
        <a:bodyPr/>
        <a:lstStyle/>
        <a:p>
          <a:endParaRPr lang="en-US"/>
        </a:p>
      </dgm:t>
    </dgm:pt>
    <dgm:pt modelId="{25511A14-DEF1-42EF-A74C-6CCACEC17357}" type="sibTrans" cxnId="{C8ACFBA3-C14F-4042-98D4-AB28BF226AB7}">
      <dgm:prSet/>
      <dgm:spPr/>
      <dgm:t>
        <a:bodyPr/>
        <a:lstStyle/>
        <a:p>
          <a:endParaRPr lang="en-US"/>
        </a:p>
      </dgm:t>
    </dgm:pt>
    <dgm:pt modelId="{6E557D6A-B21A-4FCC-92F6-D8F1A34F4218}">
      <dgm:prSet/>
      <dgm:spPr/>
      <dgm:t>
        <a:bodyPr/>
        <a:lstStyle/>
        <a:p>
          <a:r>
            <a:rPr lang="en-GB"/>
            <a:t>Look after each other</a:t>
          </a:r>
          <a:endParaRPr lang="en-US"/>
        </a:p>
      </dgm:t>
    </dgm:pt>
    <dgm:pt modelId="{73C34891-6D38-4B01-861E-FE15BAD0209B}" type="parTrans" cxnId="{D5AF924F-D3FA-4026-BAD8-CF7AF4625FA1}">
      <dgm:prSet/>
      <dgm:spPr/>
      <dgm:t>
        <a:bodyPr/>
        <a:lstStyle/>
        <a:p>
          <a:endParaRPr lang="en-US"/>
        </a:p>
      </dgm:t>
    </dgm:pt>
    <dgm:pt modelId="{A3C12D55-C453-4D9E-B607-E040D728E3A2}" type="sibTrans" cxnId="{D5AF924F-D3FA-4026-BAD8-CF7AF4625FA1}">
      <dgm:prSet/>
      <dgm:spPr/>
      <dgm:t>
        <a:bodyPr/>
        <a:lstStyle/>
        <a:p>
          <a:endParaRPr lang="en-US"/>
        </a:p>
      </dgm:t>
    </dgm:pt>
    <dgm:pt modelId="{E1197212-6F34-404A-ACA1-32C7D8E301C1}" type="pres">
      <dgm:prSet presAssocID="{FE504A06-332C-4383-860D-643D78CC2968}" presName="CompostProcess" presStyleCnt="0">
        <dgm:presLayoutVars>
          <dgm:dir/>
          <dgm:resizeHandles val="exact"/>
        </dgm:presLayoutVars>
      </dgm:prSet>
      <dgm:spPr/>
    </dgm:pt>
    <dgm:pt modelId="{71CE99B0-A594-4970-8842-3A1E1FDAC042}" type="pres">
      <dgm:prSet presAssocID="{FE504A06-332C-4383-860D-643D78CC2968}" presName="arrow" presStyleLbl="bgShp" presStyleIdx="0" presStyleCnt="1"/>
      <dgm:spPr/>
    </dgm:pt>
    <dgm:pt modelId="{99F0037D-55EC-4728-8A54-1F8565EABD5A}" type="pres">
      <dgm:prSet presAssocID="{FE504A06-332C-4383-860D-643D78CC2968}" presName="linearProcess" presStyleCnt="0"/>
      <dgm:spPr/>
    </dgm:pt>
    <dgm:pt modelId="{B6B84216-AAD8-4EDF-8509-8E2B57ED1AA0}" type="pres">
      <dgm:prSet presAssocID="{A35DF199-5A65-4A12-951C-F0E4AD200C23}" presName="textNode" presStyleLbl="node1" presStyleIdx="0" presStyleCnt="5">
        <dgm:presLayoutVars>
          <dgm:bulletEnabled val="1"/>
        </dgm:presLayoutVars>
      </dgm:prSet>
      <dgm:spPr/>
    </dgm:pt>
    <dgm:pt modelId="{6D0CFC4C-DE0E-467C-818B-5EC4DDE4B87A}" type="pres">
      <dgm:prSet presAssocID="{B50A9762-949F-4658-B7C9-3DCF14703F7B}" presName="sibTrans" presStyleCnt="0"/>
      <dgm:spPr/>
    </dgm:pt>
    <dgm:pt modelId="{698C9E4C-B288-499A-BEA0-9AE858D8295D}" type="pres">
      <dgm:prSet presAssocID="{67D59863-C0EF-447B-BB48-D2B47D272957}" presName="textNode" presStyleLbl="node1" presStyleIdx="1" presStyleCnt="5">
        <dgm:presLayoutVars>
          <dgm:bulletEnabled val="1"/>
        </dgm:presLayoutVars>
      </dgm:prSet>
      <dgm:spPr/>
    </dgm:pt>
    <dgm:pt modelId="{75026575-9BB9-421B-A572-A3EEE91D7DC6}" type="pres">
      <dgm:prSet presAssocID="{53ADF892-E188-4A2E-9BFE-A97D5668A0CD}" presName="sibTrans" presStyleCnt="0"/>
      <dgm:spPr/>
    </dgm:pt>
    <dgm:pt modelId="{51D70912-A0DD-48D9-A062-F0F4695C82BA}" type="pres">
      <dgm:prSet presAssocID="{ABFE7D39-08E0-495A-8EF2-9A58B171FB9C}" presName="textNode" presStyleLbl="node1" presStyleIdx="2" presStyleCnt="5">
        <dgm:presLayoutVars>
          <dgm:bulletEnabled val="1"/>
        </dgm:presLayoutVars>
      </dgm:prSet>
      <dgm:spPr/>
    </dgm:pt>
    <dgm:pt modelId="{D44E858C-A756-4553-AFE8-BF6BDAABB6F5}" type="pres">
      <dgm:prSet presAssocID="{592E2016-38BF-4360-B080-997B171A821B}" presName="sibTrans" presStyleCnt="0"/>
      <dgm:spPr/>
    </dgm:pt>
    <dgm:pt modelId="{DE3B925B-8074-41E8-901B-7F82098D2585}" type="pres">
      <dgm:prSet presAssocID="{4F3BBF0E-A628-452D-B83A-CE8B03DCF760}" presName="textNode" presStyleLbl="node1" presStyleIdx="3" presStyleCnt="5">
        <dgm:presLayoutVars>
          <dgm:bulletEnabled val="1"/>
        </dgm:presLayoutVars>
      </dgm:prSet>
      <dgm:spPr/>
    </dgm:pt>
    <dgm:pt modelId="{DF0A8A0A-8989-45F6-BD3C-80E6EE17CF5C}" type="pres">
      <dgm:prSet presAssocID="{25511A14-DEF1-42EF-A74C-6CCACEC17357}" presName="sibTrans" presStyleCnt="0"/>
      <dgm:spPr/>
    </dgm:pt>
    <dgm:pt modelId="{2BE80433-E73F-4DA3-9A74-E0DBD07987E1}" type="pres">
      <dgm:prSet presAssocID="{6E557D6A-B21A-4FCC-92F6-D8F1A34F4218}" presName="textNode" presStyleLbl="node1" presStyleIdx="4" presStyleCnt="5">
        <dgm:presLayoutVars>
          <dgm:bulletEnabled val="1"/>
        </dgm:presLayoutVars>
      </dgm:prSet>
      <dgm:spPr/>
    </dgm:pt>
  </dgm:ptLst>
  <dgm:cxnLst>
    <dgm:cxn modelId="{3966DC12-008C-491C-A86D-BC3DC6FBE4EA}" type="presOf" srcId="{FE504A06-332C-4383-860D-643D78CC2968}" destId="{E1197212-6F34-404A-ACA1-32C7D8E301C1}" srcOrd="0" destOrd="0" presId="urn:microsoft.com/office/officeart/2005/8/layout/hProcess9"/>
    <dgm:cxn modelId="{676CA96C-6CD1-4455-AA09-0E13236E99FD}" srcId="{FE504A06-332C-4383-860D-643D78CC2968}" destId="{67D59863-C0EF-447B-BB48-D2B47D272957}" srcOrd="1" destOrd="0" parTransId="{04E83EA4-E38D-48FA-BF4F-0AA947E3F9D7}" sibTransId="{53ADF892-E188-4A2E-9BFE-A97D5668A0CD}"/>
    <dgm:cxn modelId="{D5AF924F-D3FA-4026-BAD8-CF7AF4625FA1}" srcId="{FE504A06-332C-4383-860D-643D78CC2968}" destId="{6E557D6A-B21A-4FCC-92F6-D8F1A34F4218}" srcOrd="4" destOrd="0" parTransId="{73C34891-6D38-4B01-861E-FE15BAD0209B}" sibTransId="{A3C12D55-C453-4D9E-B607-E040D728E3A2}"/>
    <dgm:cxn modelId="{15704572-1DC6-484F-A1AF-A6705E39BA11}" type="presOf" srcId="{6E557D6A-B21A-4FCC-92F6-D8F1A34F4218}" destId="{2BE80433-E73F-4DA3-9A74-E0DBD07987E1}" srcOrd="0" destOrd="0" presId="urn:microsoft.com/office/officeart/2005/8/layout/hProcess9"/>
    <dgm:cxn modelId="{F0BD5D5A-384F-4229-B9C7-4EEE170A25FE}" srcId="{FE504A06-332C-4383-860D-643D78CC2968}" destId="{A35DF199-5A65-4A12-951C-F0E4AD200C23}" srcOrd="0" destOrd="0" parTransId="{BCFD5A09-35E5-4EB9-943C-F29139726797}" sibTransId="{B50A9762-949F-4658-B7C9-3DCF14703F7B}"/>
    <dgm:cxn modelId="{C8ACFBA3-C14F-4042-98D4-AB28BF226AB7}" srcId="{FE504A06-332C-4383-860D-643D78CC2968}" destId="{4F3BBF0E-A628-452D-B83A-CE8B03DCF760}" srcOrd="3" destOrd="0" parTransId="{C411DC9C-40B1-4977-98BC-CDC20966DF73}" sibTransId="{25511A14-DEF1-42EF-A74C-6CCACEC17357}"/>
    <dgm:cxn modelId="{1CF59EC8-BB7C-498E-ACB9-BE2DAC8C8978}" type="presOf" srcId="{A35DF199-5A65-4A12-951C-F0E4AD200C23}" destId="{B6B84216-AAD8-4EDF-8509-8E2B57ED1AA0}" srcOrd="0" destOrd="0" presId="urn:microsoft.com/office/officeart/2005/8/layout/hProcess9"/>
    <dgm:cxn modelId="{255F82CB-311E-4C6C-981F-3662653DED72}" type="presOf" srcId="{4F3BBF0E-A628-452D-B83A-CE8B03DCF760}" destId="{DE3B925B-8074-41E8-901B-7F82098D2585}" srcOrd="0" destOrd="0" presId="urn:microsoft.com/office/officeart/2005/8/layout/hProcess9"/>
    <dgm:cxn modelId="{6D76CCD0-6E37-44FD-8A5E-CF588C880941}" srcId="{FE504A06-332C-4383-860D-643D78CC2968}" destId="{ABFE7D39-08E0-495A-8EF2-9A58B171FB9C}" srcOrd="2" destOrd="0" parTransId="{A19FCF43-5D54-4920-99D4-60DB1252CE59}" sibTransId="{592E2016-38BF-4360-B080-997B171A821B}"/>
    <dgm:cxn modelId="{4EAFF4F4-94F9-443C-9A7B-A99DC12EFD96}" type="presOf" srcId="{ABFE7D39-08E0-495A-8EF2-9A58B171FB9C}" destId="{51D70912-A0DD-48D9-A062-F0F4695C82BA}" srcOrd="0" destOrd="0" presId="urn:microsoft.com/office/officeart/2005/8/layout/hProcess9"/>
    <dgm:cxn modelId="{52CBE2F6-430F-4A81-8573-142DC55A702D}" type="presOf" srcId="{67D59863-C0EF-447B-BB48-D2B47D272957}" destId="{698C9E4C-B288-499A-BEA0-9AE858D8295D}" srcOrd="0" destOrd="0" presId="urn:microsoft.com/office/officeart/2005/8/layout/hProcess9"/>
    <dgm:cxn modelId="{01216FB2-F1F5-4160-8F6C-3D3CBFCFC78C}" type="presParOf" srcId="{E1197212-6F34-404A-ACA1-32C7D8E301C1}" destId="{71CE99B0-A594-4970-8842-3A1E1FDAC042}" srcOrd="0" destOrd="0" presId="urn:microsoft.com/office/officeart/2005/8/layout/hProcess9"/>
    <dgm:cxn modelId="{BBA3CBA8-494B-44B9-8E2C-B81038A3BF5B}" type="presParOf" srcId="{E1197212-6F34-404A-ACA1-32C7D8E301C1}" destId="{99F0037D-55EC-4728-8A54-1F8565EABD5A}" srcOrd="1" destOrd="0" presId="urn:microsoft.com/office/officeart/2005/8/layout/hProcess9"/>
    <dgm:cxn modelId="{15011FBB-EF36-40D9-9D73-D61F92A56F58}" type="presParOf" srcId="{99F0037D-55EC-4728-8A54-1F8565EABD5A}" destId="{B6B84216-AAD8-4EDF-8509-8E2B57ED1AA0}" srcOrd="0" destOrd="0" presId="urn:microsoft.com/office/officeart/2005/8/layout/hProcess9"/>
    <dgm:cxn modelId="{FF999855-4504-47F6-93A5-754FB461F522}" type="presParOf" srcId="{99F0037D-55EC-4728-8A54-1F8565EABD5A}" destId="{6D0CFC4C-DE0E-467C-818B-5EC4DDE4B87A}" srcOrd="1" destOrd="0" presId="urn:microsoft.com/office/officeart/2005/8/layout/hProcess9"/>
    <dgm:cxn modelId="{F628A52B-2BFA-4CA6-8B01-2E7C2C4F86B3}" type="presParOf" srcId="{99F0037D-55EC-4728-8A54-1F8565EABD5A}" destId="{698C9E4C-B288-499A-BEA0-9AE858D8295D}" srcOrd="2" destOrd="0" presId="urn:microsoft.com/office/officeart/2005/8/layout/hProcess9"/>
    <dgm:cxn modelId="{A6ED2CA8-B324-4F10-9CA7-6E87D79AE0AB}" type="presParOf" srcId="{99F0037D-55EC-4728-8A54-1F8565EABD5A}" destId="{75026575-9BB9-421B-A572-A3EEE91D7DC6}" srcOrd="3" destOrd="0" presId="urn:microsoft.com/office/officeart/2005/8/layout/hProcess9"/>
    <dgm:cxn modelId="{CEC994CD-CC95-4BD6-87C0-E09943AC6EF3}" type="presParOf" srcId="{99F0037D-55EC-4728-8A54-1F8565EABD5A}" destId="{51D70912-A0DD-48D9-A062-F0F4695C82BA}" srcOrd="4" destOrd="0" presId="urn:microsoft.com/office/officeart/2005/8/layout/hProcess9"/>
    <dgm:cxn modelId="{A4A7C233-4D6D-4B31-A9F2-B37978B957F4}" type="presParOf" srcId="{99F0037D-55EC-4728-8A54-1F8565EABD5A}" destId="{D44E858C-A756-4553-AFE8-BF6BDAABB6F5}" srcOrd="5" destOrd="0" presId="urn:microsoft.com/office/officeart/2005/8/layout/hProcess9"/>
    <dgm:cxn modelId="{BCDA521D-312C-47A1-A893-5F68A47936A5}" type="presParOf" srcId="{99F0037D-55EC-4728-8A54-1F8565EABD5A}" destId="{DE3B925B-8074-41E8-901B-7F82098D2585}" srcOrd="6" destOrd="0" presId="urn:microsoft.com/office/officeart/2005/8/layout/hProcess9"/>
    <dgm:cxn modelId="{75E36784-93F5-4AF5-9CEC-C9ECED641665}" type="presParOf" srcId="{99F0037D-55EC-4728-8A54-1F8565EABD5A}" destId="{DF0A8A0A-8989-45F6-BD3C-80E6EE17CF5C}" srcOrd="7" destOrd="0" presId="urn:microsoft.com/office/officeart/2005/8/layout/hProcess9"/>
    <dgm:cxn modelId="{8B972545-BA99-4F1F-ADE0-EC94FBC6B8E4}" type="presParOf" srcId="{99F0037D-55EC-4728-8A54-1F8565EABD5A}" destId="{2BE80433-E73F-4DA3-9A74-E0DBD07987E1}" srcOrd="8"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A2CEE95-D9AD-4C77-B7C6-23D3A02EBDAC}">
      <dsp:nvSpPr>
        <dsp:cNvPr id="0" name=""/>
        <dsp:cNvSpPr/>
      </dsp:nvSpPr>
      <dsp:spPr>
        <a:xfrm>
          <a:off x="0" y="5059"/>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To address some of the perinatal nursery nurse concerns regarding COVID-19</a:t>
          </a:r>
          <a:endParaRPr lang="en-US" sz="2300" kern="1200" dirty="0"/>
        </a:p>
      </dsp:txBody>
      <dsp:txXfrm>
        <a:off x="26930" y="31989"/>
        <a:ext cx="9648093" cy="497795"/>
      </dsp:txXfrm>
    </dsp:sp>
    <dsp:sp modelId="{802C6FB6-A6CE-4169-A814-EDC5B1A5C093}">
      <dsp:nvSpPr>
        <dsp:cNvPr id="0" name=""/>
        <dsp:cNvSpPr/>
      </dsp:nvSpPr>
      <dsp:spPr>
        <a:xfrm>
          <a:off x="0" y="622954"/>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To highlight the possible impact of COVID-19 on the mother</a:t>
          </a:r>
          <a:endParaRPr lang="en-US" sz="2300" kern="1200" dirty="0"/>
        </a:p>
      </dsp:txBody>
      <dsp:txXfrm>
        <a:off x="26930" y="649884"/>
        <a:ext cx="9648093" cy="497795"/>
      </dsp:txXfrm>
    </dsp:sp>
    <dsp:sp modelId="{1B2CF3B6-F4AE-4399-B327-54D803461142}">
      <dsp:nvSpPr>
        <dsp:cNvPr id="0" name=""/>
        <dsp:cNvSpPr/>
      </dsp:nvSpPr>
      <dsp:spPr>
        <a:xfrm>
          <a:off x="0" y="1240849"/>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To highlight the possible impact of COVID-19 on the infant </a:t>
          </a:r>
          <a:endParaRPr lang="en-US" sz="2300" kern="1200" dirty="0"/>
        </a:p>
      </dsp:txBody>
      <dsp:txXfrm>
        <a:off x="26930" y="1267779"/>
        <a:ext cx="9648093" cy="497795"/>
      </dsp:txXfrm>
    </dsp:sp>
    <dsp:sp modelId="{ADA85C97-E6FD-4D38-874A-2F6A5674612F}">
      <dsp:nvSpPr>
        <dsp:cNvPr id="0" name=""/>
        <dsp:cNvSpPr/>
      </dsp:nvSpPr>
      <dsp:spPr>
        <a:xfrm>
          <a:off x="0" y="1858745"/>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Exploring ways to navigate mothers worries about COVID-19</a:t>
          </a:r>
          <a:endParaRPr lang="en-US" sz="2300" kern="1200" dirty="0"/>
        </a:p>
      </dsp:txBody>
      <dsp:txXfrm>
        <a:off x="26930" y="1885675"/>
        <a:ext cx="9648093" cy="497795"/>
      </dsp:txXfrm>
    </dsp:sp>
    <dsp:sp modelId="{6A671DC2-D349-4624-AAE0-192E3E956658}">
      <dsp:nvSpPr>
        <dsp:cNvPr id="0" name=""/>
        <dsp:cNvSpPr/>
      </dsp:nvSpPr>
      <dsp:spPr>
        <a:xfrm>
          <a:off x="0" y="2476640"/>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Supporting mothers at a social distance</a:t>
          </a:r>
          <a:endParaRPr lang="en-US" sz="2300" kern="1200" dirty="0"/>
        </a:p>
      </dsp:txBody>
      <dsp:txXfrm>
        <a:off x="26930" y="2503570"/>
        <a:ext cx="9648093" cy="497795"/>
      </dsp:txXfrm>
    </dsp:sp>
    <dsp:sp modelId="{8C1CE355-952A-44AC-8628-EA2FAA6CF58A}">
      <dsp:nvSpPr>
        <dsp:cNvPr id="0" name=""/>
        <dsp:cNvSpPr/>
      </dsp:nvSpPr>
      <dsp:spPr>
        <a:xfrm>
          <a:off x="0" y="3094535"/>
          <a:ext cx="9701953" cy="551655"/>
        </a:xfrm>
        <a:prstGeom prst="roundRect">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marL="0" lvl="0" indent="0" algn="l" defTabSz="1022350">
            <a:lnSpc>
              <a:spcPct val="90000"/>
            </a:lnSpc>
            <a:spcBef>
              <a:spcPct val="0"/>
            </a:spcBef>
            <a:spcAft>
              <a:spcPct val="35000"/>
            </a:spcAft>
            <a:buNone/>
          </a:pPr>
          <a:r>
            <a:rPr lang="en-GB" sz="2300" kern="1200" dirty="0"/>
            <a:t>Looking after ourselves</a:t>
          </a:r>
          <a:endParaRPr lang="en-US" sz="2300" kern="1200" dirty="0"/>
        </a:p>
      </dsp:txBody>
      <dsp:txXfrm>
        <a:off x="26930" y="3121465"/>
        <a:ext cx="9648093" cy="497795"/>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2BC0DB4-48E6-46F6-BB0F-87857F41C5F2}">
      <dsp:nvSpPr>
        <dsp:cNvPr id="0" name=""/>
        <dsp:cNvSpPr/>
      </dsp:nvSpPr>
      <dsp:spPr>
        <a:xfrm>
          <a:off x="2569" y="50056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Face-to-face contact limited (MBU’s) or not currently existing (community teams)</a:t>
          </a:r>
          <a:endParaRPr lang="en-US" sz="1700" kern="1200" dirty="0"/>
        </a:p>
      </dsp:txBody>
      <dsp:txXfrm>
        <a:off x="2569" y="500562"/>
        <a:ext cx="2038557" cy="1223134"/>
      </dsp:txXfrm>
    </dsp:sp>
    <dsp:sp modelId="{B5BB5A10-1553-4033-BCF4-AE47601EB0AF}">
      <dsp:nvSpPr>
        <dsp:cNvPr id="0" name=""/>
        <dsp:cNvSpPr/>
      </dsp:nvSpPr>
      <dsp:spPr>
        <a:xfrm>
          <a:off x="2244983" y="50056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Difficulty in engaging the mother via telephone video calls</a:t>
          </a:r>
          <a:endParaRPr lang="en-US" sz="1700" kern="1200" dirty="0"/>
        </a:p>
      </dsp:txBody>
      <dsp:txXfrm>
        <a:off x="2244983" y="500562"/>
        <a:ext cx="2038557" cy="1223134"/>
      </dsp:txXfrm>
    </dsp:sp>
    <dsp:sp modelId="{3A7EBE2B-FF60-4C68-BAC5-3531471AE40F}">
      <dsp:nvSpPr>
        <dsp:cNvPr id="0" name=""/>
        <dsp:cNvSpPr/>
      </dsp:nvSpPr>
      <dsp:spPr>
        <a:xfrm>
          <a:off x="4487396" y="50056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The ability to make a sound assessment of the mother-infant relationship</a:t>
          </a:r>
          <a:endParaRPr lang="en-US" sz="1700" kern="1200" dirty="0"/>
        </a:p>
      </dsp:txBody>
      <dsp:txXfrm>
        <a:off x="4487396" y="500562"/>
        <a:ext cx="2038557" cy="1223134"/>
      </dsp:txXfrm>
    </dsp:sp>
    <dsp:sp modelId="{161285FD-6282-4F49-A561-A864426CACB7}">
      <dsp:nvSpPr>
        <dsp:cNvPr id="0" name=""/>
        <dsp:cNvSpPr/>
      </dsp:nvSpPr>
      <dsp:spPr>
        <a:xfrm>
          <a:off x="6729810" y="50056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The ability to observe mother-infant interaction</a:t>
          </a:r>
          <a:endParaRPr lang="en-US" sz="1700" kern="1200" dirty="0"/>
        </a:p>
      </dsp:txBody>
      <dsp:txXfrm>
        <a:off x="6729810" y="500562"/>
        <a:ext cx="2038557" cy="1223134"/>
      </dsp:txXfrm>
    </dsp:sp>
    <dsp:sp modelId="{110447F0-27C9-4B2B-BC44-F4886072C03F}">
      <dsp:nvSpPr>
        <dsp:cNvPr id="0" name=""/>
        <dsp:cNvSpPr/>
      </dsp:nvSpPr>
      <dsp:spPr>
        <a:xfrm>
          <a:off x="1123776" y="192755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Challenges in providing therapeutic interventions from a social distance</a:t>
          </a:r>
          <a:endParaRPr lang="en-US" sz="1700" kern="1200" dirty="0"/>
        </a:p>
      </dsp:txBody>
      <dsp:txXfrm>
        <a:off x="1123776" y="1927552"/>
        <a:ext cx="2038557" cy="1223134"/>
      </dsp:txXfrm>
    </dsp:sp>
    <dsp:sp modelId="{7E05884B-EB57-4B82-AF53-4574030DAF6E}">
      <dsp:nvSpPr>
        <dsp:cNvPr id="0" name=""/>
        <dsp:cNvSpPr/>
      </dsp:nvSpPr>
      <dsp:spPr>
        <a:xfrm>
          <a:off x="3366190" y="192755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The impact of COVID-19 on the infant’s mental health and well-being</a:t>
          </a:r>
          <a:endParaRPr lang="en-US" sz="1700" kern="1200" dirty="0"/>
        </a:p>
      </dsp:txBody>
      <dsp:txXfrm>
        <a:off x="3366190" y="1927552"/>
        <a:ext cx="2038557" cy="1223134"/>
      </dsp:txXfrm>
    </dsp:sp>
    <dsp:sp modelId="{3EEDA765-856F-4DFC-BBAB-B50A503F2688}">
      <dsp:nvSpPr>
        <dsp:cNvPr id="0" name=""/>
        <dsp:cNvSpPr/>
      </dsp:nvSpPr>
      <dsp:spPr>
        <a:xfrm>
          <a:off x="5608603" y="1927552"/>
          <a:ext cx="2038557" cy="1223134"/>
        </a:xfrm>
        <a:prstGeom prst="rect">
          <a:avLst/>
        </a:prstGeom>
        <a:solidFill>
          <a:schemeClr val="accent3">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ctr" defTabSz="755650">
            <a:lnSpc>
              <a:spcPct val="90000"/>
            </a:lnSpc>
            <a:spcBef>
              <a:spcPct val="0"/>
            </a:spcBef>
            <a:spcAft>
              <a:spcPct val="35000"/>
            </a:spcAft>
            <a:buNone/>
          </a:pPr>
          <a:r>
            <a:rPr lang="en-GB" sz="1700" kern="1200" dirty="0"/>
            <a:t>There may be many more…..</a:t>
          </a:r>
          <a:endParaRPr lang="en-US" sz="1700" kern="1200" dirty="0"/>
        </a:p>
      </dsp:txBody>
      <dsp:txXfrm>
        <a:off x="5608603" y="1927552"/>
        <a:ext cx="2038557" cy="1223134"/>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57180C4-CBC1-4687-AA59-7F454DB06B6D}">
      <dsp:nvSpPr>
        <dsp:cNvPr id="0" name=""/>
        <dsp:cNvSpPr/>
      </dsp:nvSpPr>
      <dsp:spPr>
        <a:xfrm>
          <a:off x="1070" y="434100"/>
          <a:ext cx="3758055" cy="238636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86C563E4-BCCC-46CE-9875-9675A4193414}">
      <dsp:nvSpPr>
        <dsp:cNvPr id="0" name=""/>
        <dsp:cNvSpPr/>
      </dsp:nvSpPr>
      <dsp:spPr>
        <a:xfrm>
          <a:off x="418632" y="830784"/>
          <a:ext cx="3758055" cy="238636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GB" sz="2100" kern="1200"/>
            <a:t>The coronavirus (COVID-19) outbreak across the world may make the people we care for to feel all sorts of emotions, including anxiety, stress, helplessness and worry. </a:t>
          </a:r>
          <a:endParaRPr lang="en-US" sz="2100" kern="1200"/>
        </a:p>
      </dsp:txBody>
      <dsp:txXfrm>
        <a:off x="488526" y="900678"/>
        <a:ext cx="3618267" cy="2246577"/>
      </dsp:txXfrm>
    </dsp:sp>
    <dsp:sp modelId="{6D060D68-CE76-4A1D-A512-B05AA90E9155}">
      <dsp:nvSpPr>
        <dsp:cNvPr id="0" name=""/>
        <dsp:cNvSpPr/>
      </dsp:nvSpPr>
      <dsp:spPr>
        <a:xfrm>
          <a:off x="4594249" y="434100"/>
          <a:ext cx="3758055" cy="2386365"/>
        </a:xfrm>
        <a:prstGeom prst="roundRect">
          <a:avLst>
            <a:gd name="adj" fmla="val 10000"/>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sp>
    <dsp:sp modelId="{F413E8DC-D102-41B1-813A-21EFC7AC54D2}">
      <dsp:nvSpPr>
        <dsp:cNvPr id="0" name=""/>
        <dsp:cNvSpPr/>
      </dsp:nvSpPr>
      <dsp:spPr>
        <a:xfrm>
          <a:off x="5011811" y="830784"/>
          <a:ext cx="3758055" cy="2386365"/>
        </a:xfrm>
        <a:prstGeom prst="roundRect">
          <a:avLst>
            <a:gd name="adj" fmla="val 10000"/>
          </a:avLst>
        </a:prstGeom>
        <a:solidFill>
          <a:schemeClr val="lt1">
            <a:alpha val="90000"/>
            <a:hueOff val="0"/>
            <a:satOff val="0"/>
            <a:lumOff val="0"/>
            <a:alphaOff val="0"/>
          </a:schemeClr>
        </a:solidFill>
        <a:ln w="12700" cap="flat" cmpd="sng" algn="ctr">
          <a:solidFill>
            <a:schemeClr val="accent1">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80010" tIns="80010" rIns="80010" bIns="80010" numCol="1" spcCol="1270" anchor="ctr" anchorCtr="0">
          <a:noAutofit/>
        </a:bodyPr>
        <a:lstStyle/>
        <a:p>
          <a:pPr marL="0" lvl="0" indent="0" algn="ctr" defTabSz="933450">
            <a:lnSpc>
              <a:spcPct val="90000"/>
            </a:lnSpc>
            <a:spcBef>
              <a:spcPct val="0"/>
            </a:spcBef>
            <a:spcAft>
              <a:spcPct val="35000"/>
            </a:spcAft>
            <a:buNone/>
          </a:pPr>
          <a:r>
            <a:rPr lang="en-GB" sz="2100" kern="1200" dirty="0"/>
            <a:t>Everyone reacts differently to different situations. Adapting practice may help to promote maternal and infant mental health. </a:t>
          </a:r>
          <a:endParaRPr lang="en-US" sz="2100" kern="1200" dirty="0"/>
        </a:p>
      </dsp:txBody>
      <dsp:txXfrm>
        <a:off x="5081705" y="900678"/>
        <a:ext cx="3618267" cy="2246577"/>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65CBBA7-5AB3-4DEF-9482-28EC1884551A}">
      <dsp:nvSpPr>
        <dsp:cNvPr id="0" name=""/>
        <dsp:cNvSpPr/>
      </dsp:nvSpPr>
      <dsp:spPr>
        <a:xfrm>
          <a:off x="850353" y="1938"/>
          <a:ext cx="839583" cy="839583"/>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41B428F7-6C54-450C-ABD7-83D3C7560975}">
      <dsp:nvSpPr>
        <dsp:cNvPr id="0" name=""/>
        <dsp:cNvSpPr/>
      </dsp:nvSpPr>
      <dsp:spPr>
        <a:xfrm>
          <a:off x="1029281" y="180866"/>
          <a:ext cx="481728" cy="481728"/>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7E436552-30B7-46CF-927A-0EEEDD8F81B8}">
      <dsp:nvSpPr>
        <dsp:cNvPr id="0" name=""/>
        <dsp:cNvSpPr/>
      </dsp:nvSpPr>
      <dsp:spPr>
        <a:xfrm>
          <a:off x="581962" y="1103032"/>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lonely</a:t>
          </a:r>
          <a:endParaRPr lang="en-US" sz="1100" kern="1200"/>
        </a:p>
      </dsp:txBody>
      <dsp:txXfrm>
        <a:off x="581962" y="1103032"/>
        <a:ext cx="1376367" cy="550546"/>
      </dsp:txXfrm>
    </dsp:sp>
    <dsp:sp modelId="{B5AD775F-EA94-4844-B713-F9C15B0068A3}">
      <dsp:nvSpPr>
        <dsp:cNvPr id="0" name=""/>
        <dsp:cNvSpPr/>
      </dsp:nvSpPr>
      <dsp:spPr>
        <a:xfrm>
          <a:off x="2467585" y="1938"/>
          <a:ext cx="839583" cy="839583"/>
        </a:xfrm>
        <a:prstGeom prst="round2DiagRect">
          <a:avLst>
            <a:gd name="adj1" fmla="val 29727"/>
            <a:gd name="adj2" fmla="val 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418DC6F-D7F6-4C4F-888C-FD2ABFCAE15C}">
      <dsp:nvSpPr>
        <dsp:cNvPr id="0" name=""/>
        <dsp:cNvSpPr/>
      </dsp:nvSpPr>
      <dsp:spPr>
        <a:xfrm>
          <a:off x="2646513" y="180866"/>
          <a:ext cx="481728" cy="481728"/>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6474E919-021A-426D-A894-15DA710566DD}">
      <dsp:nvSpPr>
        <dsp:cNvPr id="0" name=""/>
        <dsp:cNvSpPr/>
      </dsp:nvSpPr>
      <dsp:spPr>
        <a:xfrm>
          <a:off x="2199193" y="1103032"/>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bored (not being able to access mother and baby groups)</a:t>
          </a:r>
          <a:endParaRPr lang="en-US" sz="1100" kern="1200"/>
        </a:p>
      </dsp:txBody>
      <dsp:txXfrm>
        <a:off x="2199193" y="1103032"/>
        <a:ext cx="1376367" cy="550546"/>
      </dsp:txXfrm>
    </dsp:sp>
    <dsp:sp modelId="{B7C1E846-355F-4EB9-B2CD-ABDDE434C856}">
      <dsp:nvSpPr>
        <dsp:cNvPr id="0" name=""/>
        <dsp:cNvSpPr/>
      </dsp:nvSpPr>
      <dsp:spPr>
        <a:xfrm>
          <a:off x="4084816" y="1938"/>
          <a:ext cx="839583" cy="839583"/>
        </a:xfrm>
        <a:prstGeom prst="round2DiagRect">
          <a:avLst>
            <a:gd name="adj1" fmla="val 29727"/>
            <a:gd name="adj2" fmla="val 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1DB583B-F347-4FF7-AB9A-71B69640356F}">
      <dsp:nvSpPr>
        <dsp:cNvPr id="0" name=""/>
        <dsp:cNvSpPr/>
      </dsp:nvSpPr>
      <dsp:spPr>
        <a:xfrm>
          <a:off x="4263744" y="180866"/>
          <a:ext cx="481728" cy="481728"/>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732B39A-D732-44FE-AAD4-2867440731A2}">
      <dsp:nvSpPr>
        <dsp:cNvPr id="0" name=""/>
        <dsp:cNvSpPr/>
      </dsp:nvSpPr>
      <dsp:spPr>
        <a:xfrm>
          <a:off x="3816425" y="1103032"/>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frustrated</a:t>
          </a:r>
          <a:endParaRPr lang="en-US" sz="1100" kern="1200"/>
        </a:p>
      </dsp:txBody>
      <dsp:txXfrm>
        <a:off x="3816425" y="1103032"/>
        <a:ext cx="1376367" cy="550546"/>
      </dsp:txXfrm>
    </dsp:sp>
    <dsp:sp modelId="{13F391D0-4BD8-487F-9A53-08A7CE39BBF1}">
      <dsp:nvSpPr>
        <dsp:cNvPr id="0" name=""/>
        <dsp:cNvSpPr/>
      </dsp:nvSpPr>
      <dsp:spPr>
        <a:xfrm>
          <a:off x="5702048" y="1938"/>
          <a:ext cx="839583" cy="839583"/>
        </a:xfrm>
        <a:prstGeom prst="round2DiagRect">
          <a:avLst>
            <a:gd name="adj1" fmla="val 29727"/>
            <a:gd name="adj2" fmla="val 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3CB08F16-7B5C-4BF7-86CA-1295DC0F17FE}">
      <dsp:nvSpPr>
        <dsp:cNvPr id="0" name=""/>
        <dsp:cNvSpPr/>
      </dsp:nvSpPr>
      <dsp:spPr>
        <a:xfrm>
          <a:off x="5880975" y="180866"/>
          <a:ext cx="481728" cy="481728"/>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2F54718-CB0E-45E7-8B17-3A1C265DC953}">
      <dsp:nvSpPr>
        <dsp:cNvPr id="0" name=""/>
        <dsp:cNvSpPr/>
      </dsp:nvSpPr>
      <dsp:spPr>
        <a:xfrm>
          <a:off x="5433656" y="1103032"/>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worried about finances</a:t>
          </a:r>
          <a:endParaRPr lang="en-US" sz="1100" kern="1200"/>
        </a:p>
      </dsp:txBody>
      <dsp:txXfrm>
        <a:off x="5433656" y="1103032"/>
        <a:ext cx="1376367" cy="550546"/>
      </dsp:txXfrm>
    </dsp:sp>
    <dsp:sp modelId="{E4FBDFD7-5CDA-448D-BAEC-721A3945159F}">
      <dsp:nvSpPr>
        <dsp:cNvPr id="0" name=""/>
        <dsp:cNvSpPr/>
      </dsp:nvSpPr>
      <dsp:spPr>
        <a:xfrm>
          <a:off x="1658969" y="1997670"/>
          <a:ext cx="839583" cy="839583"/>
        </a:xfrm>
        <a:prstGeom prst="round2DiagRect">
          <a:avLst>
            <a:gd name="adj1" fmla="val 29727"/>
            <a:gd name="adj2" fmla="val 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83791DF8-1341-4D35-BC44-ECD12C28B7A1}">
      <dsp:nvSpPr>
        <dsp:cNvPr id="0" name=""/>
        <dsp:cNvSpPr/>
      </dsp:nvSpPr>
      <dsp:spPr>
        <a:xfrm>
          <a:off x="1837897" y="2176598"/>
          <a:ext cx="481728" cy="481728"/>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1B5C647-161D-43C6-BBA6-ABE1FDF3A82D}">
      <dsp:nvSpPr>
        <dsp:cNvPr id="0" name=""/>
        <dsp:cNvSpPr/>
      </dsp:nvSpPr>
      <dsp:spPr>
        <a:xfrm>
          <a:off x="1390577" y="3098764"/>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worried about theirs, their infants and others health</a:t>
          </a:r>
          <a:endParaRPr lang="en-US" sz="1100" kern="1200"/>
        </a:p>
      </dsp:txBody>
      <dsp:txXfrm>
        <a:off x="1390577" y="3098764"/>
        <a:ext cx="1376367" cy="550546"/>
      </dsp:txXfrm>
    </dsp:sp>
    <dsp:sp modelId="{F4F9724C-6DC5-4B84-86B5-70D8B7C0C8D9}">
      <dsp:nvSpPr>
        <dsp:cNvPr id="0" name=""/>
        <dsp:cNvSpPr/>
      </dsp:nvSpPr>
      <dsp:spPr>
        <a:xfrm>
          <a:off x="3276201" y="1997670"/>
          <a:ext cx="839583" cy="839583"/>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A105711-4624-486B-B77D-2051891873D2}">
      <dsp:nvSpPr>
        <dsp:cNvPr id="0" name=""/>
        <dsp:cNvSpPr/>
      </dsp:nvSpPr>
      <dsp:spPr>
        <a:xfrm>
          <a:off x="3455128" y="2176598"/>
          <a:ext cx="481728" cy="481728"/>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044609A3-BC7A-4293-B20D-E97236902761}">
      <dsp:nvSpPr>
        <dsp:cNvPr id="0" name=""/>
        <dsp:cNvSpPr/>
      </dsp:nvSpPr>
      <dsp:spPr>
        <a:xfrm>
          <a:off x="3007809" y="3098764"/>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grieving if they have lost a loved one</a:t>
          </a:r>
          <a:endParaRPr lang="en-US" sz="1100" kern="1200"/>
        </a:p>
      </dsp:txBody>
      <dsp:txXfrm>
        <a:off x="3007809" y="3098764"/>
        <a:ext cx="1376367" cy="550546"/>
      </dsp:txXfrm>
    </dsp:sp>
    <dsp:sp modelId="{AB69F8F9-C381-413E-866B-0E963B04402A}">
      <dsp:nvSpPr>
        <dsp:cNvPr id="0" name=""/>
        <dsp:cNvSpPr/>
      </dsp:nvSpPr>
      <dsp:spPr>
        <a:xfrm>
          <a:off x="4893432" y="1997670"/>
          <a:ext cx="839583" cy="839583"/>
        </a:xfrm>
        <a:prstGeom prst="round2DiagRect">
          <a:avLst>
            <a:gd name="adj1" fmla="val 29727"/>
            <a:gd name="adj2" fmla="val 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FB4AD488-0752-42FC-9401-4550947396FA}">
      <dsp:nvSpPr>
        <dsp:cNvPr id="0" name=""/>
        <dsp:cNvSpPr/>
      </dsp:nvSpPr>
      <dsp:spPr>
        <a:xfrm>
          <a:off x="5072360" y="2176598"/>
          <a:ext cx="481728" cy="481728"/>
        </a:xfrm>
        <a:prstGeom prst="rect">
          <a:avLst/>
        </a:prstGeom>
        <a:blipFill>
          <a:blip xmlns:r="http://schemas.openxmlformats.org/officeDocument/2006/relationships"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CC2AE081-D5CF-46CF-A4CC-05A77D94C24B}">
      <dsp:nvSpPr>
        <dsp:cNvPr id="0" name=""/>
        <dsp:cNvSpPr/>
      </dsp:nvSpPr>
      <dsp:spPr>
        <a:xfrm>
          <a:off x="4625040" y="3098764"/>
          <a:ext cx="1376367" cy="55054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488950">
            <a:lnSpc>
              <a:spcPct val="90000"/>
            </a:lnSpc>
            <a:spcBef>
              <a:spcPct val="0"/>
            </a:spcBef>
            <a:spcAft>
              <a:spcPct val="35000"/>
            </a:spcAft>
            <a:buNone/>
            <a:defRPr cap="all"/>
          </a:pPr>
          <a:r>
            <a:rPr lang="en-GB" sz="1100" kern="1200"/>
            <a:t>concerned about their infant’s developing needs.</a:t>
          </a:r>
          <a:endParaRPr lang="en-US" sz="1100" kern="1200"/>
        </a:p>
      </dsp:txBody>
      <dsp:txXfrm>
        <a:off x="4625040" y="3098764"/>
        <a:ext cx="1376367" cy="550546"/>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F120831-215C-4A20-80BA-8E7620F80B2F}">
      <dsp:nvSpPr>
        <dsp:cNvPr id="0" name=""/>
        <dsp:cNvSpPr/>
      </dsp:nvSpPr>
      <dsp:spPr>
        <a:xfrm>
          <a:off x="0" y="248285"/>
          <a:ext cx="8770938" cy="575639"/>
        </a:xfrm>
        <a:prstGeom prst="roundRect">
          <a:avLst/>
        </a:prstGeom>
        <a:solidFill>
          <a:schemeClr val="accent5">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dirty="0"/>
            <a:t>Could be separated from father (may have been the main care giver)</a:t>
          </a:r>
          <a:endParaRPr lang="en-US" sz="2400" kern="1200" dirty="0"/>
        </a:p>
      </dsp:txBody>
      <dsp:txXfrm>
        <a:off x="28100" y="276385"/>
        <a:ext cx="8714738" cy="519439"/>
      </dsp:txXfrm>
    </dsp:sp>
    <dsp:sp modelId="{D2278F4A-8D3B-4426-87B7-3909FE05810C}">
      <dsp:nvSpPr>
        <dsp:cNvPr id="0" name=""/>
        <dsp:cNvSpPr/>
      </dsp:nvSpPr>
      <dsp:spPr>
        <a:xfrm>
          <a:off x="0" y="893045"/>
          <a:ext cx="8770938" cy="575639"/>
        </a:xfrm>
        <a:prstGeom prst="roundRect">
          <a:avLst/>
        </a:prstGeom>
        <a:solidFill>
          <a:schemeClr val="accent5">
            <a:hueOff val="800431"/>
            <a:satOff val="-10611"/>
            <a:lumOff val="-333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dirty="0"/>
            <a:t>Separated from family and loved ones (siblings, grandparents)</a:t>
          </a:r>
          <a:endParaRPr lang="en-US" sz="2400" kern="1200" dirty="0"/>
        </a:p>
      </dsp:txBody>
      <dsp:txXfrm>
        <a:off x="28100" y="921145"/>
        <a:ext cx="8714738" cy="519439"/>
      </dsp:txXfrm>
    </dsp:sp>
    <dsp:sp modelId="{D1440DC3-8FF8-41F3-9187-2BB68FABC3C4}">
      <dsp:nvSpPr>
        <dsp:cNvPr id="0" name=""/>
        <dsp:cNvSpPr/>
      </dsp:nvSpPr>
      <dsp:spPr>
        <a:xfrm>
          <a:off x="0" y="1537805"/>
          <a:ext cx="8770938" cy="575639"/>
        </a:xfrm>
        <a:prstGeom prst="roundRect">
          <a:avLst/>
        </a:prstGeom>
        <a:solidFill>
          <a:schemeClr val="accent5">
            <a:hueOff val="1600863"/>
            <a:satOff val="-21221"/>
            <a:lumOff val="-666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dirty="0"/>
            <a:t>Being confined to bedroom or limited communal areas (MBU)</a:t>
          </a:r>
          <a:endParaRPr lang="en-US" sz="2400" kern="1200" dirty="0"/>
        </a:p>
      </dsp:txBody>
      <dsp:txXfrm>
        <a:off x="28100" y="1565905"/>
        <a:ext cx="8714738" cy="519439"/>
      </dsp:txXfrm>
    </dsp:sp>
    <dsp:sp modelId="{BB92D00F-9632-4271-93CD-E9B2B4DAB6D2}">
      <dsp:nvSpPr>
        <dsp:cNvPr id="0" name=""/>
        <dsp:cNvSpPr/>
      </dsp:nvSpPr>
      <dsp:spPr>
        <a:xfrm>
          <a:off x="0" y="2182565"/>
          <a:ext cx="8770938" cy="575639"/>
        </a:xfrm>
        <a:prstGeom prst="roundRect">
          <a:avLst/>
        </a:prstGeom>
        <a:solidFill>
          <a:schemeClr val="accent5">
            <a:hueOff val="2401294"/>
            <a:satOff val="-31832"/>
            <a:lumOff val="-1000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dirty="0"/>
            <a:t>Not being able to have close contact with others</a:t>
          </a:r>
          <a:endParaRPr lang="en-US" sz="2400" kern="1200" dirty="0"/>
        </a:p>
      </dsp:txBody>
      <dsp:txXfrm>
        <a:off x="28100" y="2210665"/>
        <a:ext cx="8714738" cy="519439"/>
      </dsp:txXfrm>
    </dsp:sp>
    <dsp:sp modelId="{B288C992-C0AC-47AF-A27E-AF71D08DE29B}">
      <dsp:nvSpPr>
        <dsp:cNvPr id="0" name=""/>
        <dsp:cNvSpPr/>
      </dsp:nvSpPr>
      <dsp:spPr>
        <a:xfrm>
          <a:off x="0" y="2827325"/>
          <a:ext cx="8770938" cy="575639"/>
        </a:xfrm>
        <a:prstGeom prst="roundRect">
          <a:avLst/>
        </a:prstGeom>
        <a:solidFill>
          <a:schemeClr val="accent5">
            <a:hueOff val="3201725"/>
            <a:satOff val="-42442"/>
            <a:lumOff val="-13333"/>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marL="0" lvl="0" indent="0" algn="l" defTabSz="1066800">
            <a:lnSpc>
              <a:spcPct val="90000"/>
            </a:lnSpc>
            <a:spcBef>
              <a:spcPct val="0"/>
            </a:spcBef>
            <a:spcAft>
              <a:spcPct val="35000"/>
            </a:spcAft>
            <a:buNone/>
          </a:pPr>
          <a:r>
            <a:rPr lang="en-GB" sz="2400" kern="1200" dirty="0"/>
            <a:t>Not attending group sessions</a:t>
          </a:r>
          <a:endParaRPr lang="en-US" sz="2400" kern="1200" dirty="0"/>
        </a:p>
      </dsp:txBody>
      <dsp:txXfrm>
        <a:off x="28100" y="2855425"/>
        <a:ext cx="8714738" cy="519439"/>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1F18B7D1-9FBD-4B51-9C63-FAA811363330}">
      <dsp:nvSpPr>
        <dsp:cNvPr id="0" name=""/>
        <dsp:cNvSpPr/>
      </dsp:nvSpPr>
      <dsp:spPr>
        <a:xfrm>
          <a:off x="279811" y="979765"/>
          <a:ext cx="859957" cy="859957"/>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CDE1E19-4A56-4AC1-A894-4B9142EF2F34}">
      <dsp:nvSpPr>
        <dsp:cNvPr id="0" name=""/>
        <dsp:cNvSpPr/>
      </dsp:nvSpPr>
      <dsp:spPr>
        <a:xfrm>
          <a:off x="463080" y="1163035"/>
          <a:ext cx="493417" cy="493417"/>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B99A3D67-B422-4846-8BB9-A68FB1B92724}">
      <dsp:nvSpPr>
        <dsp:cNvPr id="0" name=""/>
        <dsp:cNvSpPr/>
      </dsp:nvSpPr>
      <dsp:spPr>
        <a:xfrm>
          <a:off x="4907"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phone calls</a:t>
          </a:r>
          <a:endParaRPr lang="en-US" sz="1800" kern="1200"/>
        </a:p>
      </dsp:txBody>
      <dsp:txXfrm>
        <a:off x="4907" y="2107578"/>
        <a:ext cx="1409765" cy="563906"/>
      </dsp:txXfrm>
    </dsp:sp>
    <dsp:sp modelId="{651D834C-9263-4483-9F42-35B01A237EA0}">
      <dsp:nvSpPr>
        <dsp:cNvPr id="0" name=""/>
        <dsp:cNvSpPr/>
      </dsp:nvSpPr>
      <dsp:spPr>
        <a:xfrm>
          <a:off x="1936286" y="979765"/>
          <a:ext cx="859957" cy="859957"/>
        </a:xfrm>
        <a:prstGeom prst="round2DiagRect">
          <a:avLst>
            <a:gd name="adj1" fmla="val 29727"/>
            <a:gd name="adj2" fmla="val 0"/>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CCC03E5A-39C2-43E9-94D8-E742B9C8824C}">
      <dsp:nvSpPr>
        <dsp:cNvPr id="0" name=""/>
        <dsp:cNvSpPr/>
      </dsp:nvSpPr>
      <dsp:spPr>
        <a:xfrm>
          <a:off x="2119555" y="1163035"/>
          <a:ext cx="493417" cy="493417"/>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142FADD5-0F0C-43A1-8227-A848055499B1}">
      <dsp:nvSpPr>
        <dsp:cNvPr id="0" name=""/>
        <dsp:cNvSpPr/>
      </dsp:nvSpPr>
      <dsp:spPr>
        <a:xfrm>
          <a:off x="1661381"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text messages</a:t>
          </a:r>
          <a:endParaRPr lang="en-US" sz="1800" kern="1200"/>
        </a:p>
      </dsp:txBody>
      <dsp:txXfrm>
        <a:off x="1661381" y="2107578"/>
        <a:ext cx="1409765" cy="563906"/>
      </dsp:txXfrm>
    </dsp:sp>
    <dsp:sp modelId="{BA6C26E3-D288-4ED6-A83E-E9328F3CB397}">
      <dsp:nvSpPr>
        <dsp:cNvPr id="0" name=""/>
        <dsp:cNvSpPr/>
      </dsp:nvSpPr>
      <dsp:spPr>
        <a:xfrm>
          <a:off x="3592760" y="979765"/>
          <a:ext cx="859957" cy="859957"/>
        </a:xfrm>
        <a:prstGeom prst="round2DiagRect">
          <a:avLst>
            <a:gd name="adj1" fmla="val 29727"/>
            <a:gd name="adj2" fmla="val 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E3EBAF4-9588-49DC-972A-689329C8D9E4}">
      <dsp:nvSpPr>
        <dsp:cNvPr id="0" name=""/>
        <dsp:cNvSpPr/>
      </dsp:nvSpPr>
      <dsp:spPr>
        <a:xfrm>
          <a:off x="3776030" y="1163035"/>
          <a:ext cx="493417" cy="493417"/>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A8B03EB-2A86-4975-BD64-3309A8BB47F5}">
      <dsp:nvSpPr>
        <dsp:cNvPr id="0" name=""/>
        <dsp:cNvSpPr/>
      </dsp:nvSpPr>
      <dsp:spPr>
        <a:xfrm>
          <a:off x="3317856"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Zoom</a:t>
          </a:r>
          <a:endParaRPr lang="en-US" sz="1800" kern="1200"/>
        </a:p>
      </dsp:txBody>
      <dsp:txXfrm>
        <a:off x="3317856" y="2107578"/>
        <a:ext cx="1409765" cy="563906"/>
      </dsp:txXfrm>
    </dsp:sp>
    <dsp:sp modelId="{022E86EF-DE16-4654-A863-B3D6A72D31EB}">
      <dsp:nvSpPr>
        <dsp:cNvPr id="0" name=""/>
        <dsp:cNvSpPr/>
      </dsp:nvSpPr>
      <dsp:spPr>
        <a:xfrm>
          <a:off x="5249235" y="979765"/>
          <a:ext cx="859957" cy="859957"/>
        </a:xfrm>
        <a:prstGeom prst="round2DiagRect">
          <a:avLst>
            <a:gd name="adj1" fmla="val 29727"/>
            <a:gd name="adj2" fmla="val 0"/>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10B243CE-C7CA-4649-A1CA-CA453B046CC1}">
      <dsp:nvSpPr>
        <dsp:cNvPr id="0" name=""/>
        <dsp:cNvSpPr/>
      </dsp:nvSpPr>
      <dsp:spPr>
        <a:xfrm>
          <a:off x="5432504" y="1163035"/>
          <a:ext cx="493417" cy="493417"/>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BC36EB82-DB7C-4E6D-88CE-6317AE4F50CD}">
      <dsp:nvSpPr>
        <dsp:cNvPr id="0" name=""/>
        <dsp:cNvSpPr/>
      </dsp:nvSpPr>
      <dsp:spPr>
        <a:xfrm>
          <a:off x="4974330"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Skype</a:t>
          </a:r>
          <a:endParaRPr lang="en-US" sz="1800" kern="1200"/>
        </a:p>
      </dsp:txBody>
      <dsp:txXfrm>
        <a:off x="4974330" y="2107578"/>
        <a:ext cx="1409765" cy="563906"/>
      </dsp:txXfrm>
    </dsp:sp>
    <dsp:sp modelId="{BE508ED3-2566-4818-AD5F-051D852D8A28}">
      <dsp:nvSpPr>
        <dsp:cNvPr id="0" name=""/>
        <dsp:cNvSpPr/>
      </dsp:nvSpPr>
      <dsp:spPr>
        <a:xfrm>
          <a:off x="6905709" y="979765"/>
          <a:ext cx="859957" cy="859957"/>
        </a:xfrm>
        <a:prstGeom prst="round2DiagRect">
          <a:avLst>
            <a:gd name="adj1" fmla="val 29727"/>
            <a:gd name="adj2" fmla="val 0"/>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E35DB42-CFB8-4D54-BD1C-F8C735B494DF}">
      <dsp:nvSpPr>
        <dsp:cNvPr id="0" name=""/>
        <dsp:cNvSpPr/>
      </dsp:nvSpPr>
      <dsp:spPr>
        <a:xfrm>
          <a:off x="7088979" y="1163035"/>
          <a:ext cx="493417" cy="493417"/>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225E066F-EE2F-4BB7-B71D-461DA0F5ED00}">
      <dsp:nvSpPr>
        <dsp:cNvPr id="0" name=""/>
        <dsp:cNvSpPr/>
      </dsp:nvSpPr>
      <dsp:spPr>
        <a:xfrm>
          <a:off x="6630805"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WhatsApp</a:t>
          </a:r>
          <a:endParaRPr lang="en-US" sz="1800" kern="1200"/>
        </a:p>
      </dsp:txBody>
      <dsp:txXfrm>
        <a:off x="6630805" y="2107578"/>
        <a:ext cx="1409765" cy="563906"/>
      </dsp:txXfrm>
    </dsp:sp>
    <dsp:sp modelId="{CD66954F-82E2-4AFA-8456-978675774FC5}">
      <dsp:nvSpPr>
        <dsp:cNvPr id="0" name=""/>
        <dsp:cNvSpPr/>
      </dsp:nvSpPr>
      <dsp:spPr>
        <a:xfrm>
          <a:off x="8562184" y="979765"/>
          <a:ext cx="859957" cy="859957"/>
        </a:xfrm>
        <a:prstGeom prst="round2DiagRect">
          <a:avLst>
            <a:gd name="adj1" fmla="val 29727"/>
            <a:gd name="adj2" fmla="val 0"/>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49F9ACA-138F-4583-BEBB-11832060A3DB}">
      <dsp:nvSpPr>
        <dsp:cNvPr id="0" name=""/>
        <dsp:cNvSpPr/>
      </dsp:nvSpPr>
      <dsp:spPr>
        <a:xfrm>
          <a:off x="8745454" y="1163035"/>
          <a:ext cx="493417" cy="493417"/>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CF6E5C69-2D9C-458B-B6EC-11A48CF2251C}">
      <dsp:nvSpPr>
        <dsp:cNvPr id="0" name=""/>
        <dsp:cNvSpPr/>
      </dsp:nvSpPr>
      <dsp:spPr>
        <a:xfrm>
          <a:off x="8287280" y="2107578"/>
          <a:ext cx="1409765" cy="56390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t" anchorCtr="0">
          <a:noAutofit/>
        </a:bodyPr>
        <a:lstStyle/>
        <a:p>
          <a:pPr marL="0" lvl="0" indent="0" algn="ctr" defTabSz="800100">
            <a:lnSpc>
              <a:spcPct val="100000"/>
            </a:lnSpc>
            <a:spcBef>
              <a:spcPct val="0"/>
            </a:spcBef>
            <a:spcAft>
              <a:spcPct val="35000"/>
            </a:spcAft>
            <a:buNone/>
            <a:defRPr cap="all"/>
          </a:pPr>
          <a:r>
            <a:rPr lang="en-GB" sz="1800" kern="1200"/>
            <a:t>writing letters</a:t>
          </a:r>
          <a:endParaRPr lang="en-US" sz="1800" kern="1200"/>
        </a:p>
      </dsp:txBody>
      <dsp:txXfrm>
        <a:off x="8287280" y="2107578"/>
        <a:ext cx="1409765" cy="563906"/>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A4ED13-C9AB-4869-B6EF-E3FF50CEF83A}">
      <dsp:nvSpPr>
        <dsp:cNvPr id="0" name=""/>
        <dsp:cNvSpPr/>
      </dsp:nvSpPr>
      <dsp:spPr>
        <a:xfrm>
          <a:off x="8836" y="280958"/>
          <a:ext cx="1664337" cy="499301"/>
        </a:xfrm>
        <a:prstGeom prst="rect">
          <a:avLst/>
        </a:prstGeom>
        <a:solidFill>
          <a:schemeClr val="accent5">
            <a:hueOff val="0"/>
            <a:satOff val="0"/>
            <a:lumOff val="0"/>
            <a:alphaOff val="0"/>
          </a:schemeClr>
        </a:solidFill>
        <a:ln w="12700" cap="flat" cmpd="sng" algn="ctr">
          <a:solidFill>
            <a:schemeClr val="accent5">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1520" tIns="131520" rIns="131520" bIns="131520" numCol="1" spcCol="1270" anchor="ctr" anchorCtr="0">
          <a:noAutofit/>
        </a:bodyPr>
        <a:lstStyle/>
        <a:p>
          <a:pPr marL="0" lvl="0" indent="0" algn="ctr" defTabSz="711200">
            <a:lnSpc>
              <a:spcPct val="90000"/>
            </a:lnSpc>
            <a:spcBef>
              <a:spcPct val="0"/>
            </a:spcBef>
            <a:spcAft>
              <a:spcPct val="35000"/>
            </a:spcAft>
            <a:buNone/>
          </a:pPr>
          <a:r>
            <a:rPr lang="en-US" sz="1600" kern="1200"/>
            <a:t>Ensure</a:t>
          </a:r>
        </a:p>
      </dsp:txBody>
      <dsp:txXfrm>
        <a:off x="8836" y="280958"/>
        <a:ext cx="1664337" cy="499301"/>
      </dsp:txXfrm>
    </dsp:sp>
    <dsp:sp modelId="{7E59B001-22BB-4C7A-803A-9F9B9E6A7949}">
      <dsp:nvSpPr>
        <dsp:cNvPr id="0" name=""/>
        <dsp:cNvSpPr/>
      </dsp:nvSpPr>
      <dsp:spPr>
        <a:xfrm>
          <a:off x="8836" y="780260"/>
          <a:ext cx="1664337" cy="2590030"/>
        </a:xfrm>
        <a:prstGeom prst="rect">
          <a:avLst/>
        </a:prstGeom>
        <a:solidFill>
          <a:schemeClr val="accent5">
            <a:tint val="40000"/>
            <a:alpha val="90000"/>
            <a:hueOff val="0"/>
            <a:satOff val="0"/>
            <a:lumOff val="0"/>
            <a:alphaOff val="0"/>
          </a:schemeClr>
        </a:solidFill>
        <a:ln w="12700" cap="flat" cmpd="sng" algn="ctr">
          <a:solidFill>
            <a:schemeClr val="accent5">
              <a:tint val="40000"/>
              <a:alpha val="9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4400" tIns="164400" rIns="164400" bIns="164400" numCol="1" spcCol="1270" anchor="t" anchorCtr="0">
          <a:noAutofit/>
        </a:bodyPr>
        <a:lstStyle/>
        <a:p>
          <a:pPr marL="0" lvl="0" indent="0" algn="l" defTabSz="711200">
            <a:lnSpc>
              <a:spcPct val="90000"/>
            </a:lnSpc>
            <a:spcBef>
              <a:spcPct val="0"/>
            </a:spcBef>
            <a:spcAft>
              <a:spcPct val="35000"/>
            </a:spcAft>
            <a:buNone/>
          </a:pPr>
          <a:r>
            <a:rPr lang="en-US" sz="1600" kern="1200" dirty="0"/>
            <a:t>Ensure the mother is taking her prescribed medication</a:t>
          </a:r>
        </a:p>
      </dsp:txBody>
      <dsp:txXfrm>
        <a:off x="8836" y="780260"/>
        <a:ext cx="1664337" cy="2590030"/>
      </dsp:txXfrm>
    </dsp:sp>
    <dsp:sp modelId="{350B6852-97F0-4796-9725-89BA456C139F}">
      <dsp:nvSpPr>
        <dsp:cNvPr id="0" name=""/>
        <dsp:cNvSpPr/>
      </dsp:nvSpPr>
      <dsp:spPr>
        <a:xfrm>
          <a:off x="1781068" y="280958"/>
          <a:ext cx="1664337" cy="499301"/>
        </a:xfrm>
        <a:prstGeom prst="rect">
          <a:avLst/>
        </a:prstGeom>
        <a:solidFill>
          <a:schemeClr val="accent5">
            <a:hueOff val="800431"/>
            <a:satOff val="-10611"/>
            <a:lumOff val="-3333"/>
            <a:alphaOff val="0"/>
          </a:schemeClr>
        </a:solidFill>
        <a:ln w="12700" cap="flat" cmpd="sng" algn="ctr">
          <a:solidFill>
            <a:schemeClr val="accent5">
              <a:hueOff val="800431"/>
              <a:satOff val="-10611"/>
              <a:lumOff val="-333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1520" tIns="131520" rIns="131520" bIns="131520" numCol="1" spcCol="1270" anchor="ctr" anchorCtr="0">
          <a:noAutofit/>
        </a:bodyPr>
        <a:lstStyle/>
        <a:p>
          <a:pPr marL="0" lvl="0" indent="0" algn="ctr" defTabSz="711200">
            <a:lnSpc>
              <a:spcPct val="90000"/>
            </a:lnSpc>
            <a:spcBef>
              <a:spcPct val="0"/>
            </a:spcBef>
            <a:spcAft>
              <a:spcPct val="35000"/>
            </a:spcAft>
            <a:buNone/>
          </a:pPr>
          <a:r>
            <a:rPr lang="en-US" sz="1600" kern="1200"/>
            <a:t>Ensure</a:t>
          </a:r>
        </a:p>
      </dsp:txBody>
      <dsp:txXfrm>
        <a:off x="1781068" y="280958"/>
        <a:ext cx="1664337" cy="499301"/>
      </dsp:txXfrm>
    </dsp:sp>
    <dsp:sp modelId="{2CC83337-0BCF-4DB6-8664-F66FD2D75759}">
      <dsp:nvSpPr>
        <dsp:cNvPr id="0" name=""/>
        <dsp:cNvSpPr/>
      </dsp:nvSpPr>
      <dsp:spPr>
        <a:xfrm>
          <a:off x="1781068" y="780260"/>
          <a:ext cx="1664337" cy="2590030"/>
        </a:xfrm>
        <a:prstGeom prst="rect">
          <a:avLst/>
        </a:prstGeom>
        <a:solidFill>
          <a:schemeClr val="accent5">
            <a:tint val="40000"/>
            <a:alpha val="90000"/>
            <a:hueOff val="869005"/>
            <a:satOff val="-9859"/>
            <a:lumOff val="-1001"/>
            <a:alphaOff val="0"/>
          </a:schemeClr>
        </a:solidFill>
        <a:ln w="12700" cap="flat" cmpd="sng" algn="ctr">
          <a:solidFill>
            <a:schemeClr val="accent5">
              <a:tint val="40000"/>
              <a:alpha val="90000"/>
              <a:hueOff val="869005"/>
              <a:satOff val="-9859"/>
              <a:lumOff val="-1001"/>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4400" tIns="164400" rIns="164400" bIns="164400" numCol="1" spcCol="1270" anchor="t" anchorCtr="0">
          <a:noAutofit/>
        </a:bodyPr>
        <a:lstStyle/>
        <a:p>
          <a:pPr marL="0" lvl="0" indent="0" algn="l" defTabSz="711200">
            <a:lnSpc>
              <a:spcPct val="90000"/>
            </a:lnSpc>
            <a:spcBef>
              <a:spcPct val="0"/>
            </a:spcBef>
            <a:spcAft>
              <a:spcPct val="35000"/>
            </a:spcAft>
            <a:buNone/>
          </a:pPr>
          <a:r>
            <a:rPr lang="en-US" sz="1600" kern="1200"/>
            <a:t>Ensure the mother has enough medication</a:t>
          </a:r>
        </a:p>
      </dsp:txBody>
      <dsp:txXfrm>
        <a:off x="1781068" y="780260"/>
        <a:ext cx="1664337" cy="2590030"/>
      </dsp:txXfrm>
    </dsp:sp>
    <dsp:sp modelId="{56038CD6-0CD0-4FDB-90DF-923B0FE69CBC}">
      <dsp:nvSpPr>
        <dsp:cNvPr id="0" name=""/>
        <dsp:cNvSpPr/>
      </dsp:nvSpPr>
      <dsp:spPr>
        <a:xfrm>
          <a:off x="3553300" y="280958"/>
          <a:ext cx="1664337" cy="499301"/>
        </a:xfrm>
        <a:prstGeom prst="rect">
          <a:avLst/>
        </a:prstGeom>
        <a:solidFill>
          <a:schemeClr val="accent5">
            <a:hueOff val="1600863"/>
            <a:satOff val="-21221"/>
            <a:lumOff val="-6666"/>
            <a:alphaOff val="0"/>
          </a:schemeClr>
        </a:solidFill>
        <a:ln w="12700" cap="flat" cmpd="sng" algn="ctr">
          <a:solidFill>
            <a:schemeClr val="accent5">
              <a:hueOff val="1600863"/>
              <a:satOff val="-21221"/>
              <a:lumOff val="-6666"/>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1520" tIns="131520" rIns="131520" bIns="131520" numCol="1" spcCol="1270" anchor="ctr" anchorCtr="0">
          <a:noAutofit/>
        </a:bodyPr>
        <a:lstStyle/>
        <a:p>
          <a:pPr marL="0" lvl="0" indent="0" algn="ctr" defTabSz="711200">
            <a:lnSpc>
              <a:spcPct val="90000"/>
            </a:lnSpc>
            <a:spcBef>
              <a:spcPct val="0"/>
            </a:spcBef>
            <a:spcAft>
              <a:spcPct val="35000"/>
            </a:spcAft>
            <a:buNone/>
          </a:pPr>
          <a:r>
            <a:rPr lang="en-US" sz="1600" kern="1200"/>
            <a:t>Refer</a:t>
          </a:r>
        </a:p>
      </dsp:txBody>
      <dsp:txXfrm>
        <a:off x="3553300" y="280958"/>
        <a:ext cx="1664337" cy="499301"/>
      </dsp:txXfrm>
    </dsp:sp>
    <dsp:sp modelId="{71D70E88-5977-4CBC-A2EF-1E3B32201C4A}">
      <dsp:nvSpPr>
        <dsp:cNvPr id="0" name=""/>
        <dsp:cNvSpPr/>
      </dsp:nvSpPr>
      <dsp:spPr>
        <a:xfrm>
          <a:off x="3553300" y="780260"/>
          <a:ext cx="1664337" cy="2590030"/>
        </a:xfrm>
        <a:prstGeom prst="rect">
          <a:avLst/>
        </a:prstGeom>
        <a:solidFill>
          <a:schemeClr val="accent5">
            <a:tint val="40000"/>
            <a:alpha val="90000"/>
            <a:hueOff val="1738010"/>
            <a:satOff val="-19717"/>
            <a:lumOff val="-2002"/>
            <a:alphaOff val="0"/>
          </a:schemeClr>
        </a:solidFill>
        <a:ln w="12700" cap="flat" cmpd="sng" algn="ctr">
          <a:solidFill>
            <a:schemeClr val="accent5">
              <a:tint val="40000"/>
              <a:alpha val="90000"/>
              <a:hueOff val="1738010"/>
              <a:satOff val="-19717"/>
              <a:lumOff val="-2002"/>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4400" tIns="164400" rIns="164400" bIns="164400" numCol="1" spcCol="1270" anchor="t" anchorCtr="0">
          <a:noAutofit/>
        </a:bodyPr>
        <a:lstStyle/>
        <a:p>
          <a:pPr marL="0" lvl="0" indent="0" algn="l" defTabSz="711200">
            <a:lnSpc>
              <a:spcPct val="90000"/>
            </a:lnSpc>
            <a:spcBef>
              <a:spcPct val="0"/>
            </a:spcBef>
            <a:spcAft>
              <a:spcPct val="35000"/>
            </a:spcAft>
            <a:buNone/>
          </a:pPr>
          <a:r>
            <a:rPr lang="en-US" sz="1600" kern="1200"/>
            <a:t>Refer to her care plan and professionals involved</a:t>
          </a:r>
        </a:p>
      </dsp:txBody>
      <dsp:txXfrm>
        <a:off x="3553300" y="780260"/>
        <a:ext cx="1664337" cy="2590030"/>
      </dsp:txXfrm>
    </dsp:sp>
    <dsp:sp modelId="{5C1E4A72-8526-4CDE-B664-FC4213D42AAD}">
      <dsp:nvSpPr>
        <dsp:cNvPr id="0" name=""/>
        <dsp:cNvSpPr/>
      </dsp:nvSpPr>
      <dsp:spPr>
        <a:xfrm>
          <a:off x="5325532" y="280958"/>
          <a:ext cx="1664337" cy="499301"/>
        </a:xfrm>
        <a:prstGeom prst="rect">
          <a:avLst/>
        </a:prstGeom>
        <a:solidFill>
          <a:schemeClr val="accent5">
            <a:hueOff val="2401294"/>
            <a:satOff val="-31832"/>
            <a:lumOff val="-10000"/>
            <a:alphaOff val="0"/>
          </a:schemeClr>
        </a:solidFill>
        <a:ln w="12700" cap="flat" cmpd="sng" algn="ctr">
          <a:solidFill>
            <a:schemeClr val="accent5">
              <a:hueOff val="2401294"/>
              <a:satOff val="-31832"/>
              <a:lumOff val="-1000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1520" tIns="131520" rIns="131520" bIns="131520" numCol="1" spcCol="1270" anchor="ctr" anchorCtr="0">
          <a:noAutofit/>
        </a:bodyPr>
        <a:lstStyle/>
        <a:p>
          <a:pPr marL="0" lvl="0" indent="0" algn="ctr" defTabSz="711200">
            <a:lnSpc>
              <a:spcPct val="90000"/>
            </a:lnSpc>
            <a:spcBef>
              <a:spcPct val="0"/>
            </a:spcBef>
            <a:spcAft>
              <a:spcPct val="35000"/>
            </a:spcAft>
            <a:buNone/>
          </a:pPr>
          <a:r>
            <a:rPr lang="en-US" sz="1600" kern="1200"/>
            <a:t>Signpost</a:t>
          </a:r>
        </a:p>
      </dsp:txBody>
      <dsp:txXfrm>
        <a:off x="5325532" y="280958"/>
        <a:ext cx="1664337" cy="499301"/>
      </dsp:txXfrm>
    </dsp:sp>
    <dsp:sp modelId="{69D9F3B5-AEBD-4CF6-9EA3-1936C3D9C25A}">
      <dsp:nvSpPr>
        <dsp:cNvPr id="0" name=""/>
        <dsp:cNvSpPr/>
      </dsp:nvSpPr>
      <dsp:spPr>
        <a:xfrm>
          <a:off x="5325532" y="780260"/>
          <a:ext cx="1664337" cy="2590030"/>
        </a:xfrm>
        <a:prstGeom prst="rect">
          <a:avLst/>
        </a:prstGeom>
        <a:solidFill>
          <a:schemeClr val="accent5">
            <a:tint val="40000"/>
            <a:alpha val="90000"/>
            <a:hueOff val="2607015"/>
            <a:satOff val="-29576"/>
            <a:lumOff val="-3003"/>
            <a:alphaOff val="0"/>
          </a:schemeClr>
        </a:solidFill>
        <a:ln w="12700" cap="flat" cmpd="sng" algn="ctr">
          <a:solidFill>
            <a:schemeClr val="accent5">
              <a:tint val="40000"/>
              <a:alpha val="90000"/>
              <a:hueOff val="2607015"/>
              <a:satOff val="-29576"/>
              <a:lumOff val="-3003"/>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4400" tIns="164400" rIns="164400" bIns="164400" numCol="1" spcCol="1270" anchor="t" anchorCtr="0">
          <a:noAutofit/>
        </a:bodyPr>
        <a:lstStyle/>
        <a:p>
          <a:pPr marL="0" lvl="0" indent="0" algn="l" defTabSz="711200">
            <a:lnSpc>
              <a:spcPct val="90000"/>
            </a:lnSpc>
            <a:spcBef>
              <a:spcPct val="0"/>
            </a:spcBef>
            <a:spcAft>
              <a:spcPct val="35000"/>
            </a:spcAft>
            <a:buNone/>
          </a:pPr>
          <a:r>
            <a:rPr lang="en-US" sz="1600" kern="1200"/>
            <a:t>Signpost her to her CPN or care-coordinator if she is concerned about a deterioration in her mental health state</a:t>
          </a:r>
        </a:p>
      </dsp:txBody>
      <dsp:txXfrm>
        <a:off x="5325532" y="780260"/>
        <a:ext cx="1664337" cy="2590030"/>
      </dsp:txXfrm>
    </dsp:sp>
    <dsp:sp modelId="{88539B23-35AD-40BA-AC2C-E4A3465F9B48}">
      <dsp:nvSpPr>
        <dsp:cNvPr id="0" name=""/>
        <dsp:cNvSpPr/>
      </dsp:nvSpPr>
      <dsp:spPr>
        <a:xfrm>
          <a:off x="7097764" y="280958"/>
          <a:ext cx="1664337" cy="499301"/>
        </a:xfrm>
        <a:prstGeom prst="rect">
          <a:avLst/>
        </a:prstGeom>
        <a:solidFill>
          <a:schemeClr val="accent5">
            <a:hueOff val="3201725"/>
            <a:satOff val="-42442"/>
            <a:lumOff val="-13333"/>
            <a:alphaOff val="0"/>
          </a:schemeClr>
        </a:solidFill>
        <a:ln w="12700" cap="flat" cmpd="sng" algn="ctr">
          <a:solidFill>
            <a:schemeClr val="accent5">
              <a:hueOff val="3201725"/>
              <a:satOff val="-42442"/>
              <a:lumOff val="-13333"/>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31520" tIns="131520" rIns="131520" bIns="131520" numCol="1" spcCol="1270" anchor="ctr" anchorCtr="0">
          <a:noAutofit/>
        </a:bodyPr>
        <a:lstStyle/>
        <a:p>
          <a:pPr marL="0" lvl="0" indent="0" algn="ctr" defTabSz="711200">
            <a:lnSpc>
              <a:spcPct val="90000"/>
            </a:lnSpc>
            <a:spcBef>
              <a:spcPct val="0"/>
            </a:spcBef>
            <a:spcAft>
              <a:spcPct val="35000"/>
            </a:spcAft>
            <a:buNone/>
          </a:pPr>
          <a:r>
            <a:rPr lang="en-US" sz="1600" kern="1200"/>
            <a:t>Chat about</a:t>
          </a:r>
        </a:p>
      </dsp:txBody>
      <dsp:txXfrm>
        <a:off x="7097764" y="280958"/>
        <a:ext cx="1664337" cy="499301"/>
      </dsp:txXfrm>
    </dsp:sp>
    <dsp:sp modelId="{D5049CAD-E2C1-4377-A302-3CC0BAE46894}">
      <dsp:nvSpPr>
        <dsp:cNvPr id="0" name=""/>
        <dsp:cNvSpPr/>
      </dsp:nvSpPr>
      <dsp:spPr>
        <a:xfrm>
          <a:off x="7097764" y="780260"/>
          <a:ext cx="1664337" cy="2590030"/>
        </a:xfrm>
        <a:prstGeom prst="rect">
          <a:avLst/>
        </a:prstGeom>
        <a:solidFill>
          <a:schemeClr val="accent5">
            <a:tint val="40000"/>
            <a:alpha val="90000"/>
            <a:hueOff val="3476020"/>
            <a:satOff val="-39435"/>
            <a:lumOff val="-4004"/>
            <a:alphaOff val="0"/>
          </a:schemeClr>
        </a:solidFill>
        <a:ln w="12700" cap="flat" cmpd="sng" algn="ctr">
          <a:solidFill>
            <a:schemeClr val="accent5">
              <a:tint val="40000"/>
              <a:alpha val="90000"/>
              <a:hueOff val="3476020"/>
              <a:satOff val="-39435"/>
              <a:lumOff val="-4004"/>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164400" tIns="164400" rIns="164400" bIns="164400" numCol="1" spcCol="1270" anchor="t" anchorCtr="0">
          <a:noAutofit/>
        </a:bodyPr>
        <a:lstStyle/>
        <a:p>
          <a:pPr marL="0" lvl="0" indent="0" algn="l" defTabSz="711200">
            <a:lnSpc>
              <a:spcPct val="90000"/>
            </a:lnSpc>
            <a:spcBef>
              <a:spcPct val="0"/>
            </a:spcBef>
            <a:spcAft>
              <a:spcPct val="35000"/>
            </a:spcAft>
            <a:buNone/>
          </a:pPr>
          <a:r>
            <a:rPr lang="en-US" sz="1600" kern="1200" dirty="0"/>
            <a:t>Chat about her infant’s health (is baby having enough wet and soiled nappies etc.)</a:t>
          </a:r>
        </a:p>
      </dsp:txBody>
      <dsp:txXfrm>
        <a:off x="7097764" y="780260"/>
        <a:ext cx="1664337" cy="2590030"/>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C7DF77C-307B-44FA-8023-F6478B8419D1}">
      <dsp:nvSpPr>
        <dsp:cNvPr id="0" name=""/>
        <dsp:cNvSpPr/>
      </dsp:nvSpPr>
      <dsp:spPr>
        <a:xfrm>
          <a:off x="220677" y="712492"/>
          <a:ext cx="802776" cy="802776"/>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99261AC-CE75-431F-ADCB-7D234B109FFB}">
      <dsp:nvSpPr>
        <dsp:cNvPr id="0" name=""/>
        <dsp:cNvSpPr/>
      </dsp:nvSpPr>
      <dsp:spPr>
        <a:xfrm>
          <a:off x="389260" y="881075"/>
          <a:ext cx="465610" cy="465610"/>
        </a:xfrm>
        <a:prstGeom prst="rect">
          <a:avLst/>
        </a:prstGeom>
        <a:blipFill>
          <a:blip xmlns:r="http://schemas.openxmlformats.org/officeDocument/2006/relationships" r:embed="rId1">
            <a:extLst>
              <a:ext uri="{28A0092B-C50C-407E-A947-70E740481C1C}">
                <a14:useLocalDpi xmlns:a14="http://schemas.microsoft.com/office/drawing/2010/main" val="0"/>
              </a:ext>
              <a:ext uri="{96DAC541-7B7A-43D3-8B79-37D633B846F1}">
                <asvg:svgBlip xmlns:asvg="http://schemas.microsoft.com/office/drawing/2016/SVG/main" r:embed="rId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5D4D1845-2CC1-487C-BC91-C23029B2BA5E}">
      <dsp:nvSpPr>
        <dsp:cNvPr id="0" name=""/>
        <dsp:cNvSpPr/>
      </dsp:nvSpPr>
      <dsp:spPr>
        <a:xfrm>
          <a:off x="1195477" y="712492"/>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a:t>Telephone contact; may be more frequent</a:t>
          </a:r>
          <a:endParaRPr lang="en-US" sz="1600" kern="1200" dirty="0"/>
        </a:p>
      </dsp:txBody>
      <dsp:txXfrm>
        <a:off x="1195477" y="712492"/>
        <a:ext cx="1892258" cy="802776"/>
      </dsp:txXfrm>
    </dsp:sp>
    <dsp:sp modelId="{5C51A574-386C-4602-AB56-166C421A1AD5}">
      <dsp:nvSpPr>
        <dsp:cNvPr id="0" name=""/>
        <dsp:cNvSpPr/>
      </dsp:nvSpPr>
      <dsp:spPr>
        <a:xfrm>
          <a:off x="3417447" y="712492"/>
          <a:ext cx="802776" cy="802776"/>
        </a:xfrm>
        <a:prstGeom prst="ellipse">
          <a:avLst/>
        </a:prstGeom>
        <a:solidFill>
          <a:schemeClr val="accent3">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A80F0AFC-168A-4DB5-A219-937123E5D6D0}">
      <dsp:nvSpPr>
        <dsp:cNvPr id="0" name=""/>
        <dsp:cNvSpPr/>
      </dsp:nvSpPr>
      <dsp:spPr>
        <a:xfrm>
          <a:off x="3586030" y="881075"/>
          <a:ext cx="465610" cy="465610"/>
        </a:xfrm>
        <a:prstGeom prst="rect">
          <a:avLst/>
        </a:prstGeom>
        <a:blipFill>
          <a:blip xmlns:r="http://schemas.openxmlformats.org/officeDocument/2006/relationships"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DE243234-6ABE-4128-B3F0-94ABE26F151C}">
      <dsp:nvSpPr>
        <dsp:cNvPr id="0" name=""/>
        <dsp:cNvSpPr/>
      </dsp:nvSpPr>
      <dsp:spPr>
        <a:xfrm>
          <a:off x="4392247" y="712492"/>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err="1"/>
            <a:t>Accurx</a:t>
          </a:r>
          <a:r>
            <a:rPr lang="en-GB" sz="1600" kern="1200" dirty="0"/>
            <a:t> for video calling mothers</a:t>
          </a:r>
          <a:r>
            <a:rPr lang="en-GB" sz="1100" kern="1200" dirty="0"/>
            <a:t> </a:t>
          </a:r>
          <a:endParaRPr lang="en-US" sz="1100" kern="1200" dirty="0"/>
        </a:p>
      </dsp:txBody>
      <dsp:txXfrm>
        <a:off x="4392247" y="712492"/>
        <a:ext cx="1892258" cy="802776"/>
      </dsp:txXfrm>
    </dsp:sp>
    <dsp:sp modelId="{138844B4-B98C-4665-AB1C-171AC2D74BB2}">
      <dsp:nvSpPr>
        <dsp:cNvPr id="0" name=""/>
        <dsp:cNvSpPr/>
      </dsp:nvSpPr>
      <dsp:spPr>
        <a:xfrm>
          <a:off x="6614217" y="712492"/>
          <a:ext cx="802776" cy="802776"/>
        </a:xfrm>
        <a:prstGeom prst="ellipse">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DEF6F1EF-D808-4971-8953-77BFBCF308B7}">
      <dsp:nvSpPr>
        <dsp:cNvPr id="0" name=""/>
        <dsp:cNvSpPr/>
      </dsp:nvSpPr>
      <dsp:spPr>
        <a:xfrm>
          <a:off x="6782800" y="881075"/>
          <a:ext cx="465610" cy="465610"/>
        </a:xfrm>
        <a:prstGeom prst="rect">
          <a:avLst/>
        </a:prstGeom>
        <a:blipFill>
          <a:blip xmlns:r="http://schemas.openxmlformats.org/officeDocument/2006/relationships"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06D8A603-5244-4CDE-85AC-87A6FDBD3F9E}">
      <dsp:nvSpPr>
        <dsp:cNvPr id="0" name=""/>
        <dsp:cNvSpPr/>
      </dsp:nvSpPr>
      <dsp:spPr>
        <a:xfrm>
          <a:off x="7589016" y="712492"/>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a:t>Microsoft Teams for interventions such as VIG and Infant massage</a:t>
          </a:r>
          <a:endParaRPr lang="en-US" sz="1600" kern="1200" dirty="0"/>
        </a:p>
      </dsp:txBody>
      <dsp:txXfrm>
        <a:off x="7589016" y="712492"/>
        <a:ext cx="1892258" cy="802776"/>
      </dsp:txXfrm>
    </dsp:sp>
    <dsp:sp modelId="{00F4939D-2EFD-4B7C-88D2-08FDBF0D801E}">
      <dsp:nvSpPr>
        <dsp:cNvPr id="0" name=""/>
        <dsp:cNvSpPr/>
      </dsp:nvSpPr>
      <dsp:spPr>
        <a:xfrm>
          <a:off x="220677" y="2135981"/>
          <a:ext cx="802776" cy="802776"/>
        </a:xfrm>
        <a:prstGeom prst="ellipse">
          <a:avLst/>
        </a:prstGeom>
        <a:solidFill>
          <a:schemeClr val="accent5">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60D5A3F6-9294-49A2-A1FA-FC3996DD8F3F}">
      <dsp:nvSpPr>
        <dsp:cNvPr id="0" name=""/>
        <dsp:cNvSpPr/>
      </dsp:nvSpPr>
      <dsp:spPr>
        <a:xfrm>
          <a:off x="389260" y="2304564"/>
          <a:ext cx="465610" cy="465610"/>
        </a:xfrm>
        <a:prstGeom prst="rect">
          <a:avLst/>
        </a:prstGeom>
        <a:blipFill>
          <a:blip xmlns:r="http://schemas.openxmlformats.org/officeDocument/2006/relationships"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BF3B01FF-41ED-4319-93E9-D02662209A89}">
      <dsp:nvSpPr>
        <dsp:cNvPr id="0" name=""/>
        <dsp:cNvSpPr/>
      </dsp:nvSpPr>
      <dsp:spPr>
        <a:xfrm>
          <a:off x="1195477" y="2135981"/>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a:t>Zoom (Trust permitting) for interventions such as baby massage (IAIM sent guidance on running a baby massage group)</a:t>
          </a:r>
          <a:r>
            <a:rPr lang="en-GB" sz="1100" kern="1200" dirty="0"/>
            <a:t> </a:t>
          </a:r>
          <a:endParaRPr lang="en-US" sz="1100" kern="1200" dirty="0"/>
        </a:p>
      </dsp:txBody>
      <dsp:txXfrm>
        <a:off x="1195477" y="2135981"/>
        <a:ext cx="1892258" cy="802776"/>
      </dsp:txXfrm>
    </dsp:sp>
    <dsp:sp modelId="{C584D647-19D6-4E7A-8406-6BD9B0D486F9}">
      <dsp:nvSpPr>
        <dsp:cNvPr id="0" name=""/>
        <dsp:cNvSpPr/>
      </dsp:nvSpPr>
      <dsp:spPr>
        <a:xfrm>
          <a:off x="3417447" y="2135981"/>
          <a:ext cx="802776" cy="802776"/>
        </a:xfrm>
        <a:prstGeom prst="ellipse">
          <a:avLst/>
        </a:prstGeom>
        <a:solidFill>
          <a:schemeClr val="accent6">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5867101A-203D-4514-BEC0-CB93E67E5786}">
      <dsp:nvSpPr>
        <dsp:cNvPr id="0" name=""/>
        <dsp:cNvSpPr/>
      </dsp:nvSpPr>
      <dsp:spPr>
        <a:xfrm>
          <a:off x="3586030" y="2304564"/>
          <a:ext cx="465610" cy="465610"/>
        </a:xfrm>
        <a:prstGeom prst="rect">
          <a:avLst/>
        </a:prstGeom>
        <a:blipFill>
          <a:blip xmlns:r="http://schemas.openxmlformats.org/officeDocument/2006/relationships"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32BDB36C-E477-43E9-80F9-47EA6E167005}">
      <dsp:nvSpPr>
        <dsp:cNvPr id="0" name=""/>
        <dsp:cNvSpPr/>
      </dsp:nvSpPr>
      <dsp:spPr>
        <a:xfrm>
          <a:off x="4392247" y="2135981"/>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a:t>Emailing information</a:t>
          </a:r>
          <a:endParaRPr lang="en-US" sz="1600" kern="1200" dirty="0"/>
        </a:p>
      </dsp:txBody>
      <dsp:txXfrm>
        <a:off x="4392247" y="2135981"/>
        <a:ext cx="1892258" cy="802776"/>
      </dsp:txXfrm>
    </dsp:sp>
    <dsp:sp modelId="{5D056AB5-75BC-4E7B-9143-2F92521236FA}">
      <dsp:nvSpPr>
        <dsp:cNvPr id="0" name=""/>
        <dsp:cNvSpPr/>
      </dsp:nvSpPr>
      <dsp:spPr>
        <a:xfrm>
          <a:off x="6614217" y="2135981"/>
          <a:ext cx="802776" cy="802776"/>
        </a:xfrm>
        <a:prstGeom prst="ellipse">
          <a:avLst/>
        </a:prstGeom>
        <a:solidFill>
          <a:schemeClr val="accent2">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E46B6726-C1DD-4F61-BEF9-94439119F77E}">
      <dsp:nvSpPr>
        <dsp:cNvPr id="0" name=""/>
        <dsp:cNvSpPr/>
      </dsp:nvSpPr>
      <dsp:spPr>
        <a:xfrm>
          <a:off x="6782800" y="2304564"/>
          <a:ext cx="465610" cy="465610"/>
        </a:xfrm>
        <a:prstGeom prst="rect">
          <a:avLst/>
        </a:prstGeom>
        <a:blipFill>
          <a:blip xmlns:r="http://schemas.openxmlformats.org/officeDocument/2006/relationships"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a:blipFill>
        <a:ln w="12700" cap="flat" cmpd="sng" algn="ctr">
          <a:noFill/>
          <a:prstDash val="solid"/>
        </a:ln>
        <a:effectLst/>
      </dsp:spPr>
      <dsp:style>
        <a:lnRef idx="2">
          <a:scrgbClr r="0" g="0" b="0"/>
        </a:lnRef>
        <a:fillRef idx="1">
          <a:scrgbClr r="0" g="0" b="0"/>
        </a:fillRef>
        <a:effectRef idx="0">
          <a:scrgbClr r="0" g="0" b="0"/>
        </a:effectRef>
        <a:fontRef idx="minor">
          <a:schemeClr val="lt1"/>
        </a:fontRef>
      </dsp:style>
    </dsp:sp>
    <dsp:sp modelId="{77FFFDBD-11BF-4390-96EC-FAAB6DD48A51}">
      <dsp:nvSpPr>
        <dsp:cNvPr id="0" name=""/>
        <dsp:cNvSpPr/>
      </dsp:nvSpPr>
      <dsp:spPr>
        <a:xfrm>
          <a:off x="7589016" y="2135981"/>
          <a:ext cx="1892258" cy="802776"/>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0" tIns="0" rIns="0" bIns="0" numCol="1" spcCol="1270" anchor="ctr" anchorCtr="0">
          <a:noAutofit/>
        </a:bodyPr>
        <a:lstStyle/>
        <a:p>
          <a:pPr marL="0" lvl="0" indent="0" algn="l" defTabSz="711200">
            <a:lnSpc>
              <a:spcPct val="90000"/>
            </a:lnSpc>
            <a:spcBef>
              <a:spcPct val="0"/>
            </a:spcBef>
            <a:spcAft>
              <a:spcPct val="35000"/>
            </a:spcAft>
            <a:buNone/>
          </a:pPr>
          <a:r>
            <a:rPr lang="en-GB" sz="1600" kern="1200" dirty="0"/>
            <a:t>Posting information</a:t>
          </a:r>
          <a:endParaRPr lang="en-US" sz="1600" kern="1200" dirty="0"/>
        </a:p>
      </dsp:txBody>
      <dsp:txXfrm>
        <a:off x="7589016" y="2135981"/>
        <a:ext cx="1892258" cy="802776"/>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1CE99B0-A594-4970-8842-3A1E1FDAC042}">
      <dsp:nvSpPr>
        <dsp:cNvPr id="0" name=""/>
        <dsp:cNvSpPr/>
      </dsp:nvSpPr>
      <dsp:spPr>
        <a:xfrm>
          <a:off x="657820" y="0"/>
          <a:ext cx="7455297" cy="3651250"/>
        </a:xfrm>
        <a:prstGeom prst="rightArrow">
          <a:avLst/>
        </a:prstGeom>
        <a:solidFill>
          <a:schemeClr val="accent2">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B6B84216-AAD8-4EDF-8509-8E2B57ED1AA0}">
      <dsp:nvSpPr>
        <dsp:cNvPr id="0" name=""/>
        <dsp:cNvSpPr/>
      </dsp:nvSpPr>
      <dsp:spPr>
        <a:xfrm>
          <a:off x="3854" y="1095375"/>
          <a:ext cx="1685236" cy="1460500"/>
        </a:xfrm>
        <a:prstGeom prst="roundRect">
          <a:avLst/>
        </a:prstGeom>
        <a:solidFill>
          <a:schemeClr val="accent2">
            <a:hueOff val="0"/>
            <a:satOff val="0"/>
            <a:lumOff val="0"/>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GB" sz="1500" kern="1200"/>
            <a:t>Ensure caseload is managed and is manageable</a:t>
          </a:r>
          <a:endParaRPr lang="en-US" sz="1500" kern="1200"/>
        </a:p>
      </dsp:txBody>
      <dsp:txXfrm>
        <a:off x="75150" y="1166671"/>
        <a:ext cx="1542644" cy="1317908"/>
      </dsp:txXfrm>
    </dsp:sp>
    <dsp:sp modelId="{698C9E4C-B288-499A-BEA0-9AE858D8295D}">
      <dsp:nvSpPr>
        <dsp:cNvPr id="0" name=""/>
        <dsp:cNvSpPr/>
      </dsp:nvSpPr>
      <dsp:spPr>
        <a:xfrm>
          <a:off x="1773352" y="1095375"/>
          <a:ext cx="1685236" cy="1460500"/>
        </a:xfrm>
        <a:prstGeom prst="roundRect">
          <a:avLst/>
        </a:prstGeom>
        <a:solidFill>
          <a:schemeClr val="accent2">
            <a:hueOff val="-1851968"/>
            <a:satOff val="-687"/>
            <a:lumOff val="1569"/>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GB" sz="1500" kern="1200"/>
            <a:t>Be involved in MDT discussions</a:t>
          </a:r>
          <a:endParaRPr lang="en-US" sz="1500" kern="1200"/>
        </a:p>
      </dsp:txBody>
      <dsp:txXfrm>
        <a:off x="1844648" y="1166671"/>
        <a:ext cx="1542644" cy="1317908"/>
      </dsp:txXfrm>
    </dsp:sp>
    <dsp:sp modelId="{51D70912-A0DD-48D9-A062-F0F4695C82BA}">
      <dsp:nvSpPr>
        <dsp:cNvPr id="0" name=""/>
        <dsp:cNvSpPr/>
      </dsp:nvSpPr>
      <dsp:spPr>
        <a:xfrm>
          <a:off x="3542850" y="1095375"/>
          <a:ext cx="1685236" cy="1460500"/>
        </a:xfrm>
        <a:prstGeom prst="roundRect">
          <a:avLst/>
        </a:prstGeom>
        <a:solidFill>
          <a:schemeClr val="accent2">
            <a:hueOff val="-3703935"/>
            <a:satOff val="-1375"/>
            <a:lumOff val="3138"/>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GB" sz="1500" kern="1200"/>
            <a:t>Accessing supervision- management and clinical</a:t>
          </a:r>
          <a:endParaRPr lang="en-US" sz="1500" kern="1200"/>
        </a:p>
      </dsp:txBody>
      <dsp:txXfrm>
        <a:off x="3614146" y="1166671"/>
        <a:ext cx="1542644" cy="1317908"/>
      </dsp:txXfrm>
    </dsp:sp>
    <dsp:sp modelId="{DE3B925B-8074-41E8-901B-7F82098D2585}">
      <dsp:nvSpPr>
        <dsp:cNvPr id="0" name=""/>
        <dsp:cNvSpPr/>
      </dsp:nvSpPr>
      <dsp:spPr>
        <a:xfrm>
          <a:off x="5312349" y="1095375"/>
          <a:ext cx="1685236" cy="1460500"/>
        </a:xfrm>
        <a:prstGeom prst="roundRect">
          <a:avLst/>
        </a:prstGeom>
        <a:solidFill>
          <a:schemeClr val="accent2">
            <a:hueOff val="-5555903"/>
            <a:satOff val="-2062"/>
            <a:lumOff val="4706"/>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GB" sz="1500" kern="1200"/>
            <a:t>Recognise when you are feeling stressed and what might you do to minimise this</a:t>
          </a:r>
          <a:endParaRPr lang="en-US" sz="1500" kern="1200"/>
        </a:p>
      </dsp:txBody>
      <dsp:txXfrm>
        <a:off x="5383645" y="1166671"/>
        <a:ext cx="1542644" cy="1317908"/>
      </dsp:txXfrm>
    </dsp:sp>
    <dsp:sp modelId="{2BE80433-E73F-4DA3-9A74-E0DBD07987E1}">
      <dsp:nvSpPr>
        <dsp:cNvPr id="0" name=""/>
        <dsp:cNvSpPr/>
      </dsp:nvSpPr>
      <dsp:spPr>
        <a:xfrm>
          <a:off x="7081847" y="1095375"/>
          <a:ext cx="1685236" cy="1460500"/>
        </a:xfrm>
        <a:prstGeom prst="roundRect">
          <a:avLst/>
        </a:prstGeom>
        <a:solidFill>
          <a:schemeClr val="accent2">
            <a:hueOff val="-7407870"/>
            <a:satOff val="-2749"/>
            <a:lumOff val="6275"/>
            <a:alphaOff val="0"/>
          </a:schemeClr>
        </a:solidFill>
        <a:ln w="127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57150" tIns="57150" rIns="57150" bIns="57150" numCol="1" spcCol="1270" anchor="ctr" anchorCtr="0">
          <a:noAutofit/>
        </a:bodyPr>
        <a:lstStyle/>
        <a:p>
          <a:pPr marL="0" lvl="0" indent="0" algn="ctr" defTabSz="666750">
            <a:lnSpc>
              <a:spcPct val="90000"/>
            </a:lnSpc>
            <a:spcBef>
              <a:spcPct val="0"/>
            </a:spcBef>
            <a:spcAft>
              <a:spcPct val="35000"/>
            </a:spcAft>
            <a:buNone/>
          </a:pPr>
          <a:r>
            <a:rPr lang="en-GB" sz="1500" kern="1200"/>
            <a:t>Look after each other</a:t>
          </a:r>
          <a:endParaRPr lang="en-US" sz="1500" kern="1200"/>
        </a:p>
      </dsp:txBody>
      <dsp:txXfrm>
        <a:off x="7153143" y="1166671"/>
        <a:ext cx="1542644" cy="1317908"/>
      </dsp:txXfrm>
    </dsp:sp>
  </dsp:spTree>
</dsp:drawing>
</file>

<file path=ppt/diagrams/layout1.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default">
  <dgm:title val=""/>
  <dgm:desc val=""/>
  <dgm:catLst>
    <dgm:cat type="list" pri="4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diagram">
    <dgm:varLst>
      <dgm:dir/>
      <dgm:resizeHandles val="exact"/>
    </dgm:varLst>
    <dgm:choose name="Name0">
      <dgm:if name="Name1" func="var" arg="dir" op="equ" val="norm">
        <dgm:alg type="snake">
          <dgm:param type="grDir" val="tL"/>
          <dgm:param type="flowDir" val="row"/>
          <dgm:param type="contDir" val="sameDir"/>
          <dgm:param type="off" val="ctr"/>
        </dgm:alg>
      </dgm:if>
      <dgm:else name="Name2">
        <dgm:alg type="snake">
          <dgm:param type="grDir" val="tR"/>
          <dgm:param type="flowDir" val="row"/>
          <dgm:param type="contDir" val="sameDir"/>
          <dgm:param type="off" val="ctr"/>
        </dgm:alg>
      </dgm:else>
    </dgm:choose>
    <dgm:shape xmlns:r="http://schemas.openxmlformats.org/officeDocument/2006/relationships" r:blip="">
      <dgm:adjLst/>
    </dgm:shape>
    <dgm:presOf/>
    <dgm:constrLst>
      <dgm:constr type="w" for="ch" forName="node" refType="w"/>
      <dgm:constr type="h" for="ch" forName="node" refType="w" refFor="ch" refForName="node" fact="0.6"/>
      <dgm:constr type="w" for="ch" forName="sibTrans" refType="w" refFor="ch" refForName="node" fact="0.1"/>
      <dgm:constr type="sp" refType="w" refFor="ch" refForName="sibTrans"/>
      <dgm:constr type="primFontSz" for="ch" forName="node" op="equ" val="65"/>
    </dgm:constrLst>
    <dgm:ruleLst/>
    <dgm:forEach name="Name3" axis="ch" ptType="node">
      <dgm:layoutNode name="node">
        <dgm:varLst>
          <dgm:bulletEnabled val="1"/>
        </dgm:varLst>
        <dgm:alg type="tx"/>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forEach name="Name4" axis="followSib" ptType="sibTrans" cnt="1">
        <dgm:layoutNode name="sibTrans">
          <dgm:alg type="sp"/>
          <dgm:shape xmlns:r="http://schemas.openxmlformats.org/officeDocument/2006/relationships" r:blip="">
            <dgm:adjLst/>
          </dgm:shape>
          <dgm:presOf/>
          <dgm:constrLst/>
          <dgm:ruleLst/>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ierarchy1">
  <dgm:title val=""/>
  <dgm:desc val=""/>
  <dgm:catLst>
    <dgm:cat type="hierarchy" pri="2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Lst>
      <dgm:cxnLst>
        <dgm:cxn modelId="4" srcId="0" destId="1" srcOrd="0" destOrd="0"/>
        <dgm:cxn modelId="5" srcId="1" destId="2" srcOrd="0" destOrd="0"/>
        <dgm:cxn modelId="6" srcId="1" destId="3" srcOrd="1" destOrd="0"/>
        <dgm:cxn modelId="23" srcId="2" destId="21" srcOrd="0" destOrd="0"/>
        <dgm:cxn modelId="24" srcId="2" destId="22" srcOrd="1" destOrd="0"/>
        <dgm:cxn modelId="33" srcId="3" destId="31" srcOrd="0" destOrd="0"/>
      </dgm:cxnLst>
      <dgm:bg/>
      <dgm:whole/>
    </dgm:dataModel>
  </dgm:sampData>
  <dgm:styleData>
    <dgm:dataModel>
      <dgm:ptLst>
        <dgm:pt modelId="0" type="doc"/>
        <dgm:pt modelId="1"/>
        <dgm:pt modelId="11"/>
        <dgm:pt modelId="12"/>
      </dgm:ptLst>
      <dgm:cxnLst>
        <dgm:cxn modelId="2" srcId="0" destId="1" srcOrd="0" destOrd="0"/>
        <dgm:cxn modelId="13" srcId="1" destId="11" srcOrd="0" destOrd="0"/>
        <dgm:cxn modelId="14" srcId="1" destId="12" srcOrd="1" destOrd="0"/>
      </dgm:cxnLst>
      <dgm:bg/>
      <dgm:whole/>
    </dgm:dataModel>
  </dgm:styleData>
  <dgm:clrData>
    <dgm:dataModel>
      <dgm:ptLst>
        <dgm:pt modelId="0" type="doc"/>
        <dgm:pt modelId="1"/>
        <dgm:pt modelId="2"/>
        <dgm:pt modelId="21"/>
        <dgm:pt modelId="211"/>
        <dgm:pt modelId="3"/>
        <dgm:pt modelId="31"/>
        <dgm:pt modelId="311"/>
      </dgm:ptLst>
      <dgm:cxnLst>
        <dgm:cxn modelId="4" srcId="0" destId="1" srcOrd="0" destOrd="0"/>
        <dgm:cxn modelId="5" srcId="1" destId="2" srcOrd="0" destOrd="0"/>
        <dgm:cxn modelId="6" srcId="1" destId="3" srcOrd="1" destOrd="0"/>
        <dgm:cxn modelId="23" srcId="2" destId="21" srcOrd="0" destOrd="0"/>
        <dgm:cxn modelId="24" srcId="21" destId="211" srcOrd="0" destOrd="0"/>
        <dgm:cxn modelId="33" srcId="3" destId="31" srcOrd="0" destOrd="0"/>
        <dgm:cxn modelId="34" srcId="31" destId="311" srcOrd="0" destOrd="0"/>
      </dgm:cxnLst>
      <dgm:bg/>
      <dgm:whole/>
    </dgm:dataModel>
  </dgm:clrData>
  <dgm:layoutNode name="hierChild1">
    <dgm:varLst>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primFontSz" for="des" ptType="node" op="equ" val="65"/>
      <dgm:constr type="w" for="des" forName="composite" refType="w"/>
      <dgm:constr type="h" for="des" forName="composite" refType="w" refFor="des" refForName="composite" fact="0.667"/>
      <dgm:constr type="w" for="des" forName="composite2" refType="w" refFor="des" refForName="composite"/>
      <dgm:constr type="h" for="des" forName="composite2" refType="h" refFor="des" refForName="composite"/>
      <dgm:constr type="w" for="des" forName="composite3" refType="w" refFor="des" refForName="composite"/>
      <dgm:constr type="h" for="des" forName="composite3" refType="h" refFor="des" refForName="composite"/>
      <dgm:constr type="w" for="des" forName="composite4" refType="w" refFor="des" refForName="composite"/>
      <dgm:constr type="h" for="des" forName="composite4" refType="h" refFor="des" refForName="composite"/>
      <dgm:constr type="w" for="des" forName="composite5" refType="w" refFor="des" refForName="composite"/>
      <dgm:constr type="h" for="des" forName="composite5" refType="h" refFor="des" refForName="composite"/>
      <dgm:constr type="sibSp" refType="w" refFor="des" refForName="composite" fact="0.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p" for="des" forName="hierRoot1" refType="h" refFor="des" refForName="composite" fact="0.25"/>
      <dgm:constr type="sp" for="des" forName="hierRoot2" refType="sp" refFor="des" refForName="hierRoot1"/>
      <dgm:constr type="sp" for="des" forName="hierRoot3" refType="sp" refFor="des" refForName="hierRoot1"/>
      <dgm:constr type="sp" for="des" forName="hierRoot4" refType="sp" refFor="des" refForName="hierRoot1"/>
      <dgm:constr type="sp" for="des" forName="hierRoot5" refType="sp" refFor="des" refForName="hierRoot1"/>
    </dgm:constrLst>
    <dgm:ruleLst/>
    <dgm:forEach name="Name3" axis="ch">
      <dgm:forEach name="Name4" axis="self" ptType="node">
        <dgm:layoutNode name="hierRoot1">
          <dgm:alg type="hierRoot"/>
          <dgm:shape xmlns:r="http://schemas.openxmlformats.org/officeDocument/2006/relationships" r:blip="">
            <dgm:adjLst/>
          </dgm:shape>
          <dgm:presOf/>
          <dgm:constrLst>
            <dgm:constr type="bendDist" for="des" ptType="parTrans" refType="sp" fact="0.5"/>
          </dgm:constrLst>
          <dgm:ruleLst/>
          <dgm:layoutNode name="composite">
            <dgm:alg type="composite"/>
            <dgm:shape xmlns:r="http://schemas.openxmlformats.org/officeDocument/2006/relationships" r:blip="">
              <dgm:adjLst/>
            </dgm:shape>
            <dgm:presOf/>
            <dgm:constrLst>
              <dgm:constr type="w" for="ch" forName="background" refType="w" fact="0.9"/>
              <dgm:constr type="h" for="ch" forName="background" refType="w" refFor="ch" refForName="background" fact="0.635"/>
              <dgm:constr type="t" for="ch" forName="background"/>
              <dgm:constr type="l" for="ch" forName="background"/>
              <dgm:constr type="w" for="ch" forName="text" refType="w" fact="0.9"/>
              <dgm:constr type="h" for="ch" forName="text" refType="w" refFor="ch" refForName="text" fact="0.635"/>
              <dgm:constr type="t" for="ch" forName="text" refType="w" fact="0.095"/>
              <dgm:constr type="l" for="ch" forName="text" refType="w" fact="0.1"/>
            </dgm:constrLst>
            <dgm:ruleLst/>
            <dgm:layoutNode name="background" styleLbl="node0" moveWith="text">
              <dgm:alg type="sp"/>
              <dgm:shape xmlns:r="http://schemas.openxmlformats.org/officeDocument/2006/relationships" type="roundRect" r:blip="">
                <dgm:adjLst>
                  <dgm:adj idx="1" val="0.1"/>
                </dgm:adjLst>
              </dgm:shape>
              <dgm:presOf/>
              <dgm:constrLst/>
              <dgm:ruleLst/>
            </dgm:layoutNode>
            <dgm:layoutNode name="text" styleLbl="fgAcc0">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2">
            <dgm:choose name="Name5">
              <dgm:if name="Name6" func="var" arg="dir" op="equ" val="norm">
                <dgm:alg type="hierChild">
                  <dgm:param type="linDir" val="fromL"/>
                </dgm:alg>
              </dgm:if>
              <dgm:else name="Name7">
                <dgm:alg type="hierChild">
                  <dgm:param type="linDir" val="fromR"/>
                </dgm:alg>
              </dgm:else>
            </dgm:choose>
            <dgm:shape xmlns:r="http://schemas.openxmlformats.org/officeDocument/2006/relationships" r:blip="">
              <dgm:adjLst/>
            </dgm:shape>
            <dgm:presOf/>
            <dgm:constrLst/>
            <dgm:ruleLst/>
            <dgm:forEach name="Name8" axis="ch">
              <dgm:forEach name="Name9" axis="self" ptType="parTrans" cnt="1">
                <dgm:layoutNode name="Name10">
                  <dgm:alg type="conn">
                    <dgm:param type="dim" val="1D"/>
                    <dgm:param type="endSty" val="noArr"/>
                    <dgm:param type="connRout" val="bend"/>
                    <dgm:param type="bendPt" val="end"/>
                    <dgm:param type="begPts" val="bCtr"/>
                    <dgm:param type="endPts" val="tCtr"/>
                    <dgm:param type="srcNode" val="background"/>
                    <dgm:param type="dstNode" val="background2"/>
                  </dgm:alg>
                  <dgm:shape xmlns:r="http://schemas.openxmlformats.org/officeDocument/2006/relationships" type="conn" r:blip="" zOrderOff="-999">
                    <dgm:adjLst/>
                  </dgm:shape>
                  <dgm:presOf axis="self"/>
                  <dgm:constrLst>
                    <dgm:constr type="begPad"/>
                    <dgm:constr type="endPad"/>
                  </dgm:constrLst>
                  <dgm:ruleLst/>
                </dgm:layoutNode>
              </dgm:forEach>
              <dgm:forEach name="Name11" axis="self" ptType="node">
                <dgm:layoutNode name="hierRoot2">
                  <dgm:alg type="hierRoot"/>
                  <dgm:shape xmlns:r="http://schemas.openxmlformats.org/officeDocument/2006/relationships" r:blip="">
                    <dgm:adjLst/>
                  </dgm:shape>
                  <dgm:presOf/>
                  <dgm:constrLst>
                    <dgm:constr type="bendDist" for="des" ptType="parTrans" refType="sp" fact="0.5"/>
                  </dgm:constrLst>
                  <dgm:ruleLst/>
                  <dgm:layoutNode name="composite2">
                    <dgm:alg type="composite"/>
                    <dgm:shape xmlns:r="http://schemas.openxmlformats.org/officeDocument/2006/relationships" r:blip="">
                      <dgm:adjLst/>
                    </dgm:shape>
                    <dgm:presOf/>
                    <dgm:constrLst>
                      <dgm:constr type="w" for="ch" forName="background2" refType="w" fact="0.9"/>
                      <dgm:constr type="h" for="ch" forName="background2" refType="w" refFor="ch" refForName="background2" fact="0.635"/>
                      <dgm:constr type="t" for="ch" forName="background2"/>
                      <dgm:constr type="l" for="ch" forName="background2"/>
                      <dgm:constr type="w" for="ch" forName="text2" refType="w" fact="0.9"/>
                      <dgm:constr type="h" for="ch" forName="text2" refType="w" refFor="ch" refForName="text2" fact="0.635"/>
                      <dgm:constr type="t" for="ch" forName="text2" refType="w" fact="0.095"/>
                      <dgm:constr type="l" for="ch" forName="text2" refType="w" fact="0.1"/>
                    </dgm:constrLst>
                    <dgm:ruleLst/>
                    <dgm:layoutNode name="background2" moveWith="text2">
                      <dgm:alg type="sp"/>
                      <dgm:shape xmlns:r="http://schemas.openxmlformats.org/officeDocument/2006/relationships" type="roundRect" r:blip="">
                        <dgm:adjLst>
                          <dgm:adj idx="1" val="0.1"/>
                        </dgm:adjLst>
                      </dgm:shape>
                      <dgm:presOf/>
                      <dgm:constrLst/>
                      <dgm:ruleLst/>
                    </dgm:layoutNode>
                    <dgm:layoutNode name="text2" styleLbl="fgAcc2">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3">
                    <dgm:choose name="Name12">
                      <dgm:if name="Name13" func="var" arg="dir" op="equ" val="norm">
                        <dgm:alg type="hierChild">
                          <dgm:param type="linDir" val="fromL"/>
                        </dgm:alg>
                      </dgm:if>
                      <dgm:else name="Name14">
                        <dgm:alg type="hierChild">
                          <dgm:param type="linDir" val="fromR"/>
                        </dgm:alg>
                      </dgm:else>
                    </dgm:choose>
                    <dgm:shape xmlns:r="http://schemas.openxmlformats.org/officeDocument/2006/relationships" r:blip="">
                      <dgm:adjLst/>
                    </dgm:shape>
                    <dgm:presOf/>
                    <dgm:constrLst/>
                    <dgm:ruleLst/>
                    <dgm:forEach name="Name15" axis="ch">
                      <dgm:forEach name="Name16" axis="self" ptType="parTrans" cnt="1">
                        <dgm:layoutNode name="Name17">
                          <dgm:alg type="conn">
                            <dgm:param type="dim" val="1D"/>
                            <dgm:param type="endSty" val="noArr"/>
                            <dgm:param type="connRout" val="bend"/>
                            <dgm:param type="bendPt" val="end"/>
                            <dgm:param type="begPts" val="bCtr"/>
                            <dgm:param type="endPts" val="tCtr"/>
                            <dgm:param type="srcNode" val="background2"/>
                            <dgm:param type="dstNode" val="background3"/>
                          </dgm:alg>
                          <dgm:shape xmlns:r="http://schemas.openxmlformats.org/officeDocument/2006/relationships" type="conn" r:blip="" zOrderOff="-999">
                            <dgm:adjLst/>
                          </dgm:shape>
                          <dgm:presOf axis="self"/>
                          <dgm:constrLst>
                            <dgm:constr type="begPad"/>
                            <dgm:constr type="endPad"/>
                          </dgm:constrLst>
                          <dgm:ruleLst/>
                        </dgm:layoutNode>
                      </dgm:forEach>
                      <dgm:forEach name="Name18" axis="self" ptType="node">
                        <dgm:layoutNode name="hierRoot3">
                          <dgm:alg type="hierRoot"/>
                          <dgm:shape xmlns:r="http://schemas.openxmlformats.org/officeDocument/2006/relationships" r:blip="">
                            <dgm:adjLst/>
                          </dgm:shape>
                          <dgm:presOf/>
                          <dgm:constrLst>
                            <dgm:constr type="bendDist" for="des" ptType="parTrans" refType="sp" fact="0.5"/>
                          </dgm:constrLst>
                          <dgm:ruleLst/>
                          <dgm:layoutNode name="composite3">
                            <dgm:alg type="composite"/>
                            <dgm:shape xmlns:r="http://schemas.openxmlformats.org/officeDocument/2006/relationships" r:blip="">
                              <dgm:adjLst/>
                            </dgm:shape>
                            <dgm:presOf/>
                            <dgm:constrLst>
                              <dgm:constr type="w" for="ch" forName="background3" refType="w" fact="0.9"/>
                              <dgm:constr type="h" for="ch" forName="background3" refType="w" refFor="ch" refForName="background3" fact="0.635"/>
                              <dgm:constr type="t" for="ch" forName="background3"/>
                              <dgm:constr type="l" for="ch" forName="background3"/>
                              <dgm:constr type="w" for="ch" forName="text3" refType="w" fact="0.9"/>
                              <dgm:constr type="h" for="ch" forName="text3" refType="w" refFor="ch" refForName="text3" fact="0.635"/>
                              <dgm:constr type="t" for="ch" forName="text3" refType="w" fact="0.095"/>
                              <dgm:constr type="l" for="ch" forName="text3" refType="w" fact="0.1"/>
                            </dgm:constrLst>
                            <dgm:ruleLst/>
                            <dgm:layoutNode name="background3" moveWith="text3">
                              <dgm:alg type="sp"/>
                              <dgm:shape xmlns:r="http://schemas.openxmlformats.org/officeDocument/2006/relationships" type="roundRect" r:blip="">
                                <dgm:adjLst>
                                  <dgm:adj idx="1" val="0.1"/>
                                </dgm:adjLst>
                              </dgm:shape>
                              <dgm:presOf/>
                              <dgm:constrLst/>
                              <dgm:ruleLst/>
                            </dgm:layoutNode>
                            <dgm:layoutNode name="text3" styleLbl="fgAcc3">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4">
                            <dgm:choose name="Name19">
                              <dgm:if name="Name20" func="var" arg="dir" op="equ" val="norm">
                                <dgm:alg type="hierChild">
                                  <dgm:param type="linDir" val="fromL"/>
                                </dgm:alg>
                              </dgm:if>
                              <dgm:else name="Name21">
                                <dgm:alg type="hierChild">
                                  <dgm:param type="linDir" val="fromR"/>
                                </dgm:alg>
                              </dgm:else>
                            </dgm:choose>
                            <dgm:shape xmlns:r="http://schemas.openxmlformats.org/officeDocument/2006/relationships" r:blip="">
                              <dgm:adjLst/>
                            </dgm:shape>
                            <dgm:presOf/>
                            <dgm:constrLst/>
                            <dgm:ruleLst/>
                            <dgm:forEach name="repeat" axis="ch">
                              <dgm:forEach name="Name22" axis="self" ptType="parTrans" cnt="1">
                                <dgm:layoutNode name="Name23">
                                  <dgm:choose name="Name24">
                                    <dgm:if name="Name25" axis="self" func="depth" op="lte" val="4">
                                      <dgm:alg type="conn">
                                        <dgm:param type="dim" val="1D"/>
                                        <dgm:param type="endSty" val="noArr"/>
                                        <dgm:param type="connRout" val="bend"/>
                                        <dgm:param type="bendPt" val="end"/>
                                        <dgm:param type="begPts" val="bCtr"/>
                                        <dgm:param type="endPts" val="tCtr"/>
                                        <dgm:param type="srcNode" val="background3"/>
                                        <dgm:param type="dstNode" val="background4"/>
                                      </dgm:alg>
                                    </dgm:if>
                                    <dgm:else name="Name26">
                                      <dgm:alg type="conn">
                                        <dgm:param type="dim" val="1D"/>
                                        <dgm:param type="endSty" val="noArr"/>
                                        <dgm:param type="connRout" val="bend"/>
                                        <dgm:param type="bendPt" val="end"/>
                                        <dgm:param type="begPts" val="bCtr"/>
                                        <dgm:param type="endPts" val="tCtr"/>
                                        <dgm:param type="srcNode" val="background4"/>
                                        <dgm:param type="dstNode" val="background4"/>
                                      </dgm:alg>
                                    </dgm:else>
                                  </dgm:choose>
                                  <dgm:shape xmlns:r="http://schemas.openxmlformats.org/officeDocument/2006/relationships" type="conn" r:blip="" zOrderOff="-999">
                                    <dgm:adjLst/>
                                  </dgm:shape>
                                  <dgm:presOf axis="self"/>
                                  <dgm:constrLst>
                                    <dgm:constr type="begPad"/>
                                    <dgm:constr type="endPad"/>
                                  </dgm:constrLst>
                                  <dgm:ruleLst/>
                                </dgm:layoutNode>
                              </dgm:forEach>
                              <dgm:forEach name="Name27" axis="self" ptType="node">
                                <dgm:layoutNode name="hierRoot4">
                                  <dgm:alg type="hierRoot"/>
                                  <dgm:shape xmlns:r="http://schemas.openxmlformats.org/officeDocument/2006/relationships" r:blip="">
                                    <dgm:adjLst/>
                                  </dgm:shape>
                                  <dgm:presOf/>
                                  <dgm:constrLst>
                                    <dgm:constr type="bendDist" for="des" ptType="parTrans" refType="sp" fact="0.5"/>
                                  </dgm:constrLst>
                                  <dgm:ruleLst/>
                                  <dgm:layoutNode name="composite4">
                                    <dgm:alg type="composite"/>
                                    <dgm:shape xmlns:r="http://schemas.openxmlformats.org/officeDocument/2006/relationships" r:blip="">
                                      <dgm:adjLst/>
                                    </dgm:shape>
                                    <dgm:presOf/>
                                    <dgm:constrLst>
                                      <dgm:constr type="w" for="ch" forName="background4" refType="w" fact="0.9"/>
                                      <dgm:constr type="h" for="ch" forName="background4" refType="w" refFor="ch" refForName="background4" fact="0.635"/>
                                      <dgm:constr type="t" for="ch" forName="background4"/>
                                      <dgm:constr type="l" for="ch" forName="background4"/>
                                      <dgm:constr type="w" for="ch" forName="text4" refType="w" fact="0.9"/>
                                      <dgm:constr type="h" for="ch" forName="text4" refType="w" refFor="ch" refForName="text4" fact="0.635"/>
                                      <dgm:constr type="t" for="ch" forName="text4" refType="w" fact="0.095"/>
                                      <dgm:constr type="l" for="ch" forName="text4" refType="w" fact="0.1"/>
                                    </dgm:constrLst>
                                    <dgm:ruleLst/>
                                    <dgm:layoutNode name="background4" moveWith="text4">
                                      <dgm:alg type="sp"/>
                                      <dgm:shape xmlns:r="http://schemas.openxmlformats.org/officeDocument/2006/relationships" type="roundRect" r:blip="">
                                        <dgm:adjLst>
                                          <dgm:adj idx="1" val="0.1"/>
                                        </dgm:adjLst>
                                      </dgm:shape>
                                      <dgm:presOf/>
                                      <dgm:constrLst/>
                                      <dgm:ruleLst/>
                                    </dgm:layoutNode>
                                    <dgm:layoutNode name="text4" styleLbl="fgAcc4">
                                      <dgm:varLst>
                                        <dgm:chPref val="3"/>
                                      </dgm:varLst>
                                      <dgm:alg type="tx"/>
                                      <dgm:shape xmlns:r="http://schemas.openxmlformats.org/officeDocument/2006/relationships" type="roundRect" r:blip="">
                                        <dgm:adjLst>
                                          <dgm:adj idx="1" val="0.1"/>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layoutNode name="hierChild5">
                                    <dgm:choose name="Name28">
                                      <dgm:if name="Name29" func="var" arg="dir" op="equ" val="norm">
                                        <dgm:alg type="hierChild">
                                          <dgm:param type="linDir" val="fromL"/>
                                        </dgm:alg>
                                      </dgm:if>
                                      <dgm:else name="Name30">
                                        <dgm:alg type="hierChild">
                                          <dgm:param type="linDir" val="fromR"/>
                                        </dgm:alg>
                                      </dgm:else>
                                    </dgm:choose>
                                    <dgm:shape xmlns:r="http://schemas.openxmlformats.org/officeDocument/2006/relationships" r:blip="">
                                      <dgm:adjLst/>
                                    </dgm:shape>
                                    <dgm:presOf/>
                                    <dgm:constrLst/>
                                    <dgm:ruleLst/>
                                    <dgm:forEach name="Name31" ref="repeat"/>
                                  </dgm:layoutNode>
                                </dgm:layoutNode>
                              </dgm:forEach>
                            </dgm:forEach>
                          </dgm:layoutNode>
                        </dgm:layoutNode>
                      </dgm:forEach>
                    </dgm:forEach>
                  </dgm:layoutNode>
                </dgm:layoutNode>
              </dgm:forEach>
            </dgm:forEach>
          </dgm:layoutNode>
        </dgm:layoutNode>
      </dgm:forEach>
    </dgm:forEach>
  </dgm:layoutNode>
</dgm:layoutDef>
</file>

<file path=ppt/diagrams/layout4.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18/5/layout/IconLeafLabelList">
  <dgm:title val="Icon Leaf Label List"/>
  <dgm:desc val="Use to show non-sequential or grouped chunks of information accompanied by a related visuals. Works best with icons or small pictures with short text ca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choose name="Name0">
      <dgm:if name="Name1" axis="self" func="var" arg="dir" op="equ" val="norm">
        <dgm:alg type="snake">
          <dgm:param type="grDir" val="tL"/>
          <dgm:param type="flowDir" val="row"/>
          <dgm:param type="contDir" val="sameDir"/>
          <dgm:param type="off" val="ctr"/>
          <dgm:param type="vertAlign" val="mid"/>
          <dgm:param type="horzAlign" val="ctr"/>
        </dgm:alg>
      </dgm:if>
      <dgm:else name="Name2">
        <dgm:alg type="snake">
          <dgm:param type="grDir" val="tR"/>
          <dgm:param type="flowDir" val="row"/>
          <dgm:param type="contDir" val="sameDir"/>
          <dgm:param type="off" val="ctr"/>
          <dgm:param type="vertAlign" val="mid"/>
          <dgm:param type="horzAlign" val="ctr"/>
        </dgm:alg>
      </dgm:else>
    </dgm:choose>
    <dgm:shape xmlns:r="http://schemas.openxmlformats.org/officeDocument/2006/relationships" r:blip="">
      <dgm:adjLst/>
    </dgm:shape>
    <dgm:presOf/>
    <dgm:choose name="Name3">
      <dgm:if name="Name4" axis="ch" ptType="node" func="cnt" op="lte" val="2">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4"/>
          <dgm:constr type="h" for="des" forName="compNode" op="equ"/>
          <dgm:constr type="h" for="des" forName="textRect" op="equ"/>
        </dgm:constrLst>
      </dgm:if>
      <dgm:if name="Name5" axis="ch" ptType="node" func="cnt" op="lte" val="3">
        <dgm:constrLst>
          <dgm:constr type="h" for="ch" forName="compNode" refType="h" fact="0.4"/>
          <dgm:constr type="w" for="ch" forName="compNode" val="100"/>
          <dgm:constr type="w" for="ch" forName="sibTrans" refType="w" refFor="ch" refForName="compNode" fact="0.175"/>
          <dgm:constr type="sp" refType="w" refFor="ch" refForName="compNode" op="equ" fact="0.25"/>
          <dgm:constr type="primFontSz" for="des" ptType="node" op="equ" val="40"/>
          <dgm:constr type="h" for="des" forName="compNode" op="equ"/>
          <dgm:constr type="h" for="des" forName="textRect" op="equ"/>
        </dgm:constrLst>
      </dgm:if>
      <dgm:if name="Name6" axis="ch" ptType="node" func="cnt" op="lte" val="4">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32"/>
          <dgm:constr type="h" for="des" forName="compNode" op="equ"/>
          <dgm:constr type="h" for="des" forName="textRect" op="equ"/>
        </dgm:constrLst>
      </dgm:if>
      <dgm:else name="Name7">
        <dgm:constrLst>
          <dgm:constr type="h" for="ch" forName="compNode" refType="h" fact="0.4"/>
          <dgm:constr type="w" for="ch" forName="compNode" refType="w"/>
          <dgm:constr type="w" for="ch" forName="sibTrans" refType="w" refFor="ch" refForName="compNode" fact="0.175"/>
          <dgm:constr type="sp" refType="w" refFor="ch" refForName="compNode" op="equ" fact="0.25"/>
          <dgm:constr type="primFontSz" for="des" ptType="node" op="equ" val="24"/>
          <dgm:constr type="h" for="des" forName="compNode" op="equ"/>
          <dgm:constr type="h" for="des" forName="textRect" op="equ"/>
        </dgm:constrLst>
      </dgm:else>
    </dgm:choose>
    <dgm:ruleLst>
      <dgm:rule type="w" for="ch" forName="compNode" val="50" fact="NaN" max="NaN"/>
    </dgm:ruleLst>
    <dgm:forEach name="Name8" axis="ch" ptType="node">
      <dgm:layoutNode name="compNode">
        <dgm:alg type="composite"/>
        <dgm:shape xmlns:r="http://schemas.openxmlformats.org/officeDocument/2006/relationships" r:blip="">
          <dgm:adjLst/>
        </dgm:shape>
        <dgm:presOf axis="self"/>
        <dgm:constrLst>
          <dgm:constr type="w" for="ch" forName="iconBgRect" refType="w" fact="0.61"/>
          <dgm:constr type="h" for="ch" forName="iconBgRect" refType="w" refFor="ch" refForName="iconBgRect"/>
          <dgm:constr type="t" for="ch" forName="iconBgRect"/>
          <dgm:constr type="ctrX" for="ch" forName="iconBgRect" refType="w" fact="0.5"/>
          <dgm:constr type="w" for="ch" forName="iconRect" refType="w" fact="0.35"/>
          <dgm:constr type="h" for="ch" forName="iconRect" refType="w" refFor="ch" refForName="iconRect"/>
          <dgm:constr type="ctrX" for="ch" forName="iconRect" refType="ctrX" refFor="ch" refForName="iconBgRect"/>
          <dgm:constr type="ctrY" for="ch" forName="iconRect" refType="ctrY" refFor="ch" refForName="iconBgRect"/>
          <dgm:constr type="h" for="ch" forName="spaceRect" refType="w" fact="0.19"/>
          <dgm:constr type="w" for="ch" forName="spaceRect" refType="w"/>
          <dgm:constr type="l" for="ch" forName="spaceRect"/>
          <dgm:constr type="t" for="ch" forName="spaceRect" refType="b" refFor="ch" refForName="iconBgRect"/>
          <dgm:constr type="h" for="ch" forName="textRect" val="20"/>
          <dgm:constr type="w" for="ch" forName="textRect" refType="w"/>
          <dgm:constr type="l" for="ch" forName="textRect"/>
          <dgm:constr type="t" for="ch" forName="textRect" refType="b" refFor="ch" refForName="spaceRect"/>
        </dgm:constrLst>
        <dgm:ruleLst>
          <dgm:rule type="h" val="INF" fact="NaN" max="NaN"/>
        </dgm:ruleLst>
        <dgm:layoutNode name="iconBgRect" styleLbl="bgShp">
          <dgm:alg type="sp"/>
          <dgm:shape xmlns:r="http://schemas.openxmlformats.org/officeDocument/2006/relationships" type="round2DiagRect" r:blip="">
            <dgm:adjLst/>
            <dgm:extLst>
              <a:ext uri="{B698B0E9-8C71-41B9-8309-B3DCBF30829C}">
                <dgm1612:spPr xmlns:dgm1612="http://schemas.microsoft.com/office/drawing/2016/12/diagram">
                  <a:prstGeom prst="round2DiagRect">
                    <a:avLst>
                      <a:gd name="adj1" fmla="val 29727"/>
                      <a:gd name="adj2" fmla="val 0"/>
                    </a:avLst>
                  </a:prstGeom>
                </dgm1612:spPr>
              </a:ext>
            </dgm:ext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alg type="tx">
            <dgm:param type="txAnchorVert" val="t"/>
          </dgm:alg>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 type="h" val="INF" fact="NaN" max="NaN"/>
          </dgm:ruleLst>
        </dgm:layoutNode>
      </dgm:layoutNode>
      <dgm:forEach name="Name9" axis="followSib" ptType="sibTrans" cnt="1">
        <dgm:layoutNode name="sibTrans">
          <dgm:alg type="sp"/>
          <dgm:shape xmlns:r="http://schemas.openxmlformats.org/officeDocument/2006/relationships" r:blip="">
            <dgm:adjLst/>
          </dgm:shape>
          <dgm:presOf axis="self"/>
          <dgm:constrLst/>
          <dgm:ruleLst/>
        </dgm:layoutNode>
      </dgm:forEach>
    </dgm:forEach>
  </dgm:layoutNode>
  <dgm:extLst>
    <a:ext uri="{68A01E43-0DF5-4B5B-8FA6-DAF915123BFB}">
      <dgm1612:lstStyle xmlns:dgm1612="http://schemas.microsoft.com/office/drawing/2016/12/diagram">
        <a:lvl1pPr>
          <a:lnSpc>
            <a:spcPct val="100000"/>
          </a:lnSpc>
          <a:defRPr cap="all"/>
        </a:lvl1pPr>
      </dgm1612:lstStyle>
    </a:ext>
  </dgm:extLst>
</dgm:layoutDef>
</file>

<file path=ppt/diagrams/layout7.xml><?xml version="1.0" encoding="utf-8"?>
<dgm:layoutDef xmlns:dgm="http://schemas.openxmlformats.org/drawingml/2006/diagram" xmlns:a="http://schemas.openxmlformats.org/drawingml/2006/main" uniqueId="urn:microsoft.com/office/officeart/2016/7/layout/HorizontalActionList">
  <dgm:title val="Horizontal Action List"/>
  <dgm:desc val="Used to show non-sequential or grouped lists of information. Works well with large amounts of text. All text has the same level of emphasis, and direction is not implied."/>
  <dgm:catLst>
    <dgm:cat type="list" pri="5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h" for="ch" forName="composite" refType="h" fact="0.6"/>
      <dgm:constr type="h" for="des" forName="composite" op="equ"/>
      <dgm:constr type="w" for="ch" forName="composite" refType="w"/>
      <dgm:constr type="w" for="des" forName="parTx"/>
      <dgm:constr type="h" for="des" forName="parTx" op="equ"/>
      <dgm:constr type="w" for="des" forName="desTx"/>
      <dgm:constr type="primFontSz" for="des" forName="parTx" val="54"/>
      <dgm:constr type="primFontSz" for="des" forName="desTx" refType="primFontSz" refFor="des" refForName="parTx" op="lte" fact="0.75"/>
      <dgm:constr type="h" for="des" forName="desTx" op="equ"/>
      <dgm:constr type="w" for="ch" forName="space" op="equ" val="3"/>
    </dgm:constrLst>
    <dgm:ruleLst>
      <dgm:rule type="w" for="ch" forName="composite" val="0" fact="NaN" max="NaN"/>
    </dgm:ruleLst>
    <dgm:forEach name="Name6" axis="ch" ptType="node">
      <dgm:layoutNode name="composite">
        <dgm:alg type="composite"/>
        <dgm:shape xmlns:r="http://schemas.openxmlformats.org/officeDocument/2006/relationships" r:blip="">
          <dgm:adjLst/>
        </dgm:shape>
        <dgm:presOf/>
        <dgm:constrLst>
          <dgm:constr type="l" for="ch" forName="parTx"/>
          <dgm:constr type="w" for="ch" forName="parTx" refType="w"/>
          <dgm:constr type="t" for="ch" forName="parTx"/>
          <dgm:constr type="l" for="ch" forName="desTx"/>
          <dgm:constr type="w" for="ch" forName="desTx" refType="w" refFor="ch" refForName="parTx"/>
          <dgm:constr type="t" for="ch" forName="desTx" refType="h" refFor="ch" refForName="parTx"/>
        </dgm:constrLst>
        <dgm:ruleLst>
          <dgm:rule type="h" val="INF" fact="NaN" max="NaN"/>
        </dgm:ruleLst>
        <dgm:layoutNode name="parTx" styleLbl="alignNode1">
          <dgm:varLst>
            <dgm:chMax val="0"/>
            <dgm:chPref val="0"/>
          </dgm:varLst>
          <dgm:alg type="tx"/>
          <dgm:shape xmlns:r="http://schemas.openxmlformats.org/officeDocument/2006/relationships" type="rect" r:blip="">
            <dgm:adjLst/>
          </dgm:shape>
          <dgm:presOf axis="self" ptType="node"/>
          <dgm:constrLst>
            <dgm:constr type="h" refType="w" op="lte" fact="0.3"/>
            <dgm:constr type="h"/>
            <dgm:constr type="tMarg" refType="w" fact="0.224"/>
            <dgm:constr type="bMarg" refType="w" fact="0.224"/>
            <dgm:constr type="lMarg" refType="w" fact="0.224"/>
            <dgm:constr type="rMarg" refType="w" fact="0.224"/>
          </dgm:constrLst>
          <dgm:ruleLst>
            <dgm:rule type="h" val="INF" fact="NaN" max="NaN"/>
            <dgm:rule type="primFontSz" val="14" fact="NaN" max="NaN"/>
          </dgm:ruleLst>
        </dgm:layoutNode>
        <dgm:layoutNode name="desTx" styleLbl="alignAccFollowNode1">
          <dgm:varLst/>
          <dgm:alg type="tx">
            <dgm:param type="stBulletLvl" val="0"/>
            <dgm:param type="txAnchorVert" val="t"/>
            <dgm:param type="parTxLTRAlign" val="l"/>
            <dgm:param type="shpTxLTRAlignCh" val="l"/>
            <dgm:param type="parTxRTLAlign" val="r"/>
            <dgm:param type="shpTxRTLAlignCh" val="r"/>
          </dgm:alg>
          <dgm:shape xmlns:r="http://schemas.openxmlformats.org/officeDocument/2006/relationships" type="rect" r:blip="">
            <dgm:adjLst/>
          </dgm:shape>
          <dgm:presOf axis="des" ptType="node"/>
          <dgm:constrLst>
            <dgm:constr type="primFontSz" val="28"/>
            <dgm:constr type="tMarg" refType="w" fact="0.28"/>
            <dgm:constr type="bMarg" refType="w" fact="0.28"/>
            <dgm:constr type="lMarg" refType="w" fact="0.28"/>
            <dgm:constr type="rMarg" refType="w" fact="0.28"/>
          </dgm:constrLst>
          <dgm:ruleLst>
            <dgm:rule type="h" val="INF" fact="NaN" max="NaN"/>
            <dgm:rule type="primFontSz" val="11"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layoutNode>
</dgm:layoutDef>
</file>

<file path=ppt/diagrams/layout8.xml><?xml version="1.0" encoding="utf-8"?>
<dgm:layoutDef xmlns:dgm="http://schemas.openxmlformats.org/drawingml/2006/diagram" xmlns:a="http://schemas.openxmlformats.org/drawingml/2006/main" uniqueId="urn:microsoft.com/office/officeart/2018/2/layout/IconCircleList">
  <dgm:title val="Icon Circle List"/>
  <dgm:desc val="Use to show non-sequential or grouped chunks of information accompanied by related visuals. Circular shapes can hold an icon or small picture and corresponding text box shows Level 1 text. Works best for icons or small pictures with medium-length descriptions."/>
  <dgm:catLst>
    <dgm:cat type="icon" pri="500"/>
  </dgm:catLst>
  <dgm:sampData useDef="1">
    <dgm:dataModel>
      <dgm:ptLst/>
      <dgm:bg/>
      <dgm:whole/>
    </dgm:dataModel>
  </dgm:sampData>
  <dgm:styleData useDef="1">
    <dgm:dataModel>
      <dgm:ptLst/>
      <dgm:bg/>
      <dgm:whole/>
    </dgm:dataModel>
  </dgm:styleData>
  <dgm:clrData useDef="1">
    <dgm:dataModel>
      <dgm:ptLst/>
      <dgm:bg/>
      <dgm:whole/>
    </dgm:dataModel>
  </dgm:clrData>
  <dgm:layoutNode name="root">
    <dgm:varLst>
      <dgm:dir/>
      <dgm:resizeHandles val="exact"/>
    </dgm:varLst>
    <dgm:alg type="sp"/>
    <dgm:shape xmlns:r="http://schemas.openxmlformats.org/officeDocument/2006/relationships" r:blip="">
      <dgm:adjLst/>
    </dgm:shape>
    <dgm:presOf/>
    <dgm:choose name="Name0">
      <dgm:if name="Name1" axis="ch" ptType="node" func="cnt" op="lte" val="3">
        <dgm:constrLst>
          <dgm:constr type="w" for="ch" forName="container" refType="w"/>
          <dgm:constr type="h" for="ch" forName="container" refType="h" fact="0.4"/>
        </dgm:constrLst>
      </dgm:if>
      <dgm:else name="Name2">
        <dgm:constrLst>
          <dgm:constr type="w" for="ch" forName="container" refType="w"/>
          <dgm:constr type="h" for="ch" forName="container" refType="h"/>
        </dgm:constrLst>
      </dgm:else>
    </dgm:choose>
    <dgm:ruleLst>
      <dgm:rule type="h" for="ch" forName="container" val="INF" fact="NaN" max="NaN"/>
    </dgm:ruleLst>
    <dgm:layoutNode name="container">
      <dgm:varLst>
        <dgm:dir/>
        <dgm:resizeHandles val="exact"/>
      </dgm:varLst>
      <dgm:choose name="Name3">
        <dgm:if name="Name4" axis="self" func="var" arg="dir" op="equ" val="norm">
          <dgm:alg type="snake">
            <dgm:param type="grDir" val="tL"/>
            <dgm:param type="flowDir" val="row"/>
            <dgm:param type="contDir" val="sameDir"/>
          </dgm:alg>
        </dgm:if>
        <dgm:else name="Name5">
          <dgm:alg type="snake">
            <dgm:param type="grDir" val="tR"/>
            <dgm:param type="flowDir" val="row"/>
            <dgm:param type="contDir" val="sameDir"/>
          </dgm:alg>
        </dgm:else>
      </dgm:choose>
      <dgm:shape xmlns:r="http://schemas.openxmlformats.org/officeDocument/2006/relationships" r:blip="">
        <dgm:adjLst/>
      </dgm:shape>
      <dgm:presOf/>
      <dgm:constrLst>
        <dgm:constr type="w" for="ch" forName="compNode" refType="w"/>
        <dgm:constr type="h" for="ch" forName="compNode" refType="w" fact="0.28"/>
        <dgm:constr type="w" for="ch" forName="sibTrans" refType="w" refFor="ch" refForName="compNode" fact="0.115"/>
        <dgm:constr type="sp" refType="h" op="equ" fact="0.17"/>
        <dgm:constr type="primFontSz" for="des" ptType="node" op="equ" val="24"/>
        <dgm:constr type="h" for="des" forName="compNode" op="equ"/>
        <dgm:constr type="h" for="des" forName="iconBgRect" op="equ"/>
      </dgm:constrLst>
      <dgm:ruleLst>
        <dgm:rule type="w" for="ch" forName="compNode" val="60" fact="NaN" max="NaN"/>
      </dgm:ruleLst>
      <dgm:forEach name="Name6" axis="ch" ptType="node">
        <dgm:layoutNode name="compNode">
          <dgm:alg type="composite"/>
          <dgm:shape xmlns:r="http://schemas.openxmlformats.org/officeDocument/2006/relationships" r:blip="">
            <dgm:adjLst/>
          </dgm:shape>
          <dgm:presOf axis="self"/>
          <dgm:constrLst>
            <dgm:constr type="w" for="ch" forName="iconBgRect" refType="w" fact="0.28"/>
            <dgm:constr type="h" for="ch" forName="iconBgRect" refType="w" refFor="ch" refForName="iconBgRect"/>
            <dgm:constr type="t" for="ch" forName="iconBgRect"/>
            <dgm:constr type="l" for="ch" forName="iconBgRect"/>
            <dgm:constr type="w" for="ch" forName="iconRect" refType="w" refFor="ch" refForName="iconBgRect" fact="0.58"/>
            <dgm:constr type="h" for="ch" forName="iconRect" refType="w" refFor="ch" refForName="iconRect"/>
            <dgm:constr type="ctrX" for="ch" forName="iconRect" refType="ctrX" refFor="ch" refForName="iconBgRect"/>
            <dgm:constr type="ctrY" for="ch" forName="iconRect" refType="ctrY" refFor="ch" refForName="iconBgRect"/>
            <dgm:constr type="w" for="ch" forName="spaceRect" refType="w" fact="0.06"/>
            <dgm:constr type="h" for="ch" forName="spaceRect" refType="h" refFor="ch" refForName="iconBgRect"/>
            <dgm:constr type="t" for="ch" forName="spaceRect" refType="t" refFor="ch" refForName="iconBgRect"/>
            <dgm:constr type="l" for="ch" forName="spaceRect" refType="r" refFor="ch" refForName="iconBgRect"/>
            <dgm:constr type="h" for="ch" forName="textRect" refType="h" refFor="ch" refForName="iconBgRect"/>
            <dgm:constr type="t" for="ch" forName="textRect" refType="t" refFor="ch" refForName="iconBgRect"/>
            <dgm:constr type="l" for="ch" forName="textRect" refType="r" refFor="ch" refForName="spaceRect"/>
          </dgm:constrLst>
          <dgm:ruleLst/>
          <dgm:layoutNode name="iconBgRect" styleLbl="bgShp">
            <dgm:alg type="sp"/>
            <dgm:shape xmlns:r="http://schemas.openxmlformats.org/officeDocument/2006/relationships" type="ellipse" r:blip="">
              <dgm:adjLst/>
            </dgm:shape>
            <dgm:presOf/>
            <dgm:constrLst/>
            <dgm:ruleLst/>
          </dgm:layoutNode>
          <dgm:layoutNode name="iconRect" styleLbl="node1">
            <dgm:alg type="sp"/>
            <dgm:shape xmlns:r="http://schemas.openxmlformats.org/officeDocument/2006/relationships" type="rect" r:blip="" blipPhldr="1">
              <dgm:adjLst/>
            </dgm:shape>
            <dgm:presOf/>
            <dgm:constrLst/>
            <dgm:ruleLst/>
          </dgm:layoutNode>
          <dgm:layoutNode name="spaceRect">
            <dgm:alg type="sp"/>
            <dgm:shape xmlns:r="http://schemas.openxmlformats.org/officeDocument/2006/relationships" r:blip="">
              <dgm:adjLst/>
            </dgm:shape>
            <dgm:presOf/>
            <dgm:constrLst/>
            <dgm:ruleLst/>
          </dgm:layoutNode>
          <dgm:layoutNode name="textRect" styleLbl="revTx">
            <dgm:varLst>
              <dgm:chMax val="1"/>
              <dgm:chPref val="1"/>
            </dgm:varLst>
            <dgm:choose name="Name7">
              <dgm:if name="Name8" func="var" arg="dir" op="equ" val="norm">
                <dgm:alg type="tx">
                  <dgm:param type="txAnchorVert" val="mid"/>
                  <dgm:param type="parTxLTRAlign" val="l"/>
                  <dgm:param type="shpTxLTRAlignCh" val="l"/>
                  <dgm:param type="parTxRTLAlign" val="l"/>
                  <dgm:param type="shpTxRTLAlignCh" val="l"/>
                </dgm:alg>
              </dgm:if>
              <dgm:else name="Name9">
                <dgm:alg type="tx">
                  <dgm:param type="txAnchorVert" val="mid"/>
                  <dgm:param type="parTxLTRAlign" val="r"/>
                  <dgm:param type="shpTxLTRAlignCh" val="r"/>
                  <dgm:param type="parTxRTLAlign" val="r"/>
                  <dgm:param type="shpTxRTLAlignCh" val="r"/>
                </dgm:alg>
              </dgm:else>
            </dgm:choose>
            <dgm:shape xmlns:r="http://schemas.openxmlformats.org/officeDocument/2006/relationships" type="rect" r:blip="">
              <dgm:adjLst/>
            </dgm:shape>
            <dgm:presOf axis="self" ptType="node"/>
            <dgm:constrLst>
              <dgm:constr type="lMarg"/>
              <dgm:constr type="rMarg"/>
              <dgm:constr type="tMarg"/>
              <dgm:constr type="bMarg"/>
            </dgm:constrLst>
            <dgm:ruleLst>
              <dgm:rule type="primFontSz" val="11" fact="NaN" max="NaN"/>
            </dgm:ruleLst>
          </dgm:layoutNode>
        </dgm:layoutNode>
        <dgm:forEach name="Name10" axis="followSib" ptType="sibTrans" cnt="1">
          <dgm:layoutNode name="sibTrans">
            <dgm:alg type="sp"/>
            <dgm:shape xmlns:r="http://schemas.openxmlformats.org/officeDocument/2006/relationships" type="rect" r:blip="" hideGeom="1">
              <dgm:adjLst/>
            </dgm:shape>
            <dgm:presOf axis="self"/>
            <dgm:constrLst/>
            <dgm:ruleLst/>
          </dgm:layoutNode>
        </dgm:forEach>
      </dgm:forEach>
    </dgm:layoutNode>
  </dgm:layoutNode>
  <dgm:extLst>
    <a:ext uri="{68A01E43-0DF5-4B5B-8FA6-DAF915123BFB}">
      <dgm1612:lstStyle xmlns:dgm1612="http://schemas.microsoft.com/office/drawing/2016/12/diagram">
        <a:lvl1pPr>
          <a:lnSpc>
            <a:spcPct val="100000"/>
          </a:lnSpc>
        </a:lvl1pPr>
      </dgm1612:lstStyle>
    </a:ext>
  </dgm:extLst>
</dgm:layoutDef>
</file>

<file path=ppt/diagrams/layout9.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8" name="Group 7"/>
          <p:cNvGrpSpPr/>
          <p:nvPr/>
        </p:nvGrpSpPr>
        <p:grpSpPr>
          <a:xfrm>
            <a:off x="0" y="3175"/>
            <a:ext cx="12198350" cy="6875463"/>
            <a:chOff x="0" y="3175"/>
            <a:chExt cx="12198350" cy="6875463"/>
          </a:xfrm>
        </p:grpSpPr>
        <p:sp>
          <p:nvSpPr>
            <p:cNvPr id="11" name="Freeform 5"/>
            <p:cNvSpPr>
              <a:spLocks noEditPoints="1"/>
            </p:cNvSpPr>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7" name="Freeform 9"/>
            <p:cNvSpPr>
              <a:spLocks noEditPoints="1"/>
            </p:cNvSpPr>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20" name="Freeform 13"/>
            <p:cNvSpPr>
              <a:spLocks noEditPoints="1"/>
            </p:cNvSpPr>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4" name="Date Placeholder 3"/>
          <p:cNvSpPr>
            <a:spLocks noGrp="1"/>
          </p:cNvSpPr>
          <p:nvPr>
            <p:ph type="dt" sz="half" idx="10"/>
          </p:nvPr>
        </p:nvSpPr>
        <p:spPr>
          <a:xfrm>
            <a:off x="8973319" y="6442524"/>
            <a:ext cx="2743200" cy="365125"/>
          </a:xfrm>
        </p:spPr>
        <p:txBody>
          <a:bodyPr/>
          <a:lstStyle/>
          <a:p>
            <a:fld id="{51A7F51A-FCAF-42F9-9199-88D58EDCB4BC}" type="datetimeFigureOut">
              <a:rPr lang="en-GB" smtClean="0"/>
              <a:t>26/05/2020</a:t>
            </a:fld>
            <a:endParaRPr lang="en-GB"/>
          </a:p>
        </p:txBody>
      </p:sp>
      <p:sp>
        <p:nvSpPr>
          <p:cNvPr id="5" name="Footer Placeholder 4"/>
          <p:cNvSpPr>
            <a:spLocks noGrp="1"/>
          </p:cNvSpPr>
          <p:nvPr>
            <p:ph type="ftr" sz="quarter" idx="11"/>
          </p:nvPr>
        </p:nvSpPr>
        <p:spPr>
          <a:xfrm>
            <a:off x="4032210" y="6442524"/>
            <a:ext cx="4114800" cy="365125"/>
          </a:xfrm>
        </p:spPr>
        <p:txBody>
          <a:bodyPr/>
          <a:lstStyle>
            <a:lvl1pPr algn="ctr">
              <a:defRPr/>
            </a:lvl1pPr>
          </a:lstStyle>
          <a:p>
            <a:endParaRPr lang="en-GB"/>
          </a:p>
        </p:txBody>
      </p:sp>
      <p:sp>
        <p:nvSpPr>
          <p:cNvPr id="6" name="Slide Number Placeholder 5"/>
          <p:cNvSpPr>
            <a:spLocks noGrp="1"/>
          </p:cNvSpPr>
          <p:nvPr>
            <p:ph type="sldNum" sz="quarter" idx="12"/>
          </p:nvPr>
        </p:nvSpPr>
        <p:spPr>
          <a:xfrm>
            <a:off x="466432" y="6442524"/>
            <a:ext cx="2755378" cy="365125"/>
          </a:xfrm>
        </p:spPr>
        <p:txBody>
          <a:bodyPr anchor="ctr"/>
          <a:lstStyle>
            <a:lvl1pPr algn="l">
              <a:defRPr sz="1200"/>
            </a:lvl1pPr>
          </a:lstStyle>
          <a:p>
            <a:fld id="{91BA6AF2-2AD8-4459-BD92-3ED2D66CA2F6}" type="slidenum">
              <a:rPr lang="en-GB" smtClean="0"/>
              <a:t>‹#›</a:t>
            </a:fld>
            <a:endParaRPr lang="en-GB"/>
          </a:p>
        </p:txBody>
      </p:sp>
      <p:sp>
        <p:nvSpPr>
          <p:cNvPr id="68" name="Freeform 57"/>
          <p:cNvSpPr/>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9" name="Group 8" title="Text Container Shape"/>
          <p:cNvGrpSpPr/>
          <p:nvPr/>
        </p:nvGrpSpPr>
        <p:grpSpPr>
          <a:xfrm>
            <a:off x="7320300" y="467784"/>
            <a:ext cx="4875213" cy="5922963"/>
            <a:chOff x="7320300" y="467784"/>
            <a:chExt cx="4875213" cy="5922963"/>
          </a:xfrm>
        </p:grpSpPr>
        <p:sp>
          <p:nvSpPr>
            <p:cNvPr id="231" name="Freeform 206"/>
            <p:cNvSpPr/>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237" name="Freeform 211"/>
            <p:cNvSpPr/>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0" name="Straight Connector 9"/>
            <p:cNvCxnSpPr/>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ctrTitle"/>
          </p:nvPr>
        </p:nvSpPr>
        <p:spPr>
          <a:xfrm>
            <a:off x="7920752" y="1023867"/>
            <a:ext cx="3793678" cy="3349641"/>
          </a:xfrm>
        </p:spPr>
        <p:txBody>
          <a:bodyPr anchor="t">
            <a:normAutofit/>
          </a:bodyPr>
          <a:lstStyle>
            <a:lvl1pPr algn="l">
              <a:lnSpc>
                <a:spcPct val="105000"/>
              </a:lnSpc>
              <a:defRPr sz="3900" baseline="0">
                <a:solidFill>
                  <a:schemeClr val="bg2"/>
                </a:solidFill>
              </a:defRPr>
            </a:lvl1pPr>
          </a:lstStyle>
          <a:p>
            <a:r>
              <a:rPr lang="en-US"/>
              <a:t>Click to edit Master title style</a:t>
            </a:r>
            <a:endParaRPr lang="en-US" dirty="0"/>
          </a:p>
        </p:txBody>
      </p:sp>
      <p:sp>
        <p:nvSpPr>
          <p:cNvPr id="3" name="Subtitle 2"/>
          <p:cNvSpPr>
            <a:spLocks noGrp="1"/>
          </p:cNvSpPr>
          <p:nvPr>
            <p:ph type="subTitle" idx="1"/>
          </p:nvPr>
        </p:nvSpPr>
        <p:spPr>
          <a:xfrm>
            <a:off x="7920752" y="4945377"/>
            <a:ext cx="3793678" cy="1037760"/>
          </a:xfrm>
        </p:spPr>
        <p:txBody>
          <a:bodyPr anchor="t">
            <a:normAutofit/>
          </a:bodyPr>
          <a:lstStyle>
            <a:lvl1pPr marL="0" indent="0" algn="l">
              <a:lnSpc>
                <a:spcPct val="130000"/>
              </a:lnSpc>
              <a:buNone/>
              <a:defRPr sz="2000" baseline="0">
                <a:solidFill>
                  <a:schemeClr val="bg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spTree>
    <p:extLst>
      <p:ext uri="{BB962C8B-B14F-4D97-AF65-F5344CB8AC3E}">
        <p14:creationId xmlns:p14="http://schemas.microsoft.com/office/powerpoint/2010/main" val="1317730848"/>
      </p:ext>
    </p:extLst>
  </p:cSld>
  <p:clrMapOvr>
    <a:masterClrMapping/>
  </p:clrMapOvr>
  <p:extLst>
    <p:ext uri="{DCECCB84-F9BA-43D5-87BE-67443E8EF086}">
      <p15:sldGuideLst xmlns:p15="http://schemas.microsoft.com/office/powerpoint/2012/main">
        <p15:guide id="1" orient="horz" pos="4056">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A7F51A-FCAF-42F9-9199-88D58EDCB4BC}" type="datetimeFigureOut">
              <a:rPr lang="en-GB" smtClean="0"/>
              <a:t>26/05/2020</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407848125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grpSp>
        <p:nvGrpSpPr>
          <p:cNvPr id="8" name="Group 7" title="Feather"/>
          <p:cNvGrpSpPr/>
          <p:nvPr/>
        </p:nvGrpSpPr>
        <p:grpSpPr>
          <a:xfrm>
            <a:off x="400714" y="362425"/>
            <a:ext cx="3495979" cy="6204388"/>
            <a:chOff x="400714" y="362425"/>
            <a:chExt cx="3495979" cy="6204388"/>
          </a:xfrm>
        </p:grpSpPr>
        <p:sp>
          <p:nvSpPr>
            <p:cNvPr id="25"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6"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Vertical Title 1"/>
          <p:cNvSpPr>
            <a:spLocks noGrp="1"/>
          </p:cNvSpPr>
          <p:nvPr>
            <p:ph type="title" orient="vert"/>
          </p:nvPr>
        </p:nvSpPr>
        <p:spPr>
          <a:xfrm>
            <a:off x="9277965" y="507037"/>
            <a:ext cx="1571626" cy="5339932"/>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2933700" y="524373"/>
            <a:ext cx="5959577" cy="532259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a:xfrm>
            <a:off x="9277965" y="6296615"/>
            <a:ext cx="2505996" cy="365125"/>
          </a:xfrm>
        </p:spPr>
        <p:txBody>
          <a:bodyPr/>
          <a:lstStyle/>
          <a:p>
            <a:fld id="{51A7F51A-FCAF-42F9-9199-88D58EDCB4BC}" type="datetimeFigureOut">
              <a:rPr lang="en-GB" smtClean="0"/>
              <a:t>26/05/2020</a:t>
            </a:fld>
            <a:endParaRPr lang="en-GB"/>
          </a:p>
        </p:txBody>
      </p:sp>
      <p:sp>
        <p:nvSpPr>
          <p:cNvPr id="5" name="Footer Placeholder 4"/>
          <p:cNvSpPr>
            <a:spLocks noGrp="1"/>
          </p:cNvSpPr>
          <p:nvPr>
            <p:ph type="ftr" sz="quarter" idx="11"/>
          </p:nvPr>
        </p:nvSpPr>
        <p:spPr>
          <a:xfrm>
            <a:off x="2933699" y="6296615"/>
            <a:ext cx="5959577" cy="365125"/>
          </a:xfrm>
        </p:spPr>
        <p:txBody>
          <a:bodyPr/>
          <a:lstStyle/>
          <a:p>
            <a:endParaRPr lang="en-GB"/>
          </a:p>
        </p:txBody>
      </p:sp>
      <p:sp>
        <p:nvSpPr>
          <p:cNvPr id="6" name="Slide Number Placeholder 5"/>
          <p:cNvSpPr>
            <a:spLocks noGrp="1"/>
          </p:cNvSpPr>
          <p:nvPr>
            <p:ph type="sldNum" sz="quarter" idx="12"/>
          </p:nvPr>
        </p:nvSpPr>
        <p:spPr>
          <a:xfrm rot="5400000">
            <a:off x="8734643" y="2853201"/>
            <a:ext cx="5383267" cy="604269"/>
          </a:xfrm>
        </p:spPr>
        <p:txBody>
          <a:bodyPr/>
          <a:lstStyle>
            <a:lvl1pPr algn="l">
              <a:defRPr/>
            </a:lvl1pPr>
          </a:lstStyle>
          <a:p>
            <a:fld id="{91BA6AF2-2AD8-4459-BD92-3ED2D66CA2F6}" type="slidenum">
              <a:rPr lang="en-GB" smtClean="0"/>
              <a:t>‹#›</a:t>
            </a:fld>
            <a:endParaRPr lang="en-GB"/>
          </a:p>
        </p:txBody>
      </p:sp>
      <p:cxnSp>
        <p:nvCxnSpPr>
          <p:cNvPr id="7" name="Straight Connector 6" title="Rule Line"/>
          <p:cNvCxnSpPr/>
          <p:nvPr/>
        </p:nvCxnSpPr>
        <p:spPr>
          <a:xfrm>
            <a:off x="9111582" y="571502"/>
            <a:ext cx="0" cy="5275467"/>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211092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1A7F51A-FCAF-42F9-9199-88D58EDCB4BC}" type="datetimeFigureOut">
              <a:rPr lang="en-GB" smtClean="0"/>
              <a:t>26/05/2020</a:t>
            </a:fld>
            <a:endParaRPr lang="en-GB"/>
          </a:p>
        </p:txBody>
      </p:sp>
      <p:sp>
        <p:nvSpPr>
          <p:cNvPr id="5" name="Footer Placeholder 4"/>
          <p:cNvSpPr>
            <a:spLocks noGrp="1"/>
          </p:cNvSpPr>
          <p:nvPr>
            <p:ph type="ftr" sz="quarter" idx="11"/>
          </p:nvPr>
        </p:nvSpPr>
        <p:spPr/>
        <p:txBody>
          <a:bodyPr/>
          <a:lstStyle/>
          <a:p>
            <a:endParaRPr lang="en-GB"/>
          </a:p>
        </p:txBody>
      </p:sp>
      <p:sp>
        <p:nvSpPr>
          <p:cNvPr id="6" name="Slide Number Placeholder 5"/>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311198130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accent1"/>
        </a:solidFill>
        <a:effectLst/>
      </p:bgPr>
    </p:bg>
    <p:spTree>
      <p:nvGrpSpPr>
        <p:cNvPr id="1" name=""/>
        <p:cNvGrpSpPr/>
        <p:nvPr/>
      </p:nvGrpSpPr>
      <p:grpSpPr>
        <a:xfrm>
          <a:off x="0" y="0"/>
          <a:ext cx="0" cy="0"/>
          <a:chOff x="0" y="0"/>
          <a:chExt cx="0" cy="0"/>
        </a:xfrm>
      </p:grpSpPr>
      <p:sp>
        <p:nvSpPr>
          <p:cNvPr id="10" name="Freeform 5" title="Feather Background"/>
          <p:cNvSpPr>
            <a:spLocks noEditPoints="1"/>
          </p:cNvSpPr>
          <p:nvPr/>
        </p:nvSpPr>
        <p:spPr bwMode="auto">
          <a:xfrm>
            <a:off x="0" y="-4679"/>
            <a:ext cx="12200615" cy="6862679"/>
          </a:xfrm>
          <a:custGeom>
            <a:avLst/>
            <a:gdLst/>
            <a:ahLst/>
            <a:cxnLst/>
            <a:rect l="0" t="0" r="r" b="b"/>
            <a:pathLst>
              <a:path w="3845" h="2161">
                <a:moveTo>
                  <a:pt x="18" y="864"/>
                </a:moveTo>
                <a:cubicBezTo>
                  <a:pt x="16" y="855"/>
                  <a:pt x="21" y="853"/>
                  <a:pt x="20" y="846"/>
                </a:cubicBezTo>
                <a:cubicBezTo>
                  <a:pt x="41" y="815"/>
                  <a:pt x="37" y="806"/>
                  <a:pt x="42" y="805"/>
                </a:cubicBezTo>
                <a:cubicBezTo>
                  <a:pt x="72" y="726"/>
                  <a:pt x="76" y="720"/>
                  <a:pt x="81" y="714"/>
                </a:cubicBezTo>
                <a:cubicBezTo>
                  <a:pt x="129" y="628"/>
                  <a:pt x="132" y="626"/>
                  <a:pt x="131" y="620"/>
                </a:cubicBezTo>
                <a:cubicBezTo>
                  <a:pt x="150" y="599"/>
                  <a:pt x="153" y="596"/>
                  <a:pt x="156" y="593"/>
                </a:cubicBezTo>
                <a:cubicBezTo>
                  <a:pt x="188" y="551"/>
                  <a:pt x="199" y="551"/>
                  <a:pt x="201" y="543"/>
                </a:cubicBezTo>
                <a:cubicBezTo>
                  <a:pt x="164" y="580"/>
                  <a:pt x="148" y="580"/>
                  <a:pt x="147" y="594"/>
                </a:cubicBezTo>
                <a:cubicBezTo>
                  <a:pt x="113" y="629"/>
                  <a:pt x="116" y="637"/>
                  <a:pt x="108" y="635"/>
                </a:cubicBezTo>
                <a:cubicBezTo>
                  <a:pt x="92" y="669"/>
                  <a:pt x="83" y="676"/>
                  <a:pt x="80" y="688"/>
                </a:cubicBezTo>
                <a:cubicBezTo>
                  <a:pt x="41" y="758"/>
                  <a:pt x="42" y="774"/>
                  <a:pt x="33" y="782"/>
                </a:cubicBezTo>
                <a:cubicBezTo>
                  <a:pt x="5" y="857"/>
                  <a:pt x="3" y="863"/>
                  <a:pt x="0" y="869"/>
                </a:cubicBezTo>
                <a:cubicBezTo>
                  <a:pt x="4" y="883"/>
                  <a:pt x="10" y="873"/>
                  <a:pt x="18" y="864"/>
                </a:cubicBezTo>
                <a:close/>
                <a:moveTo>
                  <a:pt x="1" y="658"/>
                </a:moveTo>
                <a:cubicBezTo>
                  <a:pt x="13" y="648"/>
                  <a:pt x="15" y="628"/>
                  <a:pt x="26" y="617"/>
                </a:cubicBezTo>
                <a:cubicBezTo>
                  <a:pt x="26" y="607"/>
                  <a:pt x="36" y="606"/>
                  <a:pt x="37" y="597"/>
                </a:cubicBezTo>
                <a:cubicBezTo>
                  <a:pt x="43" y="590"/>
                  <a:pt x="46" y="582"/>
                  <a:pt x="51" y="576"/>
                </a:cubicBezTo>
                <a:cubicBezTo>
                  <a:pt x="51" y="565"/>
                  <a:pt x="63" y="565"/>
                  <a:pt x="62" y="552"/>
                </a:cubicBezTo>
                <a:cubicBezTo>
                  <a:pt x="66" y="551"/>
                  <a:pt x="69" y="548"/>
                  <a:pt x="71" y="543"/>
                </a:cubicBezTo>
                <a:cubicBezTo>
                  <a:pt x="71" y="538"/>
                  <a:pt x="80" y="541"/>
                  <a:pt x="79" y="535"/>
                </a:cubicBezTo>
                <a:cubicBezTo>
                  <a:pt x="66" y="533"/>
                  <a:pt x="70" y="547"/>
                  <a:pt x="59" y="547"/>
                </a:cubicBezTo>
                <a:cubicBezTo>
                  <a:pt x="58" y="556"/>
                  <a:pt x="51" y="560"/>
                  <a:pt x="48" y="567"/>
                </a:cubicBezTo>
                <a:cubicBezTo>
                  <a:pt x="34" y="575"/>
                  <a:pt x="31" y="593"/>
                  <a:pt x="20" y="603"/>
                </a:cubicBezTo>
                <a:cubicBezTo>
                  <a:pt x="20" y="613"/>
                  <a:pt x="13" y="617"/>
                  <a:pt x="12" y="626"/>
                </a:cubicBezTo>
                <a:cubicBezTo>
                  <a:pt x="4" y="628"/>
                  <a:pt x="6" y="639"/>
                  <a:pt x="0" y="643"/>
                </a:cubicBezTo>
                <a:cubicBezTo>
                  <a:pt x="0" y="666"/>
                  <a:pt x="0" y="666"/>
                  <a:pt x="0" y="666"/>
                </a:cubicBezTo>
                <a:cubicBezTo>
                  <a:pt x="1" y="664"/>
                  <a:pt x="1" y="662"/>
                  <a:pt x="1" y="658"/>
                </a:cubicBezTo>
                <a:close/>
                <a:moveTo>
                  <a:pt x="2647" y="983"/>
                </a:moveTo>
                <a:cubicBezTo>
                  <a:pt x="2653" y="990"/>
                  <a:pt x="2664" y="992"/>
                  <a:pt x="2673" y="995"/>
                </a:cubicBezTo>
                <a:cubicBezTo>
                  <a:pt x="2729" y="1039"/>
                  <a:pt x="2739" y="1042"/>
                  <a:pt x="2743" y="1052"/>
                </a:cubicBezTo>
                <a:cubicBezTo>
                  <a:pt x="2778" y="1086"/>
                  <a:pt x="2785" y="1084"/>
                  <a:pt x="2784" y="1094"/>
                </a:cubicBezTo>
                <a:cubicBezTo>
                  <a:pt x="2823" y="1157"/>
                  <a:pt x="2816" y="1157"/>
                  <a:pt x="2811" y="1154"/>
                </a:cubicBezTo>
                <a:cubicBezTo>
                  <a:pt x="2785" y="1115"/>
                  <a:pt x="2783" y="1107"/>
                  <a:pt x="2773" y="1111"/>
                </a:cubicBezTo>
                <a:cubicBezTo>
                  <a:pt x="2789" y="1138"/>
                  <a:pt x="2788" y="1145"/>
                  <a:pt x="2790" y="1149"/>
                </a:cubicBezTo>
                <a:cubicBezTo>
                  <a:pt x="2715" y="1159"/>
                  <a:pt x="2728" y="1162"/>
                  <a:pt x="2747" y="1158"/>
                </a:cubicBezTo>
                <a:cubicBezTo>
                  <a:pt x="2765" y="1165"/>
                  <a:pt x="2770" y="1166"/>
                  <a:pt x="2771" y="1174"/>
                </a:cubicBezTo>
                <a:cubicBezTo>
                  <a:pt x="2803" y="1190"/>
                  <a:pt x="2813" y="1186"/>
                  <a:pt x="2816" y="1194"/>
                </a:cubicBezTo>
                <a:cubicBezTo>
                  <a:pt x="2884" y="1309"/>
                  <a:pt x="2883" y="1320"/>
                  <a:pt x="2894" y="1314"/>
                </a:cubicBezTo>
                <a:cubicBezTo>
                  <a:pt x="2897" y="1284"/>
                  <a:pt x="2901" y="1280"/>
                  <a:pt x="2895" y="1279"/>
                </a:cubicBezTo>
                <a:cubicBezTo>
                  <a:pt x="2889" y="1253"/>
                  <a:pt x="2889" y="1246"/>
                  <a:pt x="2888" y="1242"/>
                </a:cubicBezTo>
                <a:cubicBezTo>
                  <a:pt x="2886" y="1169"/>
                  <a:pt x="2881" y="1155"/>
                  <a:pt x="2887" y="1150"/>
                </a:cubicBezTo>
                <a:cubicBezTo>
                  <a:pt x="2909" y="1094"/>
                  <a:pt x="2920" y="1091"/>
                  <a:pt x="2917" y="1079"/>
                </a:cubicBezTo>
                <a:cubicBezTo>
                  <a:pt x="2888" y="1116"/>
                  <a:pt x="2881" y="1119"/>
                  <a:pt x="2883" y="1127"/>
                </a:cubicBezTo>
                <a:cubicBezTo>
                  <a:pt x="2866" y="1168"/>
                  <a:pt x="2873" y="1182"/>
                  <a:pt x="2865" y="1184"/>
                </a:cubicBezTo>
                <a:cubicBezTo>
                  <a:pt x="2856" y="1131"/>
                  <a:pt x="2860" y="1123"/>
                  <a:pt x="2859" y="1111"/>
                </a:cubicBezTo>
                <a:cubicBezTo>
                  <a:pt x="2868" y="1077"/>
                  <a:pt x="2867" y="1071"/>
                  <a:pt x="2867" y="1065"/>
                </a:cubicBezTo>
                <a:cubicBezTo>
                  <a:pt x="2883" y="1010"/>
                  <a:pt x="2882" y="996"/>
                  <a:pt x="2890" y="987"/>
                </a:cubicBezTo>
                <a:cubicBezTo>
                  <a:pt x="2921" y="912"/>
                  <a:pt x="2929" y="909"/>
                  <a:pt x="2929" y="902"/>
                </a:cubicBezTo>
                <a:cubicBezTo>
                  <a:pt x="2962" y="842"/>
                  <a:pt x="2972" y="834"/>
                  <a:pt x="2975" y="822"/>
                </a:cubicBezTo>
                <a:cubicBezTo>
                  <a:pt x="3000" y="780"/>
                  <a:pt x="3007" y="781"/>
                  <a:pt x="3004" y="775"/>
                </a:cubicBezTo>
                <a:cubicBezTo>
                  <a:pt x="3028" y="742"/>
                  <a:pt x="3025" y="732"/>
                  <a:pt x="3030" y="728"/>
                </a:cubicBezTo>
                <a:cubicBezTo>
                  <a:pt x="3043" y="708"/>
                  <a:pt x="3026" y="705"/>
                  <a:pt x="3031" y="716"/>
                </a:cubicBezTo>
                <a:cubicBezTo>
                  <a:pt x="3014" y="740"/>
                  <a:pt x="3011" y="747"/>
                  <a:pt x="3012" y="755"/>
                </a:cubicBezTo>
                <a:cubicBezTo>
                  <a:pt x="2968" y="813"/>
                  <a:pt x="2972" y="824"/>
                  <a:pt x="2964" y="827"/>
                </a:cubicBezTo>
                <a:cubicBezTo>
                  <a:pt x="2937" y="869"/>
                  <a:pt x="2932" y="876"/>
                  <a:pt x="2928" y="882"/>
                </a:cubicBezTo>
                <a:cubicBezTo>
                  <a:pt x="2918" y="904"/>
                  <a:pt x="2916" y="906"/>
                  <a:pt x="2913" y="908"/>
                </a:cubicBezTo>
                <a:cubicBezTo>
                  <a:pt x="2884" y="974"/>
                  <a:pt x="2877" y="988"/>
                  <a:pt x="2869" y="1000"/>
                </a:cubicBezTo>
                <a:cubicBezTo>
                  <a:pt x="2854" y="1076"/>
                  <a:pt x="2854" y="1081"/>
                  <a:pt x="2850" y="1084"/>
                </a:cubicBezTo>
                <a:cubicBezTo>
                  <a:pt x="2852" y="1039"/>
                  <a:pt x="2849" y="1027"/>
                  <a:pt x="2855" y="1020"/>
                </a:cubicBezTo>
                <a:cubicBezTo>
                  <a:pt x="2863" y="985"/>
                  <a:pt x="2867" y="982"/>
                  <a:pt x="2867" y="977"/>
                </a:cubicBezTo>
                <a:cubicBezTo>
                  <a:pt x="2882" y="929"/>
                  <a:pt x="2889" y="928"/>
                  <a:pt x="2889" y="922"/>
                </a:cubicBezTo>
                <a:cubicBezTo>
                  <a:pt x="2919" y="867"/>
                  <a:pt x="2933" y="854"/>
                  <a:pt x="2943" y="837"/>
                </a:cubicBezTo>
                <a:cubicBezTo>
                  <a:pt x="2965" y="814"/>
                  <a:pt x="2963" y="807"/>
                  <a:pt x="2969" y="805"/>
                </a:cubicBezTo>
                <a:cubicBezTo>
                  <a:pt x="2996" y="760"/>
                  <a:pt x="3005" y="755"/>
                  <a:pt x="3007" y="745"/>
                </a:cubicBezTo>
                <a:cubicBezTo>
                  <a:pt x="3051" y="665"/>
                  <a:pt x="3052" y="660"/>
                  <a:pt x="3054" y="655"/>
                </a:cubicBezTo>
                <a:cubicBezTo>
                  <a:pt x="3034" y="678"/>
                  <a:pt x="3032" y="691"/>
                  <a:pt x="3025" y="700"/>
                </a:cubicBezTo>
                <a:cubicBezTo>
                  <a:pt x="3007" y="737"/>
                  <a:pt x="2998" y="737"/>
                  <a:pt x="3001" y="746"/>
                </a:cubicBezTo>
                <a:cubicBezTo>
                  <a:pt x="2985" y="770"/>
                  <a:pt x="2983" y="772"/>
                  <a:pt x="2980" y="774"/>
                </a:cubicBezTo>
                <a:cubicBezTo>
                  <a:pt x="2958" y="808"/>
                  <a:pt x="2951" y="811"/>
                  <a:pt x="2947" y="816"/>
                </a:cubicBezTo>
                <a:cubicBezTo>
                  <a:pt x="2895" y="882"/>
                  <a:pt x="2900" y="890"/>
                  <a:pt x="2895" y="891"/>
                </a:cubicBezTo>
                <a:cubicBezTo>
                  <a:pt x="2872" y="929"/>
                  <a:pt x="2874" y="933"/>
                  <a:pt x="2874" y="934"/>
                </a:cubicBezTo>
                <a:cubicBezTo>
                  <a:pt x="2865" y="962"/>
                  <a:pt x="2861" y="963"/>
                  <a:pt x="2859" y="966"/>
                </a:cubicBezTo>
                <a:cubicBezTo>
                  <a:pt x="2842" y="1004"/>
                  <a:pt x="2853" y="1017"/>
                  <a:pt x="2842" y="1014"/>
                </a:cubicBezTo>
                <a:cubicBezTo>
                  <a:pt x="2833" y="1044"/>
                  <a:pt x="2833" y="1036"/>
                  <a:pt x="2830" y="1026"/>
                </a:cubicBezTo>
                <a:cubicBezTo>
                  <a:pt x="2853" y="949"/>
                  <a:pt x="2852" y="936"/>
                  <a:pt x="2860" y="928"/>
                </a:cubicBezTo>
                <a:cubicBezTo>
                  <a:pt x="2885" y="865"/>
                  <a:pt x="2890" y="859"/>
                  <a:pt x="2896" y="853"/>
                </a:cubicBezTo>
                <a:cubicBezTo>
                  <a:pt x="2913" y="814"/>
                  <a:pt x="2923" y="815"/>
                  <a:pt x="2919" y="807"/>
                </a:cubicBezTo>
                <a:cubicBezTo>
                  <a:pt x="2946" y="758"/>
                  <a:pt x="2954" y="758"/>
                  <a:pt x="2956" y="755"/>
                </a:cubicBezTo>
                <a:cubicBezTo>
                  <a:pt x="2985" y="708"/>
                  <a:pt x="2995" y="695"/>
                  <a:pt x="3006" y="683"/>
                </a:cubicBezTo>
                <a:cubicBezTo>
                  <a:pt x="3029" y="648"/>
                  <a:pt x="3027" y="641"/>
                  <a:pt x="3033" y="639"/>
                </a:cubicBezTo>
                <a:cubicBezTo>
                  <a:pt x="3098" y="510"/>
                  <a:pt x="3106" y="507"/>
                  <a:pt x="3109" y="502"/>
                </a:cubicBezTo>
                <a:cubicBezTo>
                  <a:pt x="3087" y="511"/>
                  <a:pt x="3089" y="528"/>
                  <a:pt x="3075" y="524"/>
                </a:cubicBezTo>
                <a:cubicBezTo>
                  <a:pt x="3049" y="561"/>
                  <a:pt x="3048" y="567"/>
                  <a:pt x="3043" y="569"/>
                </a:cubicBezTo>
                <a:cubicBezTo>
                  <a:pt x="2965" y="656"/>
                  <a:pt x="2967" y="663"/>
                  <a:pt x="2961" y="665"/>
                </a:cubicBezTo>
                <a:cubicBezTo>
                  <a:pt x="2952" y="682"/>
                  <a:pt x="2945" y="683"/>
                  <a:pt x="2942" y="687"/>
                </a:cubicBezTo>
                <a:cubicBezTo>
                  <a:pt x="2891" y="759"/>
                  <a:pt x="2881" y="774"/>
                  <a:pt x="2871" y="790"/>
                </a:cubicBezTo>
                <a:cubicBezTo>
                  <a:pt x="2856" y="814"/>
                  <a:pt x="2855" y="816"/>
                  <a:pt x="2856" y="819"/>
                </a:cubicBezTo>
                <a:cubicBezTo>
                  <a:pt x="2839" y="846"/>
                  <a:pt x="2838" y="857"/>
                  <a:pt x="2833" y="865"/>
                </a:cubicBezTo>
                <a:cubicBezTo>
                  <a:pt x="2822" y="878"/>
                  <a:pt x="2825" y="870"/>
                  <a:pt x="2826" y="861"/>
                </a:cubicBezTo>
                <a:cubicBezTo>
                  <a:pt x="2839" y="832"/>
                  <a:pt x="2839" y="825"/>
                  <a:pt x="2845" y="821"/>
                </a:cubicBezTo>
                <a:cubicBezTo>
                  <a:pt x="2861" y="792"/>
                  <a:pt x="2866" y="780"/>
                  <a:pt x="2873" y="769"/>
                </a:cubicBezTo>
                <a:cubicBezTo>
                  <a:pt x="2895" y="729"/>
                  <a:pt x="2898" y="724"/>
                  <a:pt x="2901" y="719"/>
                </a:cubicBezTo>
                <a:cubicBezTo>
                  <a:pt x="2931" y="683"/>
                  <a:pt x="2922" y="669"/>
                  <a:pt x="2932" y="668"/>
                </a:cubicBezTo>
                <a:cubicBezTo>
                  <a:pt x="2960" y="609"/>
                  <a:pt x="2963" y="603"/>
                  <a:pt x="2969" y="599"/>
                </a:cubicBezTo>
                <a:cubicBezTo>
                  <a:pt x="3016" y="483"/>
                  <a:pt x="3024" y="480"/>
                  <a:pt x="3023" y="472"/>
                </a:cubicBezTo>
                <a:cubicBezTo>
                  <a:pt x="3041" y="433"/>
                  <a:pt x="3036" y="426"/>
                  <a:pt x="3040" y="424"/>
                </a:cubicBezTo>
                <a:cubicBezTo>
                  <a:pt x="3047" y="387"/>
                  <a:pt x="3057" y="384"/>
                  <a:pt x="3054" y="374"/>
                </a:cubicBezTo>
                <a:cubicBezTo>
                  <a:pt x="3069" y="330"/>
                  <a:pt x="3063" y="319"/>
                  <a:pt x="3069" y="315"/>
                </a:cubicBezTo>
                <a:cubicBezTo>
                  <a:pt x="3071" y="244"/>
                  <a:pt x="3069" y="244"/>
                  <a:pt x="3066" y="245"/>
                </a:cubicBezTo>
                <a:cubicBezTo>
                  <a:pt x="3061" y="226"/>
                  <a:pt x="3060" y="232"/>
                  <a:pt x="3058" y="235"/>
                </a:cubicBezTo>
                <a:cubicBezTo>
                  <a:pt x="3059" y="281"/>
                  <a:pt x="3059" y="290"/>
                  <a:pt x="3056" y="297"/>
                </a:cubicBezTo>
                <a:cubicBezTo>
                  <a:pt x="3041" y="354"/>
                  <a:pt x="3035" y="359"/>
                  <a:pt x="3035" y="369"/>
                </a:cubicBezTo>
                <a:cubicBezTo>
                  <a:pt x="3012" y="420"/>
                  <a:pt x="3014" y="431"/>
                  <a:pt x="3007" y="437"/>
                </a:cubicBezTo>
                <a:cubicBezTo>
                  <a:pt x="2997" y="477"/>
                  <a:pt x="2988" y="476"/>
                  <a:pt x="2990" y="482"/>
                </a:cubicBezTo>
                <a:cubicBezTo>
                  <a:pt x="2970" y="533"/>
                  <a:pt x="2969" y="537"/>
                  <a:pt x="2966" y="540"/>
                </a:cubicBezTo>
                <a:cubicBezTo>
                  <a:pt x="2950" y="561"/>
                  <a:pt x="2955" y="570"/>
                  <a:pt x="2948" y="570"/>
                </a:cubicBezTo>
                <a:cubicBezTo>
                  <a:pt x="2926" y="605"/>
                  <a:pt x="2930" y="612"/>
                  <a:pt x="2924" y="613"/>
                </a:cubicBezTo>
                <a:cubicBezTo>
                  <a:pt x="2909" y="650"/>
                  <a:pt x="2900" y="661"/>
                  <a:pt x="2895" y="675"/>
                </a:cubicBezTo>
                <a:cubicBezTo>
                  <a:pt x="2878" y="698"/>
                  <a:pt x="2880" y="708"/>
                  <a:pt x="2873" y="712"/>
                </a:cubicBezTo>
                <a:cubicBezTo>
                  <a:pt x="2854" y="733"/>
                  <a:pt x="2860" y="746"/>
                  <a:pt x="2851" y="749"/>
                </a:cubicBezTo>
                <a:cubicBezTo>
                  <a:pt x="2819" y="813"/>
                  <a:pt x="2819" y="822"/>
                  <a:pt x="2817" y="830"/>
                </a:cubicBezTo>
                <a:cubicBezTo>
                  <a:pt x="2786" y="921"/>
                  <a:pt x="2784" y="929"/>
                  <a:pt x="2779" y="935"/>
                </a:cubicBezTo>
                <a:cubicBezTo>
                  <a:pt x="2760" y="944"/>
                  <a:pt x="2775" y="940"/>
                  <a:pt x="2772" y="931"/>
                </a:cubicBezTo>
                <a:cubicBezTo>
                  <a:pt x="2818" y="764"/>
                  <a:pt x="2819" y="752"/>
                  <a:pt x="2823" y="743"/>
                </a:cubicBezTo>
                <a:cubicBezTo>
                  <a:pt x="2843" y="691"/>
                  <a:pt x="2853" y="690"/>
                  <a:pt x="2849" y="682"/>
                </a:cubicBezTo>
                <a:cubicBezTo>
                  <a:pt x="2911" y="580"/>
                  <a:pt x="2921" y="561"/>
                  <a:pt x="2931" y="541"/>
                </a:cubicBezTo>
                <a:cubicBezTo>
                  <a:pt x="2962" y="479"/>
                  <a:pt x="2960" y="472"/>
                  <a:pt x="2963" y="467"/>
                </a:cubicBezTo>
                <a:cubicBezTo>
                  <a:pt x="2973" y="430"/>
                  <a:pt x="2988" y="425"/>
                  <a:pt x="2978" y="422"/>
                </a:cubicBezTo>
                <a:cubicBezTo>
                  <a:pt x="2959" y="463"/>
                  <a:pt x="2955" y="475"/>
                  <a:pt x="2949" y="484"/>
                </a:cubicBezTo>
                <a:cubicBezTo>
                  <a:pt x="2929" y="540"/>
                  <a:pt x="2917" y="539"/>
                  <a:pt x="2920" y="549"/>
                </a:cubicBezTo>
                <a:cubicBezTo>
                  <a:pt x="2883" y="601"/>
                  <a:pt x="2881" y="608"/>
                  <a:pt x="2874" y="612"/>
                </a:cubicBezTo>
                <a:cubicBezTo>
                  <a:pt x="2842" y="670"/>
                  <a:pt x="2843" y="679"/>
                  <a:pt x="2835" y="682"/>
                </a:cubicBezTo>
                <a:cubicBezTo>
                  <a:pt x="2846" y="651"/>
                  <a:pt x="2848" y="648"/>
                  <a:pt x="2851" y="646"/>
                </a:cubicBezTo>
                <a:cubicBezTo>
                  <a:pt x="2884" y="566"/>
                  <a:pt x="2890" y="562"/>
                  <a:pt x="2892" y="555"/>
                </a:cubicBezTo>
                <a:cubicBezTo>
                  <a:pt x="2904" y="531"/>
                  <a:pt x="2911" y="528"/>
                  <a:pt x="2912" y="521"/>
                </a:cubicBezTo>
                <a:cubicBezTo>
                  <a:pt x="2922" y="495"/>
                  <a:pt x="2933" y="494"/>
                  <a:pt x="2931" y="485"/>
                </a:cubicBezTo>
                <a:cubicBezTo>
                  <a:pt x="2968" y="429"/>
                  <a:pt x="2971" y="424"/>
                  <a:pt x="2974" y="417"/>
                </a:cubicBezTo>
                <a:cubicBezTo>
                  <a:pt x="2984" y="407"/>
                  <a:pt x="2979" y="418"/>
                  <a:pt x="2986" y="418"/>
                </a:cubicBezTo>
                <a:cubicBezTo>
                  <a:pt x="2990" y="392"/>
                  <a:pt x="2993" y="391"/>
                  <a:pt x="2991" y="387"/>
                </a:cubicBezTo>
                <a:cubicBezTo>
                  <a:pt x="3036" y="293"/>
                  <a:pt x="3046" y="286"/>
                  <a:pt x="3045" y="273"/>
                </a:cubicBezTo>
                <a:cubicBezTo>
                  <a:pt x="3027" y="298"/>
                  <a:pt x="3032" y="307"/>
                  <a:pt x="3026" y="309"/>
                </a:cubicBezTo>
                <a:cubicBezTo>
                  <a:pt x="3006" y="362"/>
                  <a:pt x="2994" y="367"/>
                  <a:pt x="2992" y="378"/>
                </a:cubicBezTo>
                <a:cubicBezTo>
                  <a:pt x="2964" y="416"/>
                  <a:pt x="2966" y="421"/>
                  <a:pt x="2963" y="422"/>
                </a:cubicBezTo>
                <a:cubicBezTo>
                  <a:pt x="2949" y="447"/>
                  <a:pt x="2941" y="448"/>
                  <a:pt x="2940" y="454"/>
                </a:cubicBezTo>
                <a:cubicBezTo>
                  <a:pt x="2919" y="497"/>
                  <a:pt x="2914" y="497"/>
                  <a:pt x="2914" y="500"/>
                </a:cubicBezTo>
                <a:cubicBezTo>
                  <a:pt x="2892" y="540"/>
                  <a:pt x="2885" y="543"/>
                  <a:pt x="2885" y="550"/>
                </a:cubicBezTo>
                <a:cubicBezTo>
                  <a:pt x="2873" y="571"/>
                  <a:pt x="2871" y="574"/>
                  <a:pt x="2866" y="575"/>
                </a:cubicBezTo>
                <a:cubicBezTo>
                  <a:pt x="2854" y="618"/>
                  <a:pt x="2841" y="624"/>
                  <a:pt x="2841" y="639"/>
                </a:cubicBezTo>
                <a:cubicBezTo>
                  <a:pt x="2817" y="697"/>
                  <a:pt x="2810" y="700"/>
                  <a:pt x="2810" y="707"/>
                </a:cubicBezTo>
                <a:cubicBezTo>
                  <a:pt x="2778" y="792"/>
                  <a:pt x="2777" y="806"/>
                  <a:pt x="2770" y="816"/>
                </a:cubicBezTo>
                <a:cubicBezTo>
                  <a:pt x="2754" y="865"/>
                  <a:pt x="2754" y="881"/>
                  <a:pt x="2754" y="896"/>
                </a:cubicBezTo>
                <a:cubicBezTo>
                  <a:pt x="2775" y="855"/>
                  <a:pt x="2770" y="846"/>
                  <a:pt x="2776" y="844"/>
                </a:cubicBezTo>
                <a:cubicBezTo>
                  <a:pt x="2784" y="806"/>
                  <a:pt x="2791" y="799"/>
                  <a:pt x="2788" y="786"/>
                </a:cubicBezTo>
                <a:cubicBezTo>
                  <a:pt x="2824" y="703"/>
                  <a:pt x="2823" y="697"/>
                  <a:pt x="2828" y="695"/>
                </a:cubicBezTo>
                <a:cubicBezTo>
                  <a:pt x="2829" y="688"/>
                  <a:pt x="2840" y="700"/>
                  <a:pt x="2829" y="698"/>
                </a:cubicBezTo>
                <a:cubicBezTo>
                  <a:pt x="2809" y="738"/>
                  <a:pt x="2813" y="751"/>
                  <a:pt x="2805" y="756"/>
                </a:cubicBezTo>
                <a:cubicBezTo>
                  <a:pt x="2793" y="782"/>
                  <a:pt x="2799" y="791"/>
                  <a:pt x="2795" y="793"/>
                </a:cubicBezTo>
                <a:cubicBezTo>
                  <a:pt x="2780" y="832"/>
                  <a:pt x="2785" y="841"/>
                  <a:pt x="2781" y="843"/>
                </a:cubicBezTo>
                <a:cubicBezTo>
                  <a:pt x="2778" y="876"/>
                  <a:pt x="2774" y="879"/>
                  <a:pt x="2775" y="886"/>
                </a:cubicBezTo>
                <a:cubicBezTo>
                  <a:pt x="2765" y="916"/>
                  <a:pt x="2767" y="927"/>
                  <a:pt x="2761" y="933"/>
                </a:cubicBezTo>
                <a:cubicBezTo>
                  <a:pt x="2744" y="885"/>
                  <a:pt x="2752" y="885"/>
                  <a:pt x="2747" y="877"/>
                </a:cubicBezTo>
                <a:cubicBezTo>
                  <a:pt x="2746" y="830"/>
                  <a:pt x="2745" y="823"/>
                  <a:pt x="2743" y="815"/>
                </a:cubicBezTo>
                <a:cubicBezTo>
                  <a:pt x="2748" y="777"/>
                  <a:pt x="2752" y="764"/>
                  <a:pt x="2755" y="754"/>
                </a:cubicBezTo>
                <a:cubicBezTo>
                  <a:pt x="2765" y="726"/>
                  <a:pt x="2760" y="718"/>
                  <a:pt x="2765" y="716"/>
                </a:cubicBezTo>
                <a:cubicBezTo>
                  <a:pt x="2791" y="643"/>
                  <a:pt x="2786" y="634"/>
                  <a:pt x="2793" y="634"/>
                </a:cubicBezTo>
                <a:cubicBezTo>
                  <a:pt x="2803" y="609"/>
                  <a:pt x="2798" y="601"/>
                  <a:pt x="2803" y="599"/>
                </a:cubicBezTo>
                <a:cubicBezTo>
                  <a:pt x="2822" y="573"/>
                  <a:pt x="2819" y="562"/>
                  <a:pt x="2824" y="557"/>
                </a:cubicBezTo>
                <a:cubicBezTo>
                  <a:pt x="2850" y="507"/>
                  <a:pt x="2852" y="499"/>
                  <a:pt x="2859" y="493"/>
                </a:cubicBezTo>
                <a:cubicBezTo>
                  <a:pt x="2880" y="458"/>
                  <a:pt x="2882" y="455"/>
                  <a:pt x="2883" y="450"/>
                </a:cubicBezTo>
                <a:cubicBezTo>
                  <a:pt x="2924" y="384"/>
                  <a:pt x="2929" y="378"/>
                  <a:pt x="2935" y="372"/>
                </a:cubicBezTo>
                <a:cubicBezTo>
                  <a:pt x="2956" y="339"/>
                  <a:pt x="2959" y="336"/>
                  <a:pt x="2959" y="331"/>
                </a:cubicBezTo>
                <a:cubicBezTo>
                  <a:pt x="3018" y="236"/>
                  <a:pt x="3020" y="218"/>
                  <a:pt x="3032" y="207"/>
                </a:cubicBezTo>
                <a:cubicBezTo>
                  <a:pt x="3044" y="169"/>
                  <a:pt x="3058" y="173"/>
                  <a:pt x="3053" y="165"/>
                </a:cubicBezTo>
                <a:cubicBezTo>
                  <a:pt x="3070" y="136"/>
                  <a:pt x="3074" y="130"/>
                  <a:pt x="3080" y="124"/>
                </a:cubicBezTo>
                <a:cubicBezTo>
                  <a:pt x="3102" y="48"/>
                  <a:pt x="3114" y="39"/>
                  <a:pt x="3110" y="20"/>
                </a:cubicBezTo>
                <a:cubicBezTo>
                  <a:pt x="3108" y="5"/>
                  <a:pt x="3105" y="10"/>
                  <a:pt x="3103" y="16"/>
                </a:cubicBezTo>
                <a:cubicBezTo>
                  <a:pt x="3083" y="39"/>
                  <a:pt x="3088" y="48"/>
                  <a:pt x="3083" y="49"/>
                </a:cubicBezTo>
                <a:cubicBezTo>
                  <a:pt x="3046" y="83"/>
                  <a:pt x="3052" y="97"/>
                  <a:pt x="3043" y="102"/>
                </a:cubicBezTo>
                <a:cubicBezTo>
                  <a:pt x="2983" y="178"/>
                  <a:pt x="2970" y="190"/>
                  <a:pt x="2957" y="202"/>
                </a:cubicBezTo>
                <a:cubicBezTo>
                  <a:pt x="2922" y="253"/>
                  <a:pt x="2914" y="258"/>
                  <a:pt x="2908" y="265"/>
                </a:cubicBezTo>
                <a:cubicBezTo>
                  <a:pt x="2888" y="294"/>
                  <a:pt x="2883" y="302"/>
                  <a:pt x="2875" y="307"/>
                </a:cubicBezTo>
                <a:cubicBezTo>
                  <a:pt x="2858" y="333"/>
                  <a:pt x="2856" y="336"/>
                  <a:pt x="2855" y="340"/>
                </a:cubicBezTo>
                <a:cubicBezTo>
                  <a:pt x="2822" y="376"/>
                  <a:pt x="2827" y="390"/>
                  <a:pt x="2815" y="393"/>
                </a:cubicBezTo>
                <a:cubicBezTo>
                  <a:pt x="2767" y="468"/>
                  <a:pt x="2768" y="479"/>
                  <a:pt x="2763" y="486"/>
                </a:cubicBezTo>
                <a:cubicBezTo>
                  <a:pt x="2716" y="623"/>
                  <a:pt x="2714" y="633"/>
                  <a:pt x="2711" y="641"/>
                </a:cubicBezTo>
                <a:cubicBezTo>
                  <a:pt x="2701" y="687"/>
                  <a:pt x="2697" y="690"/>
                  <a:pt x="2699" y="697"/>
                </a:cubicBezTo>
                <a:cubicBezTo>
                  <a:pt x="2687" y="700"/>
                  <a:pt x="2685" y="700"/>
                  <a:pt x="2685" y="700"/>
                </a:cubicBezTo>
                <a:cubicBezTo>
                  <a:pt x="2689" y="682"/>
                  <a:pt x="2684" y="669"/>
                  <a:pt x="2685" y="658"/>
                </a:cubicBezTo>
                <a:cubicBezTo>
                  <a:pt x="2703" y="595"/>
                  <a:pt x="2701" y="589"/>
                  <a:pt x="2699" y="582"/>
                </a:cubicBezTo>
                <a:cubicBezTo>
                  <a:pt x="2711" y="526"/>
                  <a:pt x="2723" y="523"/>
                  <a:pt x="2720" y="509"/>
                </a:cubicBezTo>
                <a:cubicBezTo>
                  <a:pt x="2739" y="465"/>
                  <a:pt x="2744" y="462"/>
                  <a:pt x="2742" y="455"/>
                </a:cubicBezTo>
                <a:cubicBezTo>
                  <a:pt x="2787" y="376"/>
                  <a:pt x="2797" y="367"/>
                  <a:pt x="2805" y="356"/>
                </a:cubicBezTo>
                <a:cubicBezTo>
                  <a:pt x="2831" y="322"/>
                  <a:pt x="2831" y="317"/>
                  <a:pt x="2833" y="321"/>
                </a:cubicBezTo>
                <a:cubicBezTo>
                  <a:pt x="2859" y="285"/>
                  <a:pt x="2871" y="277"/>
                  <a:pt x="2878" y="265"/>
                </a:cubicBezTo>
                <a:cubicBezTo>
                  <a:pt x="2941" y="195"/>
                  <a:pt x="2951" y="186"/>
                  <a:pt x="2958" y="175"/>
                </a:cubicBezTo>
                <a:cubicBezTo>
                  <a:pt x="2971" y="155"/>
                  <a:pt x="2980" y="157"/>
                  <a:pt x="2980" y="153"/>
                </a:cubicBezTo>
                <a:cubicBezTo>
                  <a:pt x="3038" y="76"/>
                  <a:pt x="3048" y="75"/>
                  <a:pt x="3045" y="66"/>
                </a:cubicBezTo>
                <a:cubicBezTo>
                  <a:pt x="3084" y="11"/>
                  <a:pt x="3088" y="6"/>
                  <a:pt x="3091" y="1"/>
                </a:cubicBezTo>
                <a:cubicBezTo>
                  <a:pt x="3017" y="56"/>
                  <a:pt x="3016" y="65"/>
                  <a:pt x="3008" y="70"/>
                </a:cubicBezTo>
                <a:cubicBezTo>
                  <a:pt x="2991" y="82"/>
                  <a:pt x="2993" y="87"/>
                  <a:pt x="2991" y="88"/>
                </a:cubicBezTo>
                <a:cubicBezTo>
                  <a:pt x="2953" y="135"/>
                  <a:pt x="2944" y="134"/>
                  <a:pt x="2944" y="139"/>
                </a:cubicBezTo>
                <a:cubicBezTo>
                  <a:pt x="2907" y="177"/>
                  <a:pt x="2908" y="189"/>
                  <a:pt x="2896" y="193"/>
                </a:cubicBezTo>
                <a:cubicBezTo>
                  <a:pt x="2881" y="211"/>
                  <a:pt x="2883" y="216"/>
                  <a:pt x="2880" y="217"/>
                </a:cubicBezTo>
                <a:cubicBezTo>
                  <a:pt x="2844" y="246"/>
                  <a:pt x="2847" y="262"/>
                  <a:pt x="2831" y="265"/>
                </a:cubicBezTo>
                <a:cubicBezTo>
                  <a:pt x="2800" y="311"/>
                  <a:pt x="2792" y="314"/>
                  <a:pt x="2792" y="321"/>
                </a:cubicBezTo>
                <a:cubicBezTo>
                  <a:pt x="2765" y="356"/>
                  <a:pt x="2760" y="367"/>
                  <a:pt x="2753" y="376"/>
                </a:cubicBezTo>
                <a:cubicBezTo>
                  <a:pt x="2720" y="423"/>
                  <a:pt x="2720" y="431"/>
                  <a:pt x="2714" y="434"/>
                </a:cubicBezTo>
                <a:cubicBezTo>
                  <a:pt x="2699" y="468"/>
                  <a:pt x="2698" y="481"/>
                  <a:pt x="2695" y="473"/>
                </a:cubicBezTo>
                <a:cubicBezTo>
                  <a:pt x="2718" y="422"/>
                  <a:pt x="2719" y="415"/>
                  <a:pt x="2717" y="407"/>
                </a:cubicBezTo>
                <a:cubicBezTo>
                  <a:pt x="2751" y="339"/>
                  <a:pt x="2750" y="332"/>
                  <a:pt x="2756" y="337"/>
                </a:cubicBezTo>
                <a:cubicBezTo>
                  <a:pt x="2774" y="304"/>
                  <a:pt x="2780" y="300"/>
                  <a:pt x="2784" y="296"/>
                </a:cubicBezTo>
                <a:cubicBezTo>
                  <a:pt x="2810" y="255"/>
                  <a:pt x="2822" y="249"/>
                  <a:pt x="2825" y="237"/>
                </a:cubicBezTo>
                <a:cubicBezTo>
                  <a:pt x="2860" y="189"/>
                  <a:pt x="2866" y="185"/>
                  <a:pt x="2870" y="181"/>
                </a:cubicBezTo>
                <a:cubicBezTo>
                  <a:pt x="2905" y="133"/>
                  <a:pt x="2906" y="126"/>
                  <a:pt x="2915" y="124"/>
                </a:cubicBezTo>
                <a:cubicBezTo>
                  <a:pt x="2944" y="85"/>
                  <a:pt x="2953" y="78"/>
                  <a:pt x="2960" y="68"/>
                </a:cubicBezTo>
                <a:cubicBezTo>
                  <a:pt x="2994" y="27"/>
                  <a:pt x="3002" y="13"/>
                  <a:pt x="3012" y="1"/>
                </a:cubicBezTo>
                <a:cubicBezTo>
                  <a:pt x="2981" y="16"/>
                  <a:pt x="2986" y="24"/>
                  <a:pt x="2981" y="25"/>
                </a:cubicBezTo>
                <a:cubicBezTo>
                  <a:pt x="2930" y="92"/>
                  <a:pt x="2910" y="100"/>
                  <a:pt x="2905" y="118"/>
                </a:cubicBezTo>
                <a:cubicBezTo>
                  <a:pt x="2869" y="168"/>
                  <a:pt x="2861" y="174"/>
                  <a:pt x="2855" y="181"/>
                </a:cubicBezTo>
                <a:cubicBezTo>
                  <a:pt x="2844" y="198"/>
                  <a:pt x="2843" y="202"/>
                  <a:pt x="2841" y="198"/>
                </a:cubicBezTo>
                <a:cubicBezTo>
                  <a:pt x="2933" y="59"/>
                  <a:pt x="2943" y="36"/>
                  <a:pt x="2959" y="18"/>
                </a:cubicBezTo>
                <a:cubicBezTo>
                  <a:pt x="2954" y="1"/>
                  <a:pt x="2954" y="1"/>
                  <a:pt x="2954" y="1"/>
                </a:cubicBezTo>
                <a:cubicBezTo>
                  <a:pt x="2930" y="29"/>
                  <a:pt x="2935" y="37"/>
                  <a:pt x="2930" y="39"/>
                </a:cubicBezTo>
                <a:cubicBezTo>
                  <a:pt x="2900" y="90"/>
                  <a:pt x="2898" y="100"/>
                  <a:pt x="2890" y="106"/>
                </a:cubicBezTo>
                <a:cubicBezTo>
                  <a:pt x="2859" y="155"/>
                  <a:pt x="2855" y="158"/>
                  <a:pt x="2851" y="161"/>
                </a:cubicBezTo>
                <a:cubicBezTo>
                  <a:pt x="2832" y="194"/>
                  <a:pt x="2829" y="198"/>
                  <a:pt x="2824" y="202"/>
                </a:cubicBezTo>
                <a:cubicBezTo>
                  <a:pt x="2793" y="247"/>
                  <a:pt x="2791" y="252"/>
                  <a:pt x="2788" y="256"/>
                </a:cubicBezTo>
                <a:cubicBezTo>
                  <a:pt x="2762" y="289"/>
                  <a:pt x="2756" y="299"/>
                  <a:pt x="2754" y="310"/>
                </a:cubicBezTo>
                <a:cubicBezTo>
                  <a:pt x="2728" y="355"/>
                  <a:pt x="2727" y="358"/>
                  <a:pt x="2726" y="360"/>
                </a:cubicBezTo>
                <a:cubicBezTo>
                  <a:pt x="2737" y="312"/>
                  <a:pt x="2737" y="306"/>
                  <a:pt x="2737" y="299"/>
                </a:cubicBezTo>
                <a:cubicBezTo>
                  <a:pt x="2762" y="253"/>
                  <a:pt x="2765" y="247"/>
                  <a:pt x="2770" y="242"/>
                </a:cubicBezTo>
                <a:cubicBezTo>
                  <a:pt x="2795" y="199"/>
                  <a:pt x="2796" y="191"/>
                  <a:pt x="2800" y="186"/>
                </a:cubicBezTo>
                <a:cubicBezTo>
                  <a:pt x="2834" y="128"/>
                  <a:pt x="2836" y="125"/>
                  <a:pt x="2841" y="124"/>
                </a:cubicBezTo>
                <a:cubicBezTo>
                  <a:pt x="2862" y="84"/>
                  <a:pt x="2873" y="74"/>
                  <a:pt x="2878" y="61"/>
                </a:cubicBezTo>
                <a:cubicBezTo>
                  <a:pt x="2905" y="13"/>
                  <a:pt x="2909" y="11"/>
                  <a:pt x="2909" y="7"/>
                </a:cubicBezTo>
                <a:cubicBezTo>
                  <a:pt x="2897" y="17"/>
                  <a:pt x="2882" y="26"/>
                  <a:pt x="2881" y="43"/>
                </a:cubicBezTo>
                <a:cubicBezTo>
                  <a:pt x="2863" y="67"/>
                  <a:pt x="2856" y="71"/>
                  <a:pt x="2856" y="80"/>
                </a:cubicBezTo>
                <a:cubicBezTo>
                  <a:pt x="2818" y="140"/>
                  <a:pt x="2816" y="143"/>
                  <a:pt x="2813" y="145"/>
                </a:cubicBezTo>
                <a:cubicBezTo>
                  <a:pt x="2795" y="179"/>
                  <a:pt x="2789" y="180"/>
                  <a:pt x="2788" y="182"/>
                </a:cubicBezTo>
                <a:cubicBezTo>
                  <a:pt x="2770" y="222"/>
                  <a:pt x="2761" y="224"/>
                  <a:pt x="2763" y="235"/>
                </a:cubicBezTo>
                <a:cubicBezTo>
                  <a:pt x="2738" y="290"/>
                  <a:pt x="2728" y="288"/>
                  <a:pt x="2730" y="295"/>
                </a:cubicBezTo>
                <a:cubicBezTo>
                  <a:pt x="2713" y="340"/>
                  <a:pt x="2713" y="350"/>
                  <a:pt x="2710" y="358"/>
                </a:cubicBezTo>
                <a:cubicBezTo>
                  <a:pt x="2684" y="436"/>
                  <a:pt x="2683" y="440"/>
                  <a:pt x="2684" y="446"/>
                </a:cubicBezTo>
                <a:cubicBezTo>
                  <a:pt x="2673" y="473"/>
                  <a:pt x="2679" y="482"/>
                  <a:pt x="2674" y="483"/>
                </a:cubicBezTo>
                <a:cubicBezTo>
                  <a:pt x="2668" y="520"/>
                  <a:pt x="2659" y="525"/>
                  <a:pt x="2664" y="538"/>
                </a:cubicBezTo>
                <a:cubicBezTo>
                  <a:pt x="2652" y="556"/>
                  <a:pt x="2652" y="553"/>
                  <a:pt x="2649" y="553"/>
                </a:cubicBezTo>
                <a:cubicBezTo>
                  <a:pt x="2621" y="466"/>
                  <a:pt x="2630" y="443"/>
                  <a:pt x="2623" y="437"/>
                </a:cubicBezTo>
                <a:cubicBezTo>
                  <a:pt x="2637" y="353"/>
                  <a:pt x="2631" y="339"/>
                  <a:pt x="2634" y="332"/>
                </a:cubicBezTo>
                <a:cubicBezTo>
                  <a:pt x="2645" y="270"/>
                  <a:pt x="2642" y="258"/>
                  <a:pt x="2648" y="252"/>
                </a:cubicBezTo>
                <a:cubicBezTo>
                  <a:pt x="2678" y="173"/>
                  <a:pt x="2679" y="164"/>
                  <a:pt x="2685" y="159"/>
                </a:cubicBezTo>
                <a:cubicBezTo>
                  <a:pt x="2707" y="104"/>
                  <a:pt x="2705" y="93"/>
                  <a:pt x="2712" y="88"/>
                </a:cubicBezTo>
                <a:cubicBezTo>
                  <a:pt x="2728" y="64"/>
                  <a:pt x="2723" y="55"/>
                  <a:pt x="2726" y="53"/>
                </a:cubicBezTo>
                <a:cubicBezTo>
                  <a:pt x="2743" y="12"/>
                  <a:pt x="2747" y="7"/>
                  <a:pt x="2749" y="1"/>
                </a:cubicBezTo>
                <a:cubicBezTo>
                  <a:pt x="2729" y="27"/>
                  <a:pt x="2720" y="35"/>
                  <a:pt x="2719" y="48"/>
                </a:cubicBezTo>
                <a:cubicBezTo>
                  <a:pt x="2697" y="82"/>
                  <a:pt x="2700" y="90"/>
                  <a:pt x="2696" y="94"/>
                </a:cubicBezTo>
                <a:cubicBezTo>
                  <a:pt x="2683" y="133"/>
                  <a:pt x="2678" y="136"/>
                  <a:pt x="2680" y="145"/>
                </a:cubicBezTo>
                <a:cubicBezTo>
                  <a:pt x="2660" y="197"/>
                  <a:pt x="2657" y="198"/>
                  <a:pt x="2655" y="200"/>
                </a:cubicBezTo>
                <a:cubicBezTo>
                  <a:pt x="2674" y="116"/>
                  <a:pt x="2683" y="114"/>
                  <a:pt x="2680" y="104"/>
                </a:cubicBezTo>
                <a:cubicBezTo>
                  <a:pt x="2694" y="56"/>
                  <a:pt x="2694" y="47"/>
                  <a:pt x="2697" y="41"/>
                </a:cubicBezTo>
                <a:cubicBezTo>
                  <a:pt x="2706" y="14"/>
                  <a:pt x="2706" y="6"/>
                  <a:pt x="2709" y="1"/>
                </a:cubicBezTo>
                <a:cubicBezTo>
                  <a:pt x="2685" y="32"/>
                  <a:pt x="2688" y="48"/>
                  <a:pt x="2679" y="56"/>
                </a:cubicBezTo>
                <a:cubicBezTo>
                  <a:pt x="2654" y="139"/>
                  <a:pt x="2653" y="153"/>
                  <a:pt x="2651" y="166"/>
                </a:cubicBezTo>
                <a:cubicBezTo>
                  <a:pt x="2647" y="198"/>
                  <a:pt x="2636" y="206"/>
                  <a:pt x="2640" y="212"/>
                </a:cubicBezTo>
                <a:cubicBezTo>
                  <a:pt x="2624" y="254"/>
                  <a:pt x="2633" y="267"/>
                  <a:pt x="2625" y="268"/>
                </a:cubicBezTo>
                <a:cubicBezTo>
                  <a:pt x="2628" y="217"/>
                  <a:pt x="2628" y="212"/>
                  <a:pt x="2626" y="203"/>
                </a:cubicBezTo>
                <a:cubicBezTo>
                  <a:pt x="2637" y="163"/>
                  <a:pt x="2637" y="150"/>
                  <a:pt x="2643" y="141"/>
                </a:cubicBezTo>
                <a:cubicBezTo>
                  <a:pt x="2659" y="84"/>
                  <a:pt x="2651" y="72"/>
                  <a:pt x="2658" y="69"/>
                </a:cubicBezTo>
                <a:cubicBezTo>
                  <a:pt x="2662" y="1"/>
                  <a:pt x="2662" y="1"/>
                  <a:pt x="2662" y="1"/>
                </a:cubicBezTo>
                <a:cubicBezTo>
                  <a:pt x="2640" y="90"/>
                  <a:pt x="2639" y="107"/>
                  <a:pt x="2633" y="122"/>
                </a:cubicBezTo>
                <a:cubicBezTo>
                  <a:pt x="2614" y="203"/>
                  <a:pt x="2615" y="242"/>
                  <a:pt x="2611" y="277"/>
                </a:cubicBezTo>
                <a:cubicBezTo>
                  <a:pt x="2608" y="339"/>
                  <a:pt x="2621" y="355"/>
                  <a:pt x="2609" y="354"/>
                </a:cubicBezTo>
                <a:cubicBezTo>
                  <a:pt x="2594" y="215"/>
                  <a:pt x="2597" y="210"/>
                  <a:pt x="2597" y="203"/>
                </a:cubicBezTo>
                <a:cubicBezTo>
                  <a:pt x="2605" y="116"/>
                  <a:pt x="2602" y="100"/>
                  <a:pt x="2610" y="91"/>
                </a:cubicBezTo>
                <a:cubicBezTo>
                  <a:pt x="2620" y="21"/>
                  <a:pt x="2623" y="11"/>
                  <a:pt x="2624" y="1"/>
                </a:cubicBezTo>
                <a:cubicBezTo>
                  <a:pt x="2609" y="6"/>
                  <a:pt x="2614" y="13"/>
                  <a:pt x="2609" y="14"/>
                </a:cubicBezTo>
                <a:cubicBezTo>
                  <a:pt x="2600" y="57"/>
                  <a:pt x="2596" y="70"/>
                  <a:pt x="2596" y="85"/>
                </a:cubicBezTo>
                <a:cubicBezTo>
                  <a:pt x="2594" y="22"/>
                  <a:pt x="2592" y="12"/>
                  <a:pt x="2595" y="5"/>
                </a:cubicBezTo>
                <a:cubicBezTo>
                  <a:pt x="2584" y="6"/>
                  <a:pt x="2584" y="12"/>
                  <a:pt x="2583" y="17"/>
                </a:cubicBezTo>
                <a:cubicBezTo>
                  <a:pt x="2577" y="36"/>
                  <a:pt x="2573" y="24"/>
                  <a:pt x="2577" y="18"/>
                </a:cubicBezTo>
                <a:cubicBezTo>
                  <a:pt x="2565" y="5"/>
                  <a:pt x="2563" y="10"/>
                  <a:pt x="2565" y="17"/>
                </a:cubicBezTo>
                <a:cubicBezTo>
                  <a:pt x="2562" y="50"/>
                  <a:pt x="2560" y="58"/>
                  <a:pt x="2564" y="71"/>
                </a:cubicBezTo>
                <a:cubicBezTo>
                  <a:pt x="2558" y="85"/>
                  <a:pt x="2555" y="71"/>
                  <a:pt x="2553" y="58"/>
                </a:cubicBezTo>
                <a:cubicBezTo>
                  <a:pt x="2555" y="11"/>
                  <a:pt x="2554" y="6"/>
                  <a:pt x="2554" y="1"/>
                </a:cubicBezTo>
                <a:cubicBezTo>
                  <a:pt x="2544" y="74"/>
                  <a:pt x="2544" y="78"/>
                  <a:pt x="2542" y="81"/>
                </a:cubicBezTo>
                <a:cubicBezTo>
                  <a:pt x="2547" y="111"/>
                  <a:pt x="2554" y="121"/>
                  <a:pt x="2548" y="121"/>
                </a:cubicBezTo>
                <a:cubicBezTo>
                  <a:pt x="2517" y="31"/>
                  <a:pt x="2519" y="24"/>
                  <a:pt x="2511" y="10"/>
                </a:cubicBezTo>
                <a:cubicBezTo>
                  <a:pt x="2498" y="3"/>
                  <a:pt x="2502" y="0"/>
                  <a:pt x="2498" y="7"/>
                </a:cubicBezTo>
                <a:cubicBezTo>
                  <a:pt x="2519" y="72"/>
                  <a:pt x="2531" y="98"/>
                  <a:pt x="2540" y="129"/>
                </a:cubicBezTo>
                <a:cubicBezTo>
                  <a:pt x="2564" y="228"/>
                  <a:pt x="2564" y="233"/>
                  <a:pt x="2562" y="237"/>
                </a:cubicBezTo>
                <a:cubicBezTo>
                  <a:pt x="2578" y="287"/>
                  <a:pt x="2582" y="307"/>
                  <a:pt x="2586" y="326"/>
                </a:cubicBezTo>
                <a:cubicBezTo>
                  <a:pt x="2580" y="350"/>
                  <a:pt x="2572" y="341"/>
                  <a:pt x="2576" y="334"/>
                </a:cubicBezTo>
                <a:cubicBezTo>
                  <a:pt x="2543" y="217"/>
                  <a:pt x="2533" y="206"/>
                  <a:pt x="2531" y="184"/>
                </a:cubicBezTo>
                <a:cubicBezTo>
                  <a:pt x="2508" y="140"/>
                  <a:pt x="2506" y="132"/>
                  <a:pt x="2502" y="128"/>
                </a:cubicBezTo>
                <a:cubicBezTo>
                  <a:pt x="2471" y="62"/>
                  <a:pt x="2466" y="58"/>
                  <a:pt x="2463" y="53"/>
                </a:cubicBezTo>
                <a:cubicBezTo>
                  <a:pt x="2424" y="1"/>
                  <a:pt x="2424" y="1"/>
                  <a:pt x="2424" y="1"/>
                </a:cubicBezTo>
                <a:cubicBezTo>
                  <a:pt x="2441" y="28"/>
                  <a:pt x="2441" y="33"/>
                  <a:pt x="2444" y="33"/>
                </a:cubicBezTo>
                <a:cubicBezTo>
                  <a:pt x="2455" y="74"/>
                  <a:pt x="2468" y="76"/>
                  <a:pt x="2471" y="92"/>
                </a:cubicBezTo>
                <a:cubicBezTo>
                  <a:pt x="2504" y="146"/>
                  <a:pt x="2503" y="159"/>
                  <a:pt x="2508" y="162"/>
                </a:cubicBezTo>
                <a:cubicBezTo>
                  <a:pt x="2554" y="285"/>
                  <a:pt x="2555" y="292"/>
                  <a:pt x="2557" y="300"/>
                </a:cubicBezTo>
                <a:cubicBezTo>
                  <a:pt x="2554" y="295"/>
                  <a:pt x="2543" y="303"/>
                  <a:pt x="2544" y="294"/>
                </a:cubicBezTo>
                <a:cubicBezTo>
                  <a:pt x="2531" y="246"/>
                  <a:pt x="2530" y="240"/>
                  <a:pt x="2529" y="234"/>
                </a:cubicBezTo>
                <a:cubicBezTo>
                  <a:pt x="2500" y="168"/>
                  <a:pt x="2501" y="161"/>
                  <a:pt x="2496" y="161"/>
                </a:cubicBezTo>
                <a:cubicBezTo>
                  <a:pt x="2466" y="95"/>
                  <a:pt x="2458" y="84"/>
                  <a:pt x="2451" y="70"/>
                </a:cubicBezTo>
                <a:cubicBezTo>
                  <a:pt x="2430" y="44"/>
                  <a:pt x="2431" y="36"/>
                  <a:pt x="2427" y="36"/>
                </a:cubicBezTo>
                <a:cubicBezTo>
                  <a:pt x="2388" y="1"/>
                  <a:pt x="2388" y="1"/>
                  <a:pt x="2388" y="1"/>
                </a:cubicBezTo>
                <a:cubicBezTo>
                  <a:pt x="2404" y="21"/>
                  <a:pt x="2407" y="23"/>
                  <a:pt x="2408" y="28"/>
                </a:cubicBezTo>
                <a:cubicBezTo>
                  <a:pt x="2450" y="83"/>
                  <a:pt x="2452" y="92"/>
                  <a:pt x="2457" y="95"/>
                </a:cubicBezTo>
                <a:cubicBezTo>
                  <a:pt x="2503" y="182"/>
                  <a:pt x="2512" y="215"/>
                  <a:pt x="2525" y="244"/>
                </a:cubicBezTo>
                <a:cubicBezTo>
                  <a:pt x="2526" y="263"/>
                  <a:pt x="2510" y="258"/>
                  <a:pt x="2506" y="236"/>
                </a:cubicBezTo>
                <a:cubicBezTo>
                  <a:pt x="2482" y="214"/>
                  <a:pt x="2481" y="208"/>
                  <a:pt x="2474" y="210"/>
                </a:cubicBezTo>
                <a:cubicBezTo>
                  <a:pt x="2426" y="144"/>
                  <a:pt x="2422" y="139"/>
                  <a:pt x="2420" y="132"/>
                </a:cubicBezTo>
                <a:cubicBezTo>
                  <a:pt x="2377" y="81"/>
                  <a:pt x="2375" y="77"/>
                  <a:pt x="2375" y="70"/>
                </a:cubicBezTo>
                <a:cubicBezTo>
                  <a:pt x="2351" y="45"/>
                  <a:pt x="2351" y="40"/>
                  <a:pt x="2348" y="40"/>
                </a:cubicBezTo>
                <a:cubicBezTo>
                  <a:pt x="2331" y="10"/>
                  <a:pt x="2326" y="7"/>
                  <a:pt x="2323" y="1"/>
                </a:cubicBezTo>
                <a:cubicBezTo>
                  <a:pt x="2326" y="20"/>
                  <a:pt x="2333" y="38"/>
                  <a:pt x="2344" y="50"/>
                </a:cubicBezTo>
                <a:cubicBezTo>
                  <a:pt x="2377" y="95"/>
                  <a:pt x="2382" y="101"/>
                  <a:pt x="2386" y="109"/>
                </a:cubicBezTo>
                <a:cubicBezTo>
                  <a:pt x="2392" y="121"/>
                  <a:pt x="2386" y="113"/>
                  <a:pt x="2379" y="108"/>
                </a:cubicBezTo>
                <a:cubicBezTo>
                  <a:pt x="2336" y="59"/>
                  <a:pt x="2328" y="54"/>
                  <a:pt x="2320" y="49"/>
                </a:cubicBezTo>
                <a:cubicBezTo>
                  <a:pt x="2259" y="1"/>
                  <a:pt x="2260" y="1"/>
                  <a:pt x="2260" y="2"/>
                </a:cubicBezTo>
                <a:cubicBezTo>
                  <a:pt x="2336" y="75"/>
                  <a:pt x="2338" y="82"/>
                  <a:pt x="2342" y="86"/>
                </a:cubicBezTo>
                <a:cubicBezTo>
                  <a:pt x="2395" y="136"/>
                  <a:pt x="2408" y="158"/>
                  <a:pt x="2427" y="169"/>
                </a:cubicBezTo>
                <a:cubicBezTo>
                  <a:pt x="2505" y="258"/>
                  <a:pt x="2506" y="269"/>
                  <a:pt x="2513" y="273"/>
                </a:cubicBezTo>
                <a:cubicBezTo>
                  <a:pt x="2547" y="325"/>
                  <a:pt x="2548" y="321"/>
                  <a:pt x="2550" y="325"/>
                </a:cubicBezTo>
                <a:cubicBezTo>
                  <a:pt x="2568" y="363"/>
                  <a:pt x="2578" y="358"/>
                  <a:pt x="2577" y="370"/>
                </a:cubicBezTo>
                <a:cubicBezTo>
                  <a:pt x="2561" y="355"/>
                  <a:pt x="2554" y="357"/>
                  <a:pt x="2555" y="348"/>
                </a:cubicBezTo>
                <a:cubicBezTo>
                  <a:pt x="2543" y="332"/>
                  <a:pt x="2540" y="332"/>
                  <a:pt x="2539" y="330"/>
                </a:cubicBezTo>
                <a:cubicBezTo>
                  <a:pt x="2508" y="295"/>
                  <a:pt x="2504" y="287"/>
                  <a:pt x="2499" y="279"/>
                </a:cubicBezTo>
                <a:cubicBezTo>
                  <a:pt x="2423" y="198"/>
                  <a:pt x="2413" y="191"/>
                  <a:pt x="2403" y="183"/>
                </a:cubicBezTo>
                <a:cubicBezTo>
                  <a:pt x="2355" y="145"/>
                  <a:pt x="2342" y="122"/>
                  <a:pt x="2321" y="111"/>
                </a:cubicBezTo>
                <a:cubicBezTo>
                  <a:pt x="2285" y="75"/>
                  <a:pt x="2274" y="70"/>
                  <a:pt x="2266" y="60"/>
                </a:cubicBezTo>
                <a:cubicBezTo>
                  <a:pt x="2248" y="46"/>
                  <a:pt x="2245" y="40"/>
                  <a:pt x="2241" y="35"/>
                </a:cubicBezTo>
                <a:cubicBezTo>
                  <a:pt x="2212" y="6"/>
                  <a:pt x="2210" y="3"/>
                  <a:pt x="2208" y="1"/>
                </a:cubicBezTo>
                <a:cubicBezTo>
                  <a:pt x="2202" y="10"/>
                  <a:pt x="2211" y="18"/>
                  <a:pt x="2218" y="28"/>
                </a:cubicBezTo>
                <a:cubicBezTo>
                  <a:pt x="2307" y="112"/>
                  <a:pt x="2315" y="120"/>
                  <a:pt x="2324" y="128"/>
                </a:cubicBezTo>
                <a:cubicBezTo>
                  <a:pt x="2344" y="143"/>
                  <a:pt x="2346" y="151"/>
                  <a:pt x="2353" y="152"/>
                </a:cubicBezTo>
                <a:cubicBezTo>
                  <a:pt x="2396" y="194"/>
                  <a:pt x="2402" y="196"/>
                  <a:pt x="2407" y="200"/>
                </a:cubicBezTo>
                <a:cubicBezTo>
                  <a:pt x="2468" y="257"/>
                  <a:pt x="2471" y="274"/>
                  <a:pt x="2484" y="276"/>
                </a:cubicBezTo>
                <a:cubicBezTo>
                  <a:pt x="2498" y="301"/>
                  <a:pt x="2505" y="298"/>
                  <a:pt x="2505" y="304"/>
                </a:cubicBezTo>
                <a:cubicBezTo>
                  <a:pt x="2544" y="352"/>
                  <a:pt x="2548" y="358"/>
                  <a:pt x="2550" y="366"/>
                </a:cubicBezTo>
                <a:cubicBezTo>
                  <a:pt x="2577" y="410"/>
                  <a:pt x="2591" y="413"/>
                  <a:pt x="2589" y="429"/>
                </a:cubicBezTo>
                <a:cubicBezTo>
                  <a:pt x="2604" y="444"/>
                  <a:pt x="2610" y="461"/>
                  <a:pt x="2605" y="465"/>
                </a:cubicBezTo>
                <a:cubicBezTo>
                  <a:pt x="2580" y="426"/>
                  <a:pt x="2579" y="418"/>
                  <a:pt x="2572" y="418"/>
                </a:cubicBezTo>
                <a:cubicBezTo>
                  <a:pt x="2546" y="393"/>
                  <a:pt x="2545" y="389"/>
                  <a:pt x="2544" y="385"/>
                </a:cubicBezTo>
                <a:cubicBezTo>
                  <a:pt x="2506" y="349"/>
                  <a:pt x="2497" y="342"/>
                  <a:pt x="2492" y="331"/>
                </a:cubicBezTo>
                <a:cubicBezTo>
                  <a:pt x="2409" y="265"/>
                  <a:pt x="2408" y="254"/>
                  <a:pt x="2402" y="251"/>
                </a:cubicBezTo>
                <a:cubicBezTo>
                  <a:pt x="2358" y="208"/>
                  <a:pt x="2348" y="213"/>
                  <a:pt x="2346" y="206"/>
                </a:cubicBezTo>
                <a:cubicBezTo>
                  <a:pt x="2312" y="182"/>
                  <a:pt x="2308" y="171"/>
                  <a:pt x="2297" y="169"/>
                </a:cubicBezTo>
                <a:cubicBezTo>
                  <a:pt x="2251" y="119"/>
                  <a:pt x="2241" y="124"/>
                  <a:pt x="2242" y="115"/>
                </a:cubicBezTo>
                <a:cubicBezTo>
                  <a:pt x="2204" y="78"/>
                  <a:pt x="2199" y="77"/>
                  <a:pt x="2195" y="74"/>
                </a:cubicBezTo>
                <a:cubicBezTo>
                  <a:pt x="2189" y="66"/>
                  <a:pt x="2188" y="71"/>
                  <a:pt x="2192" y="72"/>
                </a:cubicBezTo>
                <a:cubicBezTo>
                  <a:pt x="2222" y="98"/>
                  <a:pt x="2214" y="104"/>
                  <a:pt x="2220" y="110"/>
                </a:cubicBezTo>
                <a:cubicBezTo>
                  <a:pt x="2279" y="163"/>
                  <a:pt x="2287" y="171"/>
                  <a:pt x="2296" y="178"/>
                </a:cubicBezTo>
                <a:cubicBezTo>
                  <a:pt x="2325" y="207"/>
                  <a:pt x="2330" y="210"/>
                  <a:pt x="2335" y="211"/>
                </a:cubicBezTo>
                <a:cubicBezTo>
                  <a:pt x="2365" y="237"/>
                  <a:pt x="2373" y="235"/>
                  <a:pt x="2377" y="241"/>
                </a:cubicBezTo>
                <a:cubicBezTo>
                  <a:pt x="2400" y="265"/>
                  <a:pt x="2402" y="267"/>
                  <a:pt x="2403" y="271"/>
                </a:cubicBezTo>
                <a:cubicBezTo>
                  <a:pt x="2438" y="305"/>
                  <a:pt x="2448" y="302"/>
                  <a:pt x="2450" y="312"/>
                </a:cubicBezTo>
                <a:cubicBezTo>
                  <a:pt x="2484" y="348"/>
                  <a:pt x="2493" y="346"/>
                  <a:pt x="2494" y="357"/>
                </a:cubicBezTo>
                <a:cubicBezTo>
                  <a:pt x="2540" y="405"/>
                  <a:pt x="2546" y="402"/>
                  <a:pt x="2546" y="408"/>
                </a:cubicBezTo>
                <a:cubicBezTo>
                  <a:pt x="2573" y="430"/>
                  <a:pt x="2572" y="438"/>
                  <a:pt x="2576" y="438"/>
                </a:cubicBezTo>
                <a:cubicBezTo>
                  <a:pt x="2606" y="495"/>
                  <a:pt x="2612" y="495"/>
                  <a:pt x="2613" y="504"/>
                </a:cubicBezTo>
                <a:cubicBezTo>
                  <a:pt x="2634" y="570"/>
                  <a:pt x="2636" y="577"/>
                  <a:pt x="2641" y="585"/>
                </a:cubicBezTo>
                <a:cubicBezTo>
                  <a:pt x="2649" y="625"/>
                  <a:pt x="2652" y="624"/>
                  <a:pt x="2654" y="638"/>
                </a:cubicBezTo>
                <a:cubicBezTo>
                  <a:pt x="2632" y="603"/>
                  <a:pt x="2620" y="596"/>
                  <a:pt x="2616" y="578"/>
                </a:cubicBezTo>
                <a:cubicBezTo>
                  <a:pt x="2580" y="533"/>
                  <a:pt x="2570" y="523"/>
                  <a:pt x="2561" y="512"/>
                </a:cubicBezTo>
                <a:cubicBezTo>
                  <a:pt x="2492" y="422"/>
                  <a:pt x="2486" y="419"/>
                  <a:pt x="2482" y="412"/>
                </a:cubicBezTo>
                <a:cubicBezTo>
                  <a:pt x="2465" y="388"/>
                  <a:pt x="2458" y="387"/>
                  <a:pt x="2452" y="383"/>
                </a:cubicBezTo>
                <a:cubicBezTo>
                  <a:pt x="2421" y="342"/>
                  <a:pt x="2414" y="343"/>
                  <a:pt x="2413" y="335"/>
                </a:cubicBezTo>
                <a:cubicBezTo>
                  <a:pt x="2376" y="303"/>
                  <a:pt x="2375" y="295"/>
                  <a:pt x="2367" y="297"/>
                </a:cubicBezTo>
                <a:cubicBezTo>
                  <a:pt x="2344" y="270"/>
                  <a:pt x="2339" y="269"/>
                  <a:pt x="2335" y="268"/>
                </a:cubicBezTo>
                <a:cubicBezTo>
                  <a:pt x="2309" y="240"/>
                  <a:pt x="2305" y="237"/>
                  <a:pt x="2301" y="233"/>
                </a:cubicBezTo>
                <a:cubicBezTo>
                  <a:pt x="2246" y="189"/>
                  <a:pt x="2241" y="179"/>
                  <a:pt x="2233" y="173"/>
                </a:cubicBezTo>
                <a:cubicBezTo>
                  <a:pt x="2179" y="126"/>
                  <a:pt x="2173" y="116"/>
                  <a:pt x="2167" y="109"/>
                </a:cubicBezTo>
                <a:cubicBezTo>
                  <a:pt x="2137" y="80"/>
                  <a:pt x="2128" y="75"/>
                  <a:pt x="2125" y="61"/>
                </a:cubicBezTo>
                <a:cubicBezTo>
                  <a:pt x="2112" y="42"/>
                  <a:pt x="2107" y="44"/>
                  <a:pt x="2106" y="41"/>
                </a:cubicBezTo>
                <a:cubicBezTo>
                  <a:pt x="2085" y="5"/>
                  <a:pt x="2087" y="10"/>
                  <a:pt x="2089" y="15"/>
                </a:cubicBezTo>
                <a:cubicBezTo>
                  <a:pt x="2106" y="41"/>
                  <a:pt x="2095" y="48"/>
                  <a:pt x="2104" y="48"/>
                </a:cubicBezTo>
                <a:cubicBezTo>
                  <a:pt x="2120" y="73"/>
                  <a:pt x="2127" y="76"/>
                  <a:pt x="2126" y="85"/>
                </a:cubicBezTo>
                <a:cubicBezTo>
                  <a:pt x="2177" y="147"/>
                  <a:pt x="2181" y="161"/>
                  <a:pt x="2190" y="166"/>
                </a:cubicBezTo>
                <a:cubicBezTo>
                  <a:pt x="2214" y="195"/>
                  <a:pt x="2218" y="193"/>
                  <a:pt x="2220" y="196"/>
                </a:cubicBezTo>
                <a:cubicBezTo>
                  <a:pt x="2243" y="215"/>
                  <a:pt x="2242" y="227"/>
                  <a:pt x="2249" y="226"/>
                </a:cubicBezTo>
                <a:cubicBezTo>
                  <a:pt x="2268" y="246"/>
                  <a:pt x="2276" y="254"/>
                  <a:pt x="2283" y="263"/>
                </a:cubicBezTo>
                <a:cubicBezTo>
                  <a:pt x="2317" y="292"/>
                  <a:pt x="2321" y="305"/>
                  <a:pt x="2329" y="313"/>
                </a:cubicBezTo>
                <a:cubicBezTo>
                  <a:pt x="2358" y="348"/>
                  <a:pt x="2362" y="349"/>
                  <a:pt x="2363" y="351"/>
                </a:cubicBezTo>
                <a:cubicBezTo>
                  <a:pt x="2388" y="382"/>
                  <a:pt x="2388" y="393"/>
                  <a:pt x="2395" y="391"/>
                </a:cubicBezTo>
                <a:cubicBezTo>
                  <a:pt x="2426" y="424"/>
                  <a:pt x="2430" y="438"/>
                  <a:pt x="2440" y="441"/>
                </a:cubicBezTo>
                <a:cubicBezTo>
                  <a:pt x="2449" y="455"/>
                  <a:pt x="2451" y="457"/>
                  <a:pt x="2453" y="460"/>
                </a:cubicBezTo>
                <a:cubicBezTo>
                  <a:pt x="2421" y="436"/>
                  <a:pt x="2417" y="435"/>
                  <a:pt x="2417" y="428"/>
                </a:cubicBezTo>
                <a:cubicBezTo>
                  <a:pt x="2372" y="389"/>
                  <a:pt x="2351" y="370"/>
                  <a:pt x="2331" y="351"/>
                </a:cubicBezTo>
                <a:cubicBezTo>
                  <a:pt x="2226" y="270"/>
                  <a:pt x="2225" y="259"/>
                  <a:pt x="2217" y="259"/>
                </a:cubicBezTo>
                <a:cubicBezTo>
                  <a:pt x="2183" y="219"/>
                  <a:pt x="2161" y="202"/>
                  <a:pt x="2140" y="182"/>
                </a:cubicBezTo>
                <a:cubicBezTo>
                  <a:pt x="2093" y="137"/>
                  <a:pt x="2090" y="135"/>
                  <a:pt x="2086" y="134"/>
                </a:cubicBezTo>
                <a:cubicBezTo>
                  <a:pt x="2016" y="59"/>
                  <a:pt x="2017" y="51"/>
                  <a:pt x="2013" y="51"/>
                </a:cubicBezTo>
                <a:cubicBezTo>
                  <a:pt x="1991" y="16"/>
                  <a:pt x="1982" y="18"/>
                  <a:pt x="1981" y="7"/>
                </a:cubicBezTo>
                <a:cubicBezTo>
                  <a:pt x="1973" y="3"/>
                  <a:pt x="1975" y="7"/>
                  <a:pt x="1976" y="11"/>
                </a:cubicBezTo>
                <a:cubicBezTo>
                  <a:pt x="1999" y="38"/>
                  <a:pt x="2005" y="53"/>
                  <a:pt x="2015" y="63"/>
                </a:cubicBezTo>
                <a:cubicBezTo>
                  <a:pt x="2083" y="138"/>
                  <a:pt x="2090" y="151"/>
                  <a:pt x="2102" y="157"/>
                </a:cubicBezTo>
                <a:cubicBezTo>
                  <a:pt x="2141" y="198"/>
                  <a:pt x="2153" y="205"/>
                  <a:pt x="2162" y="217"/>
                </a:cubicBezTo>
                <a:cubicBezTo>
                  <a:pt x="2176" y="224"/>
                  <a:pt x="2175" y="229"/>
                  <a:pt x="2179" y="228"/>
                </a:cubicBezTo>
                <a:cubicBezTo>
                  <a:pt x="2262" y="304"/>
                  <a:pt x="2265" y="312"/>
                  <a:pt x="2270" y="316"/>
                </a:cubicBezTo>
                <a:cubicBezTo>
                  <a:pt x="2296" y="339"/>
                  <a:pt x="2300" y="340"/>
                  <a:pt x="2302" y="342"/>
                </a:cubicBezTo>
                <a:cubicBezTo>
                  <a:pt x="2361" y="394"/>
                  <a:pt x="2371" y="405"/>
                  <a:pt x="2382" y="415"/>
                </a:cubicBezTo>
                <a:cubicBezTo>
                  <a:pt x="2422" y="455"/>
                  <a:pt x="2434" y="462"/>
                  <a:pt x="2446" y="470"/>
                </a:cubicBezTo>
                <a:cubicBezTo>
                  <a:pt x="2486" y="514"/>
                  <a:pt x="2491" y="518"/>
                  <a:pt x="2495" y="522"/>
                </a:cubicBezTo>
                <a:cubicBezTo>
                  <a:pt x="2522" y="556"/>
                  <a:pt x="2524" y="560"/>
                  <a:pt x="2525" y="566"/>
                </a:cubicBezTo>
                <a:cubicBezTo>
                  <a:pt x="2554" y="592"/>
                  <a:pt x="2554" y="596"/>
                  <a:pt x="2557" y="595"/>
                </a:cubicBezTo>
                <a:cubicBezTo>
                  <a:pt x="2536" y="580"/>
                  <a:pt x="2527" y="580"/>
                  <a:pt x="2523" y="573"/>
                </a:cubicBezTo>
                <a:cubicBezTo>
                  <a:pt x="2501" y="559"/>
                  <a:pt x="2500" y="555"/>
                  <a:pt x="2496" y="555"/>
                </a:cubicBezTo>
                <a:cubicBezTo>
                  <a:pt x="2486" y="535"/>
                  <a:pt x="2482" y="535"/>
                  <a:pt x="2482" y="531"/>
                </a:cubicBezTo>
                <a:cubicBezTo>
                  <a:pt x="2456" y="511"/>
                  <a:pt x="2449" y="507"/>
                  <a:pt x="2441" y="503"/>
                </a:cubicBezTo>
                <a:cubicBezTo>
                  <a:pt x="2417" y="480"/>
                  <a:pt x="2411" y="474"/>
                  <a:pt x="2407" y="466"/>
                </a:cubicBezTo>
                <a:cubicBezTo>
                  <a:pt x="2330" y="411"/>
                  <a:pt x="2327" y="404"/>
                  <a:pt x="2320" y="403"/>
                </a:cubicBezTo>
                <a:cubicBezTo>
                  <a:pt x="2277" y="359"/>
                  <a:pt x="2258" y="344"/>
                  <a:pt x="2240" y="328"/>
                </a:cubicBezTo>
                <a:cubicBezTo>
                  <a:pt x="2209" y="300"/>
                  <a:pt x="2205" y="295"/>
                  <a:pt x="2203" y="288"/>
                </a:cubicBezTo>
                <a:cubicBezTo>
                  <a:pt x="2158" y="248"/>
                  <a:pt x="2155" y="242"/>
                  <a:pt x="2151" y="236"/>
                </a:cubicBezTo>
                <a:cubicBezTo>
                  <a:pt x="2107" y="184"/>
                  <a:pt x="2096" y="179"/>
                  <a:pt x="2089" y="166"/>
                </a:cubicBezTo>
                <a:cubicBezTo>
                  <a:pt x="2056" y="132"/>
                  <a:pt x="2047" y="123"/>
                  <a:pt x="2040" y="111"/>
                </a:cubicBezTo>
                <a:cubicBezTo>
                  <a:pt x="2009" y="80"/>
                  <a:pt x="2007" y="71"/>
                  <a:pt x="2002" y="68"/>
                </a:cubicBezTo>
                <a:cubicBezTo>
                  <a:pt x="2002" y="79"/>
                  <a:pt x="2006" y="84"/>
                  <a:pt x="2011" y="87"/>
                </a:cubicBezTo>
                <a:cubicBezTo>
                  <a:pt x="2037" y="126"/>
                  <a:pt x="2044" y="128"/>
                  <a:pt x="2047" y="133"/>
                </a:cubicBezTo>
                <a:cubicBezTo>
                  <a:pt x="2078" y="166"/>
                  <a:pt x="2083" y="171"/>
                  <a:pt x="2086" y="179"/>
                </a:cubicBezTo>
                <a:cubicBezTo>
                  <a:pt x="2104" y="196"/>
                  <a:pt x="2106" y="204"/>
                  <a:pt x="2112" y="206"/>
                </a:cubicBezTo>
                <a:cubicBezTo>
                  <a:pt x="2128" y="226"/>
                  <a:pt x="2132" y="234"/>
                  <a:pt x="2139" y="236"/>
                </a:cubicBezTo>
                <a:cubicBezTo>
                  <a:pt x="2175" y="272"/>
                  <a:pt x="2182" y="285"/>
                  <a:pt x="2192" y="293"/>
                </a:cubicBezTo>
                <a:cubicBezTo>
                  <a:pt x="2257" y="354"/>
                  <a:pt x="2266" y="363"/>
                  <a:pt x="2275" y="371"/>
                </a:cubicBezTo>
                <a:cubicBezTo>
                  <a:pt x="2321" y="418"/>
                  <a:pt x="2327" y="419"/>
                  <a:pt x="2333" y="422"/>
                </a:cubicBezTo>
                <a:cubicBezTo>
                  <a:pt x="2375" y="452"/>
                  <a:pt x="2380" y="466"/>
                  <a:pt x="2393" y="469"/>
                </a:cubicBezTo>
                <a:cubicBezTo>
                  <a:pt x="2385" y="477"/>
                  <a:pt x="2377" y="470"/>
                  <a:pt x="2368" y="465"/>
                </a:cubicBezTo>
                <a:cubicBezTo>
                  <a:pt x="2326" y="437"/>
                  <a:pt x="2325" y="429"/>
                  <a:pt x="2317" y="431"/>
                </a:cubicBezTo>
                <a:cubicBezTo>
                  <a:pt x="2287" y="412"/>
                  <a:pt x="2285" y="406"/>
                  <a:pt x="2282" y="402"/>
                </a:cubicBezTo>
                <a:cubicBezTo>
                  <a:pt x="2242" y="368"/>
                  <a:pt x="2237" y="367"/>
                  <a:pt x="2235" y="361"/>
                </a:cubicBezTo>
                <a:cubicBezTo>
                  <a:pt x="2206" y="345"/>
                  <a:pt x="2209" y="332"/>
                  <a:pt x="2203" y="332"/>
                </a:cubicBezTo>
                <a:cubicBezTo>
                  <a:pt x="2159" y="290"/>
                  <a:pt x="2156" y="286"/>
                  <a:pt x="2151" y="284"/>
                </a:cubicBezTo>
                <a:cubicBezTo>
                  <a:pt x="2094" y="228"/>
                  <a:pt x="2089" y="219"/>
                  <a:pt x="2081" y="215"/>
                </a:cubicBezTo>
                <a:cubicBezTo>
                  <a:pt x="2070" y="213"/>
                  <a:pt x="2082" y="226"/>
                  <a:pt x="2095" y="239"/>
                </a:cubicBezTo>
                <a:cubicBezTo>
                  <a:pt x="2135" y="286"/>
                  <a:pt x="2142" y="283"/>
                  <a:pt x="2144" y="288"/>
                </a:cubicBezTo>
                <a:cubicBezTo>
                  <a:pt x="2161" y="304"/>
                  <a:pt x="2166" y="312"/>
                  <a:pt x="2173" y="318"/>
                </a:cubicBezTo>
                <a:cubicBezTo>
                  <a:pt x="2200" y="342"/>
                  <a:pt x="2205" y="353"/>
                  <a:pt x="2213" y="357"/>
                </a:cubicBezTo>
                <a:cubicBezTo>
                  <a:pt x="2244" y="401"/>
                  <a:pt x="2253" y="407"/>
                  <a:pt x="2261" y="415"/>
                </a:cubicBezTo>
                <a:cubicBezTo>
                  <a:pt x="2322" y="469"/>
                  <a:pt x="2330" y="480"/>
                  <a:pt x="2343" y="485"/>
                </a:cubicBezTo>
                <a:cubicBezTo>
                  <a:pt x="2369" y="507"/>
                  <a:pt x="2373" y="507"/>
                  <a:pt x="2375" y="511"/>
                </a:cubicBezTo>
                <a:cubicBezTo>
                  <a:pt x="2410" y="544"/>
                  <a:pt x="2420" y="541"/>
                  <a:pt x="2423" y="548"/>
                </a:cubicBezTo>
                <a:cubicBezTo>
                  <a:pt x="2448" y="564"/>
                  <a:pt x="2448" y="578"/>
                  <a:pt x="2459" y="577"/>
                </a:cubicBezTo>
                <a:cubicBezTo>
                  <a:pt x="2526" y="631"/>
                  <a:pt x="2528" y="642"/>
                  <a:pt x="2540" y="640"/>
                </a:cubicBezTo>
                <a:cubicBezTo>
                  <a:pt x="2563" y="667"/>
                  <a:pt x="2571" y="668"/>
                  <a:pt x="2574" y="678"/>
                </a:cubicBezTo>
                <a:cubicBezTo>
                  <a:pt x="2618" y="723"/>
                  <a:pt x="2624" y="730"/>
                  <a:pt x="2630" y="738"/>
                </a:cubicBezTo>
                <a:cubicBezTo>
                  <a:pt x="2691" y="806"/>
                  <a:pt x="2689" y="815"/>
                  <a:pt x="2695" y="813"/>
                </a:cubicBezTo>
                <a:cubicBezTo>
                  <a:pt x="2719" y="849"/>
                  <a:pt x="2700" y="842"/>
                  <a:pt x="2706" y="852"/>
                </a:cubicBezTo>
                <a:cubicBezTo>
                  <a:pt x="2685" y="828"/>
                  <a:pt x="2679" y="823"/>
                  <a:pt x="2675" y="814"/>
                </a:cubicBezTo>
                <a:cubicBezTo>
                  <a:pt x="2562" y="716"/>
                  <a:pt x="2559" y="705"/>
                  <a:pt x="2552" y="703"/>
                </a:cubicBezTo>
                <a:cubicBezTo>
                  <a:pt x="2523" y="676"/>
                  <a:pt x="2516" y="680"/>
                  <a:pt x="2516" y="672"/>
                </a:cubicBezTo>
                <a:cubicBezTo>
                  <a:pt x="2491" y="659"/>
                  <a:pt x="2488" y="657"/>
                  <a:pt x="2486" y="654"/>
                </a:cubicBezTo>
                <a:cubicBezTo>
                  <a:pt x="2454" y="630"/>
                  <a:pt x="2448" y="632"/>
                  <a:pt x="2446" y="630"/>
                </a:cubicBezTo>
                <a:cubicBezTo>
                  <a:pt x="2412" y="597"/>
                  <a:pt x="2398" y="599"/>
                  <a:pt x="2396" y="586"/>
                </a:cubicBezTo>
                <a:cubicBezTo>
                  <a:pt x="2361" y="565"/>
                  <a:pt x="2355" y="555"/>
                  <a:pt x="2344" y="552"/>
                </a:cubicBezTo>
                <a:cubicBezTo>
                  <a:pt x="2307" y="519"/>
                  <a:pt x="2304" y="514"/>
                  <a:pt x="2301" y="511"/>
                </a:cubicBezTo>
                <a:cubicBezTo>
                  <a:pt x="2224" y="442"/>
                  <a:pt x="2218" y="433"/>
                  <a:pt x="2210" y="429"/>
                </a:cubicBezTo>
                <a:cubicBezTo>
                  <a:pt x="2162" y="372"/>
                  <a:pt x="2156" y="363"/>
                  <a:pt x="2148" y="355"/>
                </a:cubicBezTo>
                <a:cubicBezTo>
                  <a:pt x="2097" y="289"/>
                  <a:pt x="2095" y="283"/>
                  <a:pt x="2093" y="275"/>
                </a:cubicBezTo>
                <a:cubicBezTo>
                  <a:pt x="2089" y="280"/>
                  <a:pt x="2090" y="292"/>
                  <a:pt x="2097" y="294"/>
                </a:cubicBezTo>
                <a:cubicBezTo>
                  <a:pt x="2145" y="364"/>
                  <a:pt x="2165" y="389"/>
                  <a:pt x="2186" y="413"/>
                </a:cubicBezTo>
                <a:cubicBezTo>
                  <a:pt x="2222" y="455"/>
                  <a:pt x="2229" y="456"/>
                  <a:pt x="2232" y="466"/>
                </a:cubicBezTo>
                <a:cubicBezTo>
                  <a:pt x="2329" y="554"/>
                  <a:pt x="2342" y="559"/>
                  <a:pt x="2348" y="572"/>
                </a:cubicBezTo>
                <a:cubicBezTo>
                  <a:pt x="2412" y="620"/>
                  <a:pt x="2421" y="622"/>
                  <a:pt x="2425" y="631"/>
                </a:cubicBezTo>
                <a:cubicBezTo>
                  <a:pt x="2494" y="679"/>
                  <a:pt x="2501" y="680"/>
                  <a:pt x="2507" y="682"/>
                </a:cubicBezTo>
                <a:cubicBezTo>
                  <a:pt x="2533" y="705"/>
                  <a:pt x="2546" y="710"/>
                  <a:pt x="2553" y="723"/>
                </a:cubicBezTo>
                <a:cubicBezTo>
                  <a:pt x="2596" y="760"/>
                  <a:pt x="2603" y="758"/>
                  <a:pt x="2606" y="763"/>
                </a:cubicBezTo>
                <a:cubicBezTo>
                  <a:pt x="2629" y="785"/>
                  <a:pt x="2629" y="790"/>
                  <a:pt x="2632" y="790"/>
                </a:cubicBezTo>
                <a:cubicBezTo>
                  <a:pt x="2674" y="838"/>
                  <a:pt x="2669" y="831"/>
                  <a:pt x="2663" y="826"/>
                </a:cubicBezTo>
                <a:cubicBezTo>
                  <a:pt x="2633" y="801"/>
                  <a:pt x="2623" y="795"/>
                  <a:pt x="2616" y="785"/>
                </a:cubicBezTo>
                <a:cubicBezTo>
                  <a:pt x="2592" y="775"/>
                  <a:pt x="2591" y="767"/>
                  <a:pt x="2583" y="768"/>
                </a:cubicBezTo>
                <a:cubicBezTo>
                  <a:pt x="2530" y="739"/>
                  <a:pt x="2532" y="725"/>
                  <a:pt x="2522" y="730"/>
                </a:cubicBezTo>
                <a:cubicBezTo>
                  <a:pt x="2453" y="693"/>
                  <a:pt x="2447" y="690"/>
                  <a:pt x="2442" y="687"/>
                </a:cubicBezTo>
                <a:cubicBezTo>
                  <a:pt x="2385" y="663"/>
                  <a:pt x="2385" y="654"/>
                  <a:pt x="2377" y="655"/>
                </a:cubicBezTo>
                <a:cubicBezTo>
                  <a:pt x="2341" y="632"/>
                  <a:pt x="2334" y="631"/>
                  <a:pt x="2327" y="630"/>
                </a:cubicBezTo>
                <a:cubicBezTo>
                  <a:pt x="2264" y="575"/>
                  <a:pt x="2255" y="568"/>
                  <a:pt x="2246" y="560"/>
                </a:cubicBezTo>
                <a:cubicBezTo>
                  <a:pt x="2210" y="525"/>
                  <a:pt x="2202" y="515"/>
                  <a:pt x="2193" y="506"/>
                </a:cubicBezTo>
                <a:cubicBezTo>
                  <a:pt x="2210" y="531"/>
                  <a:pt x="2215" y="539"/>
                  <a:pt x="2219" y="548"/>
                </a:cubicBezTo>
                <a:cubicBezTo>
                  <a:pt x="2267" y="593"/>
                  <a:pt x="2276" y="597"/>
                  <a:pt x="2281" y="606"/>
                </a:cubicBezTo>
                <a:cubicBezTo>
                  <a:pt x="2384" y="673"/>
                  <a:pt x="2393" y="674"/>
                  <a:pt x="2402" y="677"/>
                </a:cubicBezTo>
                <a:cubicBezTo>
                  <a:pt x="2432" y="692"/>
                  <a:pt x="2431" y="700"/>
                  <a:pt x="2438" y="696"/>
                </a:cubicBezTo>
                <a:cubicBezTo>
                  <a:pt x="2484" y="722"/>
                  <a:pt x="2493" y="727"/>
                  <a:pt x="2502" y="731"/>
                </a:cubicBezTo>
                <a:cubicBezTo>
                  <a:pt x="2545" y="761"/>
                  <a:pt x="2553" y="761"/>
                  <a:pt x="2556" y="767"/>
                </a:cubicBezTo>
                <a:cubicBezTo>
                  <a:pt x="2633" y="818"/>
                  <a:pt x="2637" y="824"/>
                  <a:pt x="2644" y="823"/>
                </a:cubicBezTo>
                <a:cubicBezTo>
                  <a:pt x="2684" y="867"/>
                  <a:pt x="2694" y="864"/>
                  <a:pt x="2693" y="876"/>
                </a:cubicBezTo>
                <a:cubicBezTo>
                  <a:pt x="2735" y="917"/>
                  <a:pt x="2735" y="928"/>
                  <a:pt x="2740" y="931"/>
                </a:cubicBezTo>
                <a:cubicBezTo>
                  <a:pt x="2748" y="947"/>
                  <a:pt x="2734" y="942"/>
                  <a:pt x="2727" y="925"/>
                </a:cubicBezTo>
                <a:cubicBezTo>
                  <a:pt x="2676" y="881"/>
                  <a:pt x="2668" y="875"/>
                  <a:pt x="2660" y="871"/>
                </a:cubicBezTo>
                <a:cubicBezTo>
                  <a:pt x="2623" y="840"/>
                  <a:pt x="2623" y="837"/>
                  <a:pt x="2620" y="837"/>
                </a:cubicBezTo>
                <a:cubicBezTo>
                  <a:pt x="2598" y="820"/>
                  <a:pt x="2597" y="812"/>
                  <a:pt x="2589" y="814"/>
                </a:cubicBezTo>
                <a:cubicBezTo>
                  <a:pt x="2524" y="770"/>
                  <a:pt x="2519" y="769"/>
                  <a:pt x="2515" y="767"/>
                </a:cubicBezTo>
                <a:cubicBezTo>
                  <a:pt x="2479" y="747"/>
                  <a:pt x="2471" y="743"/>
                  <a:pt x="2462" y="739"/>
                </a:cubicBezTo>
                <a:cubicBezTo>
                  <a:pt x="2444" y="730"/>
                  <a:pt x="2440" y="726"/>
                  <a:pt x="2433" y="727"/>
                </a:cubicBezTo>
                <a:cubicBezTo>
                  <a:pt x="2363" y="689"/>
                  <a:pt x="2361" y="685"/>
                  <a:pt x="2354" y="687"/>
                </a:cubicBezTo>
                <a:cubicBezTo>
                  <a:pt x="2309" y="659"/>
                  <a:pt x="2307" y="651"/>
                  <a:pt x="2302" y="650"/>
                </a:cubicBezTo>
                <a:cubicBezTo>
                  <a:pt x="2216" y="555"/>
                  <a:pt x="2204" y="551"/>
                  <a:pt x="2199" y="534"/>
                </a:cubicBezTo>
                <a:cubicBezTo>
                  <a:pt x="2188" y="536"/>
                  <a:pt x="2195" y="540"/>
                  <a:pt x="2199" y="549"/>
                </a:cubicBezTo>
                <a:cubicBezTo>
                  <a:pt x="2222" y="574"/>
                  <a:pt x="2226" y="583"/>
                  <a:pt x="2231" y="590"/>
                </a:cubicBezTo>
                <a:cubicBezTo>
                  <a:pt x="2307" y="664"/>
                  <a:pt x="2312" y="671"/>
                  <a:pt x="2319" y="676"/>
                </a:cubicBezTo>
                <a:cubicBezTo>
                  <a:pt x="2355" y="696"/>
                  <a:pt x="2370" y="704"/>
                  <a:pt x="2383" y="716"/>
                </a:cubicBezTo>
                <a:cubicBezTo>
                  <a:pt x="2446" y="745"/>
                  <a:pt x="2462" y="752"/>
                  <a:pt x="2478" y="759"/>
                </a:cubicBezTo>
                <a:cubicBezTo>
                  <a:pt x="2508" y="775"/>
                  <a:pt x="2515" y="779"/>
                  <a:pt x="2521" y="786"/>
                </a:cubicBezTo>
                <a:cubicBezTo>
                  <a:pt x="2550" y="804"/>
                  <a:pt x="2560" y="805"/>
                  <a:pt x="2565" y="813"/>
                </a:cubicBezTo>
                <a:cubicBezTo>
                  <a:pt x="2595" y="829"/>
                  <a:pt x="2599" y="838"/>
                  <a:pt x="2607" y="843"/>
                </a:cubicBezTo>
                <a:cubicBezTo>
                  <a:pt x="2638" y="867"/>
                  <a:pt x="2641" y="866"/>
                  <a:pt x="2642" y="868"/>
                </a:cubicBezTo>
                <a:cubicBezTo>
                  <a:pt x="2629" y="870"/>
                  <a:pt x="2628" y="864"/>
                  <a:pt x="2626" y="863"/>
                </a:cubicBezTo>
                <a:cubicBezTo>
                  <a:pt x="2552" y="837"/>
                  <a:pt x="2547" y="831"/>
                  <a:pt x="2537" y="833"/>
                </a:cubicBezTo>
                <a:cubicBezTo>
                  <a:pt x="2465" y="805"/>
                  <a:pt x="2457" y="801"/>
                  <a:pt x="2448" y="801"/>
                </a:cubicBezTo>
                <a:cubicBezTo>
                  <a:pt x="2376" y="757"/>
                  <a:pt x="2367" y="756"/>
                  <a:pt x="2363" y="747"/>
                </a:cubicBezTo>
                <a:cubicBezTo>
                  <a:pt x="2287" y="696"/>
                  <a:pt x="2281" y="682"/>
                  <a:pt x="2269" y="677"/>
                </a:cubicBezTo>
                <a:cubicBezTo>
                  <a:pt x="2312" y="722"/>
                  <a:pt x="2323" y="734"/>
                  <a:pt x="2336" y="743"/>
                </a:cubicBezTo>
                <a:cubicBezTo>
                  <a:pt x="2381" y="774"/>
                  <a:pt x="2387" y="778"/>
                  <a:pt x="2394" y="782"/>
                </a:cubicBezTo>
                <a:cubicBezTo>
                  <a:pt x="2423" y="790"/>
                  <a:pt x="2418" y="804"/>
                  <a:pt x="2427" y="799"/>
                </a:cubicBezTo>
                <a:cubicBezTo>
                  <a:pt x="2466" y="820"/>
                  <a:pt x="2475" y="820"/>
                  <a:pt x="2479" y="827"/>
                </a:cubicBezTo>
                <a:cubicBezTo>
                  <a:pt x="2536" y="845"/>
                  <a:pt x="2545" y="847"/>
                  <a:pt x="2554" y="847"/>
                </a:cubicBezTo>
                <a:cubicBezTo>
                  <a:pt x="2602" y="876"/>
                  <a:pt x="2616" y="870"/>
                  <a:pt x="2620" y="879"/>
                </a:cubicBezTo>
                <a:cubicBezTo>
                  <a:pt x="2633" y="887"/>
                  <a:pt x="2628" y="886"/>
                  <a:pt x="2624" y="884"/>
                </a:cubicBezTo>
                <a:cubicBezTo>
                  <a:pt x="2566" y="867"/>
                  <a:pt x="2556" y="864"/>
                  <a:pt x="2545" y="861"/>
                </a:cubicBezTo>
                <a:cubicBezTo>
                  <a:pt x="2443" y="830"/>
                  <a:pt x="2434" y="824"/>
                  <a:pt x="2425" y="820"/>
                </a:cubicBezTo>
                <a:cubicBezTo>
                  <a:pt x="2398" y="815"/>
                  <a:pt x="2409" y="812"/>
                  <a:pt x="2413" y="820"/>
                </a:cubicBezTo>
                <a:cubicBezTo>
                  <a:pt x="2460" y="845"/>
                  <a:pt x="2465" y="852"/>
                  <a:pt x="2475" y="851"/>
                </a:cubicBezTo>
                <a:cubicBezTo>
                  <a:pt x="2578" y="922"/>
                  <a:pt x="2590" y="925"/>
                  <a:pt x="2601" y="930"/>
                </a:cubicBezTo>
                <a:cubicBezTo>
                  <a:pt x="2628" y="940"/>
                  <a:pt x="2629" y="944"/>
                  <a:pt x="2633" y="944"/>
                </a:cubicBezTo>
                <a:cubicBezTo>
                  <a:pt x="2675" y="953"/>
                  <a:pt x="2672" y="968"/>
                  <a:pt x="2681" y="964"/>
                </a:cubicBezTo>
                <a:cubicBezTo>
                  <a:pt x="2735" y="1000"/>
                  <a:pt x="2745" y="1007"/>
                  <a:pt x="2754" y="1014"/>
                </a:cubicBezTo>
                <a:cubicBezTo>
                  <a:pt x="2775" y="1046"/>
                  <a:pt x="2782" y="1052"/>
                  <a:pt x="2789" y="1057"/>
                </a:cubicBezTo>
                <a:cubicBezTo>
                  <a:pt x="2815" y="1092"/>
                  <a:pt x="2819" y="1109"/>
                  <a:pt x="2814" y="1109"/>
                </a:cubicBezTo>
                <a:cubicBezTo>
                  <a:pt x="2781" y="1074"/>
                  <a:pt x="2783" y="1065"/>
                  <a:pt x="2779" y="1065"/>
                </a:cubicBezTo>
                <a:cubicBezTo>
                  <a:pt x="2742" y="1031"/>
                  <a:pt x="2732" y="1018"/>
                  <a:pt x="2718" y="1013"/>
                </a:cubicBezTo>
                <a:cubicBezTo>
                  <a:pt x="2646" y="969"/>
                  <a:pt x="2633" y="970"/>
                  <a:pt x="2625" y="963"/>
                </a:cubicBezTo>
                <a:cubicBezTo>
                  <a:pt x="2579" y="945"/>
                  <a:pt x="2570" y="936"/>
                  <a:pt x="2568" y="945"/>
                </a:cubicBezTo>
                <a:cubicBezTo>
                  <a:pt x="2600" y="966"/>
                  <a:pt x="2611" y="966"/>
                  <a:pt x="2618" y="974"/>
                </a:cubicBezTo>
                <a:close/>
                <a:moveTo>
                  <a:pt x="2842" y="1103"/>
                </a:moveTo>
                <a:cubicBezTo>
                  <a:pt x="2854" y="1100"/>
                  <a:pt x="2845" y="1115"/>
                  <a:pt x="2846" y="1120"/>
                </a:cubicBezTo>
                <a:cubicBezTo>
                  <a:pt x="2837" y="1119"/>
                  <a:pt x="2844" y="1108"/>
                  <a:pt x="2842" y="1103"/>
                </a:cubicBezTo>
                <a:close/>
                <a:moveTo>
                  <a:pt x="2845" y="1206"/>
                </a:moveTo>
                <a:cubicBezTo>
                  <a:pt x="2849" y="1209"/>
                  <a:pt x="2852" y="1213"/>
                  <a:pt x="2856" y="1216"/>
                </a:cubicBezTo>
                <a:cubicBezTo>
                  <a:pt x="2858" y="1223"/>
                  <a:pt x="2859" y="1231"/>
                  <a:pt x="2861" y="1238"/>
                </a:cubicBezTo>
                <a:cubicBezTo>
                  <a:pt x="2861" y="1243"/>
                  <a:pt x="2864" y="1243"/>
                  <a:pt x="2865" y="1246"/>
                </a:cubicBezTo>
                <a:cubicBezTo>
                  <a:pt x="2866" y="1249"/>
                  <a:pt x="2866" y="1252"/>
                  <a:pt x="2867" y="1255"/>
                </a:cubicBezTo>
                <a:cubicBezTo>
                  <a:pt x="2868" y="1258"/>
                  <a:pt x="2868" y="1260"/>
                  <a:pt x="2869" y="1263"/>
                </a:cubicBezTo>
                <a:cubicBezTo>
                  <a:pt x="2865" y="1263"/>
                  <a:pt x="2865" y="1257"/>
                  <a:pt x="2864" y="1252"/>
                </a:cubicBezTo>
                <a:cubicBezTo>
                  <a:pt x="2861" y="1245"/>
                  <a:pt x="2857" y="1240"/>
                  <a:pt x="2852" y="1237"/>
                </a:cubicBezTo>
                <a:cubicBezTo>
                  <a:pt x="2852" y="1228"/>
                  <a:pt x="2847" y="1227"/>
                  <a:pt x="2845" y="1221"/>
                </a:cubicBezTo>
                <a:cubicBezTo>
                  <a:pt x="2843" y="1216"/>
                  <a:pt x="2842" y="1209"/>
                  <a:pt x="2837" y="1208"/>
                </a:cubicBezTo>
                <a:cubicBezTo>
                  <a:pt x="2838" y="1202"/>
                  <a:pt x="2842" y="1206"/>
                  <a:pt x="2845" y="1206"/>
                </a:cubicBezTo>
                <a:close/>
                <a:moveTo>
                  <a:pt x="2868" y="743"/>
                </a:moveTo>
                <a:cubicBezTo>
                  <a:pt x="2872" y="739"/>
                  <a:pt x="2875" y="735"/>
                  <a:pt x="2877" y="729"/>
                </a:cubicBezTo>
                <a:cubicBezTo>
                  <a:pt x="2889" y="705"/>
                  <a:pt x="2900" y="699"/>
                  <a:pt x="2901" y="686"/>
                </a:cubicBezTo>
                <a:cubicBezTo>
                  <a:pt x="2948" y="586"/>
                  <a:pt x="2956" y="579"/>
                  <a:pt x="2963" y="570"/>
                </a:cubicBezTo>
                <a:cubicBezTo>
                  <a:pt x="2990" y="496"/>
                  <a:pt x="2997" y="488"/>
                  <a:pt x="3001" y="477"/>
                </a:cubicBezTo>
                <a:cubicBezTo>
                  <a:pt x="3018" y="436"/>
                  <a:pt x="3022" y="425"/>
                  <a:pt x="3023" y="413"/>
                </a:cubicBezTo>
                <a:cubicBezTo>
                  <a:pt x="3050" y="346"/>
                  <a:pt x="3049" y="338"/>
                  <a:pt x="3052" y="333"/>
                </a:cubicBezTo>
                <a:cubicBezTo>
                  <a:pt x="3058" y="320"/>
                  <a:pt x="3059" y="324"/>
                  <a:pt x="3059" y="326"/>
                </a:cubicBezTo>
                <a:cubicBezTo>
                  <a:pt x="3048" y="383"/>
                  <a:pt x="3037" y="395"/>
                  <a:pt x="3035" y="414"/>
                </a:cubicBezTo>
                <a:cubicBezTo>
                  <a:pt x="3023" y="447"/>
                  <a:pt x="3018" y="454"/>
                  <a:pt x="3019" y="464"/>
                </a:cubicBezTo>
                <a:cubicBezTo>
                  <a:pt x="2990" y="521"/>
                  <a:pt x="2986" y="536"/>
                  <a:pt x="2983" y="551"/>
                </a:cubicBezTo>
                <a:cubicBezTo>
                  <a:pt x="2943" y="627"/>
                  <a:pt x="2942" y="631"/>
                  <a:pt x="2937" y="632"/>
                </a:cubicBezTo>
                <a:cubicBezTo>
                  <a:pt x="2927" y="653"/>
                  <a:pt x="2925" y="656"/>
                  <a:pt x="2922" y="658"/>
                </a:cubicBezTo>
                <a:cubicBezTo>
                  <a:pt x="2888" y="720"/>
                  <a:pt x="2884" y="726"/>
                  <a:pt x="2880" y="732"/>
                </a:cubicBezTo>
                <a:cubicBezTo>
                  <a:pt x="2845" y="790"/>
                  <a:pt x="2848" y="801"/>
                  <a:pt x="2838" y="802"/>
                </a:cubicBezTo>
                <a:close/>
                <a:moveTo>
                  <a:pt x="2704" y="412"/>
                </a:moveTo>
                <a:cubicBezTo>
                  <a:pt x="2700" y="405"/>
                  <a:pt x="2708" y="405"/>
                  <a:pt x="2707" y="400"/>
                </a:cubicBezTo>
                <a:cubicBezTo>
                  <a:pt x="2709" y="390"/>
                  <a:pt x="2714" y="383"/>
                  <a:pt x="2717" y="374"/>
                </a:cubicBezTo>
                <a:cubicBezTo>
                  <a:pt x="2721" y="374"/>
                  <a:pt x="2718" y="379"/>
                  <a:pt x="2715" y="380"/>
                </a:cubicBezTo>
                <a:cubicBezTo>
                  <a:pt x="2715" y="398"/>
                  <a:pt x="2705" y="408"/>
                  <a:pt x="2703" y="424"/>
                </a:cubicBezTo>
                <a:cubicBezTo>
                  <a:pt x="2696" y="425"/>
                  <a:pt x="2701" y="414"/>
                  <a:pt x="2704" y="412"/>
                </a:cubicBezTo>
                <a:close/>
                <a:moveTo>
                  <a:pt x="2584" y="226"/>
                </a:moveTo>
                <a:cubicBezTo>
                  <a:pt x="2584" y="232"/>
                  <a:pt x="2589" y="240"/>
                  <a:pt x="2580" y="239"/>
                </a:cubicBezTo>
                <a:cubicBezTo>
                  <a:pt x="2584" y="233"/>
                  <a:pt x="2576" y="232"/>
                  <a:pt x="2577" y="222"/>
                </a:cubicBezTo>
                <a:cubicBezTo>
                  <a:pt x="2573" y="214"/>
                  <a:pt x="2580" y="213"/>
                  <a:pt x="2576" y="204"/>
                </a:cubicBezTo>
                <a:cubicBezTo>
                  <a:pt x="2574" y="194"/>
                  <a:pt x="2572" y="183"/>
                  <a:pt x="2570" y="173"/>
                </a:cubicBezTo>
                <a:cubicBezTo>
                  <a:pt x="2570" y="138"/>
                  <a:pt x="2575" y="106"/>
                  <a:pt x="2576" y="71"/>
                </a:cubicBezTo>
                <a:cubicBezTo>
                  <a:pt x="2579" y="71"/>
                  <a:pt x="2579" y="74"/>
                  <a:pt x="2580" y="76"/>
                </a:cubicBezTo>
                <a:cubicBezTo>
                  <a:pt x="2582" y="101"/>
                  <a:pt x="2579" y="123"/>
                  <a:pt x="2586" y="152"/>
                </a:cubicBezTo>
                <a:cubicBezTo>
                  <a:pt x="2587" y="162"/>
                  <a:pt x="2583" y="170"/>
                  <a:pt x="2586" y="182"/>
                </a:cubicBezTo>
                <a:cubicBezTo>
                  <a:pt x="2592" y="188"/>
                  <a:pt x="2574" y="191"/>
                  <a:pt x="2586" y="193"/>
                </a:cubicBezTo>
                <a:cubicBezTo>
                  <a:pt x="2584" y="198"/>
                  <a:pt x="2585" y="204"/>
                  <a:pt x="2583" y="209"/>
                </a:cubicBezTo>
                <a:cubicBezTo>
                  <a:pt x="2582" y="214"/>
                  <a:pt x="2590" y="225"/>
                  <a:pt x="2584" y="226"/>
                </a:cubicBezTo>
                <a:close/>
                <a:moveTo>
                  <a:pt x="2589" y="282"/>
                </a:moveTo>
                <a:cubicBezTo>
                  <a:pt x="2588" y="278"/>
                  <a:pt x="2587" y="274"/>
                  <a:pt x="2586" y="270"/>
                </a:cubicBezTo>
                <a:cubicBezTo>
                  <a:pt x="2587" y="266"/>
                  <a:pt x="2589" y="269"/>
                  <a:pt x="2590" y="272"/>
                </a:cubicBezTo>
                <a:cubicBezTo>
                  <a:pt x="2591" y="276"/>
                  <a:pt x="2591" y="280"/>
                  <a:pt x="2592" y="284"/>
                </a:cubicBezTo>
                <a:cubicBezTo>
                  <a:pt x="2591" y="289"/>
                  <a:pt x="2589" y="285"/>
                  <a:pt x="2589" y="282"/>
                </a:cubicBezTo>
                <a:close/>
                <a:moveTo>
                  <a:pt x="2594" y="100"/>
                </a:moveTo>
                <a:cubicBezTo>
                  <a:pt x="2588" y="99"/>
                  <a:pt x="2592" y="95"/>
                  <a:pt x="2592" y="92"/>
                </a:cubicBezTo>
                <a:cubicBezTo>
                  <a:pt x="2596" y="83"/>
                  <a:pt x="2593" y="96"/>
                  <a:pt x="2594" y="100"/>
                </a:cubicBezTo>
                <a:close/>
                <a:moveTo>
                  <a:pt x="2589" y="385"/>
                </a:moveTo>
                <a:cubicBezTo>
                  <a:pt x="2595" y="373"/>
                  <a:pt x="2601" y="394"/>
                  <a:pt x="2601" y="403"/>
                </a:cubicBezTo>
                <a:cubicBezTo>
                  <a:pt x="2594" y="402"/>
                  <a:pt x="2595" y="387"/>
                  <a:pt x="2589" y="385"/>
                </a:cubicBezTo>
                <a:close/>
                <a:moveTo>
                  <a:pt x="2602" y="421"/>
                </a:moveTo>
                <a:cubicBezTo>
                  <a:pt x="2601" y="417"/>
                  <a:pt x="2600" y="413"/>
                  <a:pt x="2600" y="409"/>
                </a:cubicBezTo>
                <a:cubicBezTo>
                  <a:pt x="2600" y="405"/>
                  <a:pt x="2603" y="409"/>
                  <a:pt x="2603" y="412"/>
                </a:cubicBezTo>
                <a:cubicBezTo>
                  <a:pt x="2604" y="416"/>
                  <a:pt x="2605" y="419"/>
                  <a:pt x="2605" y="423"/>
                </a:cubicBezTo>
                <a:cubicBezTo>
                  <a:pt x="2605" y="428"/>
                  <a:pt x="2602" y="424"/>
                  <a:pt x="2602" y="421"/>
                </a:cubicBezTo>
                <a:close/>
                <a:moveTo>
                  <a:pt x="2218" y="365"/>
                </a:moveTo>
                <a:cubicBezTo>
                  <a:pt x="2224" y="368"/>
                  <a:pt x="2230" y="369"/>
                  <a:pt x="2232" y="377"/>
                </a:cubicBezTo>
                <a:cubicBezTo>
                  <a:pt x="2227" y="374"/>
                  <a:pt x="2220" y="373"/>
                  <a:pt x="2218" y="365"/>
                </a:cubicBezTo>
                <a:close/>
                <a:moveTo>
                  <a:pt x="2247" y="392"/>
                </a:moveTo>
                <a:cubicBezTo>
                  <a:pt x="2242" y="390"/>
                  <a:pt x="2240" y="382"/>
                  <a:pt x="2233" y="383"/>
                </a:cubicBezTo>
                <a:cubicBezTo>
                  <a:pt x="2234" y="374"/>
                  <a:pt x="2241" y="388"/>
                  <a:pt x="2246" y="386"/>
                </a:cubicBezTo>
                <a:cubicBezTo>
                  <a:pt x="2250" y="390"/>
                  <a:pt x="2254" y="393"/>
                  <a:pt x="2260" y="395"/>
                </a:cubicBezTo>
                <a:cubicBezTo>
                  <a:pt x="2259" y="403"/>
                  <a:pt x="2249" y="395"/>
                  <a:pt x="2247" y="392"/>
                </a:cubicBezTo>
                <a:close/>
                <a:moveTo>
                  <a:pt x="2670" y="596"/>
                </a:moveTo>
                <a:cubicBezTo>
                  <a:pt x="2678" y="593"/>
                  <a:pt x="2668" y="577"/>
                  <a:pt x="2677" y="574"/>
                </a:cubicBezTo>
                <a:cubicBezTo>
                  <a:pt x="2690" y="518"/>
                  <a:pt x="2697" y="515"/>
                  <a:pt x="2696" y="505"/>
                </a:cubicBezTo>
                <a:cubicBezTo>
                  <a:pt x="2745" y="414"/>
                  <a:pt x="2753" y="392"/>
                  <a:pt x="2767" y="373"/>
                </a:cubicBezTo>
                <a:cubicBezTo>
                  <a:pt x="2819" y="299"/>
                  <a:pt x="2833" y="280"/>
                  <a:pt x="2851" y="264"/>
                </a:cubicBezTo>
                <a:cubicBezTo>
                  <a:pt x="2878" y="234"/>
                  <a:pt x="2881" y="229"/>
                  <a:pt x="2885" y="225"/>
                </a:cubicBezTo>
                <a:cubicBezTo>
                  <a:pt x="2909" y="199"/>
                  <a:pt x="2907" y="194"/>
                  <a:pt x="2911" y="193"/>
                </a:cubicBezTo>
                <a:cubicBezTo>
                  <a:pt x="2959" y="140"/>
                  <a:pt x="2966" y="133"/>
                  <a:pt x="2971" y="125"/>
                </a:cubicBezTo>
                <a:cubicBezTo>
                  <a:pt x="2994" y="96"/>
                  <a:pt x="3006" y="93"/>
                  <a:pt x="3010" y="85"/>
                </a:cubicBezTo>
                <a:cubicBezTo>
                  <a:pt x="3044" y="52"/>
                  <a:pt x="3045" y="46"/>
                  <a:pt x="3046" y="42"/>
                </a:cubicBezTo>
                <a:cubicBezTo>
                  <a:pt x="3058" y="32"/>
                  <a:pt x="3055" y="36"/>
                  <a:pt x="3055" y="40"/>
                </a:cubicBezTo>
                <a:cubicBezTo>
                  <a:pt x="3000" y="106"/>
                  <a:pt x="2991" y="120"/>
                  <a:pt x="2981" y="132"/>
                </a:cubicBezTo>
                <a:cubicBezTo>
                  <a:pt x="2963" y="150"/>
                  <a:pt x="2957" y="164"/>
                  <a:pt x="2950" y="168"/>
                </a:cubicBezTo>
                <a:cubicBezTo>
                  <a:pt x="2881" y="245"/>
                  <a:pt x="2877" y="251"/>
                  <a:pt x="2871" y="257"/>
                </a:cubicBezTo>
                <a:cubicBezTo>
                  <a:pt x="2859" y="269"/>
                  <a:pt x="2857" y="271"/>
                  <a:pt x="2856" y="275"/>
                </a:cubicBezTo>
                <a:cubicBezTo>
                  <a:pt x="2820" y="325"/>
                  <a:pt x="2810" y="323"/>
                  <a:pt x="2811" y="329"/>
                </a:cubicBezTo>
                <a:cubicBezTo>
                  <a:pt x="2781" y="370"/>
                  <a:pt x="2779" y="373"/>
                  <a:pt x="2776" y="377"/>
                </a:cubicBezTo>
                <a:cubicBezTo>
                  <a:pt x="2753" y="408"/>
                  <a:pt x="2759" y="417"/>
                  <a:pt x="2752" y="417"/>
                </a:cubicBezTo>
                <a:cubicBezTo>
                  <a:pt x="2735" y="457"/>
                  <a:pt x="2729" y="462"/>
                  <a:pt x="2727" y="470"/>
                </a:cubicBezTo>
                <a:cubicBezTo>
                  <a:pt x="2710" y="525"/>
                  <a:pt x="2699" y="527"/>
                  <a:pt x="2703" y="540"/>
                </a:cubicBezTo>
                <a:cubicBezTo>
                  <a:pt x="2683" y="628"/>
                  <a:pt x="2677" y="642"/>
                  <a:pt x="2677" y="660"/>
                </a:cubicBezTo>
                <a:cubicBezTo>
                  <a:pt x="2658" y="608"/>
                  <a:pt x="2673" y="608"/>
                  <a:pt x="2670" y="596"/>
                </a:cubicBezTo>
                <a:close/>
                <a:moveTo>
                  <a:pt x="2671" y="694"/>
                </a:moveTo>
                <a:cubicBezTo>
                  <a:pt x="2670" y="699"/>
                  <a:pt x="2668" y="693"/>
                  <a:pt x="2668" y="689"/>
                </a:cubicBezTo>
                <a:cubicBezTo>
                  <a:pt x="2669" y="683"/>
                  <a:pt x="2671" y="690"/>
                  <a:pt x="2671" y="694"/>
                </a:cubicBezTo>
                <a:close/>
                <a:moveTo>
                  <a:pt x="2167" y="124"/>
                </a:moveTo>
                <a:cubicBezTo>
                  <a:pt x="2175" y="123"/>
                  <a:pt x="2174" y="135"/>
                  <a:pt x="2181" y="136"/>
                </a:cubicBezTo>
                <a:cubicBezTo>
                  <a:pt x="2179" y="142"/>
                  <a:pt x="2168" y="131"/>
                  <a:pt x="2167" y="124"/>
                </a:cubicBezTo>
                <a:close/>
                <a:moveTo>
                  <a:pt x="2496" y="513"/>
                </a:moveTo>
                <a:cubicBezTo>
                  <a:pt x="2494" y="511"/>
                  <a:pt x="2492" y="509"/>
                  <a:pt x="2492" y="505"/>
                </a:cubicBezTo>
                <a:cubicBezTo>
                  <a:pt x="2484" y="506"/>
                  <a:pt x="2485" y="495"/>
                  <a:pt x="2478" y="496"/>
                </a:cubicBezTo>
                <a:cubicBezTo>
                  <a:pt x="2472" y="486"/>
                  <a:pt x="2464" y="478"/>
                  <a:pt x="2455" y="471"/>
                </a:cubicBezTo>
                <a:cubicBezTo>
                  <a:pt x="2456" y="466"/>
                  <a:pt x="2461" y="468"/>
                  <a:pt x="2462" y="473"/>
                </a:cubicBezTo>
                <a:cubicBezTo>
                  <a:pt x="2465" y="473"/>
                  <a:pt x="2467" y="477"/>
                  <a:pt x="2471" y="477"/>
                </a:cubicBezTo>
                <a:cubicBezTo>
                  <a:pt x="2479" y="493"/>
                  <a:pt x="2493" y="500"/>
                  <a:pt x="2502" y="515"/>
                </a:cubicBezTo>
                <a:cubicBezTo>
                  <a:pt x="2501" y="521"/>
                  <a:pt x="2500" y="512"/>
                  <a:pt x="2496" y="513"/>
                </a:cubicBezTo>
                <a:close/>
                <a:moveTo>
                  <a:pt x="2529" y="557"/>
                </a:moveTo>
                <a:cubicBezTo>
                  <a:pt x="2528" y="543"/>
                  <a:pt x="2516" y="546"/>
                  <a:pt x="2515" y="533"/>
                </a:cubicBezTo>
                <a:cubicBezTo>
                  <a:pt x="2523" y="537"/>
                  <a:pt x="2526" y="549"/>
                  <a:pt x="2534" y="553"/>
                </a:cubicBezTo>
                <a:cubicBezTo>
                  <a:pt x="2538" y="561"/>
                  <a:pt x="2546" y="564"/>
                  <a:pt x="2550" y="573"/>
                </a:cubicBezTo>
                <a:cubicBezTo>
                  <a:pt x="2540" y="572"/>
                  <a:pt x="2539" y="557"/>
                  <a:pt x="2529" y="557"/>
                </a:cubicBezTo>
                <a:close/>
                <a:moveTo>
                  <a:pt x="2518" y="518"/>
                </a:moveTo>
                <a:cubicBezTo>
                  <a:pt x="2508" y="500"/>
                  <a:pt x="2491" y="491"/>
                  <a:pt x="2482" y="472"/>
                </a:cubicBezTo>
                <a:cubicBezTo>
                  <a:pt x="2435" y="429"/>
                  <a:pt x="2435" y="413"/>
                  <a:pt x="2426" y="412"/>
                </a:cubicBezTo>
                <a:cubicBezTo>
                  <a:pt x="2383" y="364"/>
                  <a:pt x="2381" y="351"/>
                  <a:pt x="2374" y="345"/>
                </a:cubicBezTo>
                <a:cubicBezTo>
                  <a:pt x="2323" y="284"/>
                  <a:pt x="2313" y="279"/>
                  <a:pt x="2306" y="270"/>
                </a:cubicBezTo>
                <a:cubicBezTo>
                  <a:pt x="2257" y="215"/>
                  <a:pt x="2249" y="218"/>
                  <a:pt x="2246" y="211"/>
                </a:cubicBezTo>
                <a:cubicBezTo>
                  <a:pt x="2217" y="186"/>
                  <a:pt x="2215" y="179"/>
                  <a:pt x="2210" y="177"/>
                </a:cubicBezTo>
                <a:cubicBezTo>
                  <a:pt x="2186" y="148"/>
                  <a:pt x="2183" y="146"/>
                  <a:pt x="2182" y="141"/>
                </a:cubicBezTo>
                <a:cubicBezTo>
                  <a:pt x="2231" y="178"/>
                  <a:pt x="2230" y="192"/>
                  <a:pt x="2240" y="192"/>
                </a:cubicBezTo>
                <a:cubicBezTo>
                  <a:pt x="2298" y="245"/>
                  <a:pt x="2307" y="257"/>
                  <a:pt x="2319" y="265"/>
                </a:cubicBezTo>
                <a:cubicBezTo>
                  <a:pt x="2341" y="287"/>
                  <a:pt x="2346" y="292"/>
                  <a:pt x="2352" y="297"/>
                </a:cubicBezTo>
                <a:cubicBezTo>
                  <a:pt x="2448" y="398"/>
                  <a:pt x="2456" y="399"/>
                  <a:pt x="2462" y="402"/>
                </a:cubicBezTo>
                <a:cubicBezTo>
                  <a:pt x="2503" y="460"/>
                  <a:pt x="2512" y="459"/>
                  <a:pt x="2514" y="468"/>
                </a:cubicBezTo>
                <a:cubicBezTo>
                  <a:pt x="2557" y="528"/>
                  <a:pt x="2567" y="533"/>
                  <a:pt x="2573" y="542"/>
                </a:cubicBezTo>
                <a:cubicBezTo>
                  <a:pt x="2620" y="605"/>
                  <a:pt x="2622" y="613"/>
                  <a:pt x="2624" y="620"/>
                </a:cubicBezTo>
                <a:cubicBezTo>
                  <a:pt x="2651" y="697"/>
                  <a:pt x="2652" y="687"/>
                  <a:pt x="2646" y="687"/>
                </a:cubicBezTo>
                <a:cubicBezTo>
                  <a:pt x="2628" y="656"/>
                  <a:pt x="2626" y="652"/>
                  <a:pt x="2621" y="651"/>
                </a:cubicBezTo>
                <a:cubicBezTo>
                  <a:pt x="2601" y="617"/>
                  <a:pt x="2591" y="615"/>
                  <a:pt x="2588" y="604"/>
                </a:cubicBezTo>
                <a:close/>
                <a:moveTo>
                  <a:pt x="2558" y="584"/>
                </a:moveTo>
                <a:cubicBezTo>
                  <a:pt x="2570" y="588"/>
                  <a:pt x="2571" y="611"/>
                  <a:pt x="2584" y="614"/>
                </a:cubicBezTo>
                <a:cubicBezTo>
                  <a:pt x="2585" y="624"/>
                  <a:pt x="2593" y="623"/>
                  <a:pt x="2594" y="632"/>
                </a:cubicBezTo>
                <a:cubicBezTo>
                  <a:pt x="2583" y="627"/>
                  <a:pt x="2576" y="615"/>
                  <a:pt x="2566" y="608"/>
                </a:cubicBezTo>
                <a:cubicBezTo>
                  <a:pt x="2567" y="596"/>
                  <a:pt x="2563" y="595"/>
                  <a:pt x="2558" y="584"/>
                </a:cubicBezTo>
                <a:close/>
                <a:moveTo>
                  <a:pt x="2679" y="775"/>
                </a:moveTo>
                <a:cubicBezTo>
                  <a:pt x="2671" y="767"/>
                  <a:pt x="2664" y="755"/>
                  <a:pt x="2658" y="744"/>
                </a:cubicBezTo>
                <a:cubicBezTo>
                  <a:pt x="2603" y="689"/>
                  <a:pt x="2594" y="678"/>
                  <a:pt x="2584" y="670"/>
                </a:cubicBezTo>
                <a:cubicBezTo>
                  <a:pt x="2548" y="635"/>
                  <a:pt x="2538" y="628"/>
                  <a:pt x="2527" y="622"/>
                </a:cubicBezTo>
                <a:cubicBezTo>
                  <a:pt x="2495" y="589"/>
                  <a:pt x="2492" y="587"/>
                  <a:pt x="2487" y="586"/>
                </a:cubicBezTo>
                <a:cubicBezTo>
                  <a:pt x="2442" y="547"/>
                  <a:pt x="2434" y="544"/>
                  <a:pt x="2430" y="535"/>
                </a:cubicBezTo>
                <a:cubicBezTo>
                  <a:pt x="2377" y="492"/>
                  <a:pt x="2357" y="490"/>
                  <a:pt x="2349" y="472"/>
                </a:cubicBezTo>
                <a:cubicBezTo>
                  <a:pt x="2292" y="434"/>
                  <a:pt x="2291" y="422"/>
                  <a:pt x="2283" y="423"/>
                </a:cubicBezTo>
                <a:cubicBezTo>
                  <a:pt x="2300" y="431"/>
                  <a:pt x="2306" y="435"/>
                  <a:pt x="2313" y="438"/>
                </a:cubicBezTo>
                <a:cubicBezTo>
                  <a:pt x="2366" y="477"/>
                  <a:pt x="2371" y="481"/>
                  <a:pt x="2378" y="484"/>
                </a:cubicBezTo>
                <a:cubicBezTo>
                  <a:pt x="2447" y="528"/>
                  <a:pt x="2446" y="534"/>
                  <a:pt x="2447" y="535"/>
                </a:cubicBezTo>
                <a:cubicBezTo>
                  <a:pt x="2478" y="560"/>
                  <a:pt x="2486" y="560"/>
                  <a:pt x="2492" y="564"/>
                </a:cubicBezTo>
                <a:cubicBezTo>
                  <a:pt x="2547" y="608"/>
                  <a:pt x="2556" y="618"/>
                  <a:pt x="2569" y="623"/>
                </a:cubicBezTo>
                <a:cubicBezTo>
                  <a:pt x="2629" y="682"/>
                  <a:pt x="2635" y="694"/>
                  <a:pt x="2646" y="699"/>
                </a:cubicBezTo>
                <a:cubicBezTo>
                  <a:pt x="2678" y="752"/>
                  <a:pt x="2685" y="750"/>
                  <a:pt x="2685" y="759"/>
                </a:cubicBezTo>
                <a:cubicBezTo>
                  <a:pt x="2693" y="798"/>
                  <a:pt x="2686" y="786"/>
                  <a:pt x="2679" y="775"/>
                </a:cubicBezTo>
                <a:close/>
                <a:moveTo>
                  <a:pt x="2707" y="769"/>
                </a:moveTo>
                <a:cubicBezTo>
                  <a:pt x="2707" y="760"/>
                  <a:pt x="2703" y="756"/>
                  <a:pt x="2701" y="750"/>
                </a:cubicBezTo>
                <a:cubicBezTo>
                  <a:pt x="2708" y="683"/>
                  <a:pt x="2719" y="672"/>
                  <a:pt x="2716" y="652"/>
                </a:cubicBezTo>
                <a:cubicBezTo>
                  <a:pt x="2729" y="615"/>
                  <a:pt x="2729" y="610"/>
                  <a:pt x="2728" y="606"/>
                </a:cubicBezTo>
                <a:cubicBezTo>
                  <a:pt x="2739" y="567"/>
                  <a:pt x="2743" y="565"/>
                  <a:pt x="2742" y="561"/>
                </a:cubicBezTo>
                <a:cubicBezTo>
                  <a:pt x="2789" y="452"/>
                  <a:pt x="2797" y="452"/>
                  <a:pt x="2796" y="447"/>
                </a:cubicBezTo>
                <a:cubicBezTo>
                  <a:pt x="2831" y="388"/>
                  <a:pt x="2842" y="377"/>
                  <a:pt x="2851" y="365"/>
                </a:cubicBezTo>
                <a:cubicBezTo>
                  <a:pt x="2877" y="319"/>
                  <a:pt x="2887" y="317"/>
                  <a:pt x="2887" y="307"/>
                </a:cubicBezTo>
                <a:cubicBezTo>
                  <a:pt x="2921" y="268"/>
                  <a:pt x="2925" y="262"/>
                  <a:pt x="2930" y="257"/>
                </a:cubicBezTo>
                <a:cubicBezTo>
                  <a:pt x="3006" y="164"/>
                  <a:pt x="3022" y="140"/>
                  <a:pt x="3044" y="119"/>
                </a:cubicBezTo>
                <a:cubicBezTo>
                  <a:pt x="3048" y="131"/>
                  <a:pt x="3038" y="131"/>
                  <a:pt x="3039" y="138"/>
                </a:cubicBezTo>
                <a:cubicBezTo>
                  <a:pt x="3028" y="157"/>
                  <a:pt x="3025" y="162"/>
                  <a:pt x="3021" y="165"/>
                </a:cubicBezTo>
                <a:cubicBezTo>
                  <a:pt x="2972" y="241"/>
                  <a:pt x="2970" y="247"/>
                  <a:pt x="2964" y="251"/>
                </a:cubicBezTo>
                <a:cubicBezTo>
                  <a:pt x="2938" y="288"/>
                  <a:pt x="2935" y="294"/>
                  <a:pt x="2929" y="299"/>
                </a:cubicBezTo>
                <a:cubicBezTo>
                  <a:pt x="2901" y="357"/>
                  <a:pt x="2894" y="361"/>
                  <a:pt x="2890" y="366"/>
                </a:cubicBezTo>
                <a:cubicBezTo>
                  <a:pt x="2857" y="418"/>
                  <a:pt x="2855" y="420"/>
                  <a:pt x="2850" y="421"/>
                </a:cubicBezTo>
                <a:cubicBezTo>
                  <a:pt x="2834" y="447"/>
                  <a:pt x="2837" y="452"/>
                  <a:pt x="2836" y="454"/>
                </a:cubicBezTo>
                <a:cubicBezTo>
                  <a:pt x="2828" y="473"/>
                  <a:pt x="2814" y="471"/>
                  <a:pt x="2818" y="481"/>
                </a:cubicBezTo>
                <a:cubicBezTo>
                  <a:pt x="2790" y="525"/>
                  <a:pt x="2784" y="536"/>
                  <a:pt x="2782" y="550"/>
                </a:cubicBezTo>
                <a:cubicBezTo>
                  <a:pt x="2736" y="645"/>
                  <a:pt x="2730" y="672"/>
                  <a:pt x="2726" y="700"/>
                </a:cubicBezTo>
                <a:cubicBezTo>
                  <a:pt x="2718" y="757"/>
                  <a:pt x="2717" y="771"/>
                  <a:pt x="2716" y="785"/>
                </a:cubicBezTo>
                <a:close/>
                <a:moveTo>
                  <a:pt x="2714" y="863"/>
                </a:moveTo>
                <a:cubicBezTo>
                  <a:pt x="2717" y="862"/>
                  <a:pt x="2720" y="861"/>
                  <a:pt x="2723" y="861"/>
                </a:cubicBezTo>
                <a:cubicBezTo>
                  <a:pt x="2727" y="864"/>
                  <a:pt x="2728" y="870"/>
                  <a:pt x="2729" y="877"/>
                </a:cubicBezTo>
                <a:cubicBezTo>
                  <a:pt x="2723" y="875"/>
                  <a:pt x="2718" y="870"/>
                  <a:pt x="2714" y="863"/>
                </a:cubicBezTo>
                <a:close/>
                <a:moveTo>
                  <a:pt x="2736" y="855"/>
                </a:moveTo>
                <a:cubicBezTo>
                  <a:pt x="2726" y="849"/>
                  <a:pt x="2732" y="839"/>
                  <a:pt x="2726" y="831"/>
                </a:cubicBezTo>
                <a:cubicBezTo>
                  <a:pt x="2729" y="830"/>
                  <a:pt x="2731" y="829"/>
                  <a:pt x="2731" y="827"/>
                </a:cubicBezTo>
                <a:cubicBezTo>
                  <a:pt x="2739" y="830"/>
                  <a:pt x="2737" y="849"/>
                  <a:pt x="2736" y="855"/>
                </a:cubicBezTo>
                <a:close/>
                <a:moveTo>
                  <a:pt x="2735" y="820"/>
                </a:moveTo>
                <a:cubicBezTo>
                  <a:pt x="2725" y="820"/>
                  <a:pt x="2734" y="813"/>
                  <a:pt x="2729" y="803"/>
                </a:cubicBezTo>
                <a:cubicBezTo>
                  <a:pt x="2732" y="737"/>
                  <a:pt x="2730" y="728"/>
                  <a:pt x="2733" y="723"/>
                </a:cubicBezTo>
                <a:cubicBezTo>
                  <a:pt x="2741" y="692"/>
                  <a:pt x="2742" y="689"/>
                  <a:pt x="2739" y="689"/>
                </a:cubicBezTo>
                <a:cubicBezTo>
                  <a:pt x="2750" y="646"/>
                  <a:pt x="2751" y="643"/>
                  <a:pt x="2752" y="639"/>
                </a:cubicBezTo>
                <a:cubicBezTo>
                  <a:pt x="2766" y="607"/>
                  <a:pt x="2767" y="604"/>
                  <a:pt x="2768" y="600"/>
                </a:cubicBezTo>
                <a:cubicBezTo>
                  <a:pt x="2799" y="541"/>
                  <a:pt x="2800" y="525"/>
                  <a:pt x="2810" y="515"/>
                </a:cubicBezTo>
                <a:cubicBezTo>
                  <a:pt x="2867" y="421"/>
                  <a:pt x="2872" y="420"/>
                  <a:pt x="2870" y="414"/>
                </a:cubicBezTo>
                <a:cubicBezTo>
                  <a:pt x="2911" y="347"/>
                  <a:pt x="2929" y="325"/>
                  <a:pt x="2941" y="299"/>
                </a:cubicBezTo>
                <a:cubicBezTo>
                  <a:pt x="3021" y="183"/>
                  <a:pt x="3028" y="172"/>
                  <a:pt x="3034" y="160"/>
                </a:cubicBezTo>
                <a:cubicBezTo>
                  <a:pt x="3044" y="136"/>
                  <a:pt x="3050" y="137"/>
                  <a:pt x="3050" y="136"/>
                </a:cubicBezTo>
                <a:cubicBezTo>
                  <a:pt x="3066" y="96"/>
                  <a:pt x="3066" y="88"/>
                  <a:pt x="3069" y="82"/>
                </a:cubicBezTo>
                <a:cubicBezTo>
                  <a:pt x="3104" y="54"/>
                  <a:pt x="3097" y="55"/>
                  <a:pt x="3097" y="61"/>
                </a:cubicBezTo>
                <a:cubicBezTo>
                  <a:pt x="3072" y="112"/>
                  <a:pt x="3069" y="131"/>
                  <a:pt x="3055" y="144"/>
                </a:cubicBezTo>
                <a:cubicBezTo>
                  <a:pt x="3029" y="181"/>
                  <a:pt x="3039" y="192"/>
                  <a:pt x="3029" y="190"/>
                </a:cubicBezTo>
                <a:cubicBezTo>
                  <a:pt x="3015" y="235"/>
                  <a:pt x="3001" y="231"/>
                  <a:pt x="3006" y="239"/>
                </a:cubicBezTo>
                <a:cubicBezTo>
                  <a:pt x="2970" y="301"/>
                  <a:pt x="2958" y="314"/>
                  <a:pt x="2950" y="330"/>
                </a:cubicBezTo>
                <a:cubicBezTo>
                  <a:pt x="2925" y="367"/>
                  <a:pt x="2916" y="382"/>
                  <a:pt x="2904" y="396"/>
                </a:cubicBezTo>
                <a:cubicBezTo>
                  <a:pt x="2876" y="444"/>
                  <a:pt x="2871" y="447"/>
                  <a:pt x="2871" y="452"/>
                </a:cubicBezTo>
                <a:cubicBezTo>
                  <a:pt x="2848" y="489"/>
                  <a:pt x="2843" y="492"/>
                  <a:pt x="2845" y="499"/>
                </a:cubicBezTo>
                <a:cubicBezTo>
                  <a:pt x="2813" y="562"/>
                  <a:pt x="2806" y="563"/>
                  <a:pt x="2806" y="569"/>
                </a:cubicBezTo>
                <a:cubicBezTo>
                  <a:pt x="2786" y="621"/>
                  <a:pt x="2775" y="635"/>
                  <a:pt x="2773" y="656"/>
                </a:cubicBezTo>
                <a:cubicBezTo>
                  <a:pt x="2748" y="740"/>
                  <a:pt x="2743" y="743"/>
                  <a:pt x="2745" y="750"/>
                </a:cubicBezTo>
                <a:close/>
                <a:moveTo>
                  <a:pt x="2691" y="953"/>
                </a:moveTo>
                <a:cubicBezTo>
                  <a:pt x="2685" y="951"/>
                  <a:pt x="2678" y="950"/>
                  <a:pt x="2675" y="944"/>
                </a:cubicBezTo>
                <a:cubicBezTo>
                  <a:pt x="2667" y="944"/>
                  <a:pt x="2661" y="943"/>
                  <a:pt x="2658" y="936"/>
                </a:cubicBezTo>
                <a:cubicBezTo>
                  <a:pt x="2648" y="939"/>
                  <a:pt x="2645" y="934"/>
                  <a:pt x="2639" y="931"/>
                </a:cubicBezTo>
                <a:cubicBezTo>
                  <a:pt x="2631" y="934"/>
                  <a:pt x="2630" y="925"/>
                  <a:pt x="2623" y="925"/>
                </a:cubicBezTo>
                <a:cubicBezTo>
                  <a:pt x="2623" y="922"/>
                  <a:pt x="2619" y="924"/>
                  <a:pt x="2617" y="923"/>
                </a:cubicBezTo>
                <a:cubicBezTo>
                  <a:pt x="2615" y="923"/>
                  <a:pt x="2615" y="922"/>
                  <a:pt x="2614" y="921"/>
                </a:cubicBezTo>
                <a:cubicBezTo>
                  <a:pt x="2611" y="920"/>
                  <a:pt x="2606" y="917"/>
                  <a:pt x="2601" y="918"/>
                </a:cubicBezTo>
                <a:cubicBezTo>
                  <a:pt x="2598" y="918"/>
                  <a:pt x="2591" y="916"/>
                  <a:pt x="2588" y="912"/>
                </a:cubicBezTo>
                <a:cubicBezTo>
                  <a:pt x="2575" y="910"/>
                  <a:pt x="2565" y="904"/>
                  <a:pt x="2556" y="897"/>
                </a:cubicBezTo>
                <a:cubicBezTo>
                  <a:pt x="2550" y="900"/>
                  <a:pt x="2551" y="893"/>
                  <a:pt x="2546" y="893"/>
                </a:cubicBezTo>
                <a:cubicBezTo>
                  <a:pt x="2543" y="893"/>
                  <a:pt x="2540" y="892"/>
                  <a:pt x="2539" y="889"/>
                </a:cubicBezTo>
                <a:cubicBezTo>
                  <a:pt x="2534" y="885"/>
                  <a:pt x="2526" y="886"/>
                  <a:pt x="2523" y="880"/>
                </a:cubicBezTo>
                <a:cubicBezTo>
                  <a:pt x="2516" y="880"/>
                  <a:pt x="2513" y="872"/>
                  <a:pt x="2506" y="872"/>
                </a:cubicBezTo>
                <a:cubicBezTo>
                  <a:pt x="2505" y="869"/>
                  <a:pt x="2500" y="871"/>
                  <a:pt x="2499" y="867"/>
                </a:cubicBezTo>
                <a:cubicBezTo>
                  <a:pt x="2498" y="865"/>
                  <a:pt x="2496" y="863"/>
                  <a:pt x="2493" y="863"/>
                </a:cubicBezTo>
                <a:cubicBezTo>
                  <a:pt x="2494" y="855"/>
                  <a:pt x="2504" y="864"/>
                  <a:pt x="2508" y="866"/>
                </a:cubicBezTo>
                <a:cubicBezTo>
                  <a:pt x="2513" y="867"/>
                  <a:pt x="2523" y="862"/>
                  <a:pt x="2524" y="871"/>
                </a:cubicBezTo>
                <a:cubicBezTo>
                  <a:pt x="2533" y="867"/>
                  <a:pt x="2536" y="872"/>
                  <a:pt x="2542" y="873"/>
                </a:cubicBezTo>
                <a:cubicBezTo>
                  <a:pt x="2550" y="871"/>
                  <a:pt x="2552" y="878"/>
                  <a:pt x="2560" y="876"/>
                </a:cubicBezTo>
                <a:cubicBezTo>
                  <a:pt x="2568" y="884"/>
                  <a:pt x="2582" y="883"/>
                  <a:pt x="2592" y="887"/>
                </a:cubicBezTo>
                <a:cubicBezTo>
                  <a:pt x="2604" y="888"/>
                  <a:pt x="2612" y="896"/>
                  <a:pt x="2626" y="895"/>
                </a:cubicBezTo>
                <a:cubicBezTo>
                  <a:pt x="2637" y="905"/>
                  <a:pt x="2652" y="910"/>
                  <a:pt x="2666" y="917"/>
                </a:cubicBezTo>
                <a:cubicBezTo>
                  <a:pt x="2670" y="921"/>
                  <a:pt x="2674" y="924"/>
                  <a:pt x="2680" y="926"/>
                </a:cubicBezTo>
                <a:cubicBezTo>
                  <a:pt x="2679" y="937"/>
                  <a:pt x="2691" y="928"/>
                  <a:pt x="2691" y="938"/>
                </a:cubicBezTo>
                <a:cubicBezTo>
                  <a:pt x="2702" y="941"/>
                  <a:pt x="2710" y="949"/>
                  <a:pt x="2721" y="953"/>
                </a:cubicBezTo>
                <a:cubicBezTo>
                  <a:pt x="2729" y="970"/>
                  <a:pt x="2744" y="977"/>
                  <a:pt x="2752" y="994"/>
                </a:cubicBezTo>
                <a:cubicBezTo>
                  <a:pt x="2732" y="980"/>
                  <a:pt x="2711" y="967"/>
                  <a:pt x="2691" y="953"/>
                </a:cubicBezTo>
                <a:close/>
                <a:moveTo>
                  <a:pt x="2756" y="996"/>
                </a:moveTo>
                <a:cubicBezTo>
                  <a:pt x="2759" y="998"/>
                  <a:pt x="2761" y="1000"/>
                  <a:pt x="2763" y="1003"/>
                </a:cubicBezTo>
                <a:cubicBezTo>
                  <a:pt x="2764" y="1011"/>
                  <a:pt x="2756" y="1000"/>
                  <a:pt x="2756" y="996"/>
                </a:cubicBezTo>
                <a:close/>
                <a:moveTo>
                  <a:pt x="2815" y="895"/>
                </a:moveTo>
                <a:cubicBezTo>
                  <a:pt x="2818" y="885"/>
                  <a:pt x="2822" y="900"/>
                  <a:pt x="2819" y="901"/>
                </a:cubicBezTo>
                <a:cubicBezTo>
                  <a:pt x="2818" y="901"/>
                  <a:pt x="2815" y="897"/>
                  <a:pt x="2815" y="895"/>
                </a:cubicBezTo>
                <a:close/>
                <a:moveTo>
                  <a:pt x="2784" y="988"/>
                </a:moveTo>
                <a:cubicBezTo>
                  <a:pt x="2780" y="988"/>
                  <a:pt x="2780" y="983"/>
                  <a:pt x="2779" y="980"/>
                </a:cubicBezTo>
                <a:cubicBezTo>
                  <a:pt x="2784" y="978"/>
                  <a:pt x="2785" y="981"/>
                  <a:pt x="2786" y="984"/>
                </a:cubicBezTo>
                <a:cubicBezTo>
                  <a:pt x="2783" y="984"/>
                  <a:pt x="2784" y="986"/>
                  <a:pt x="2784" y="988"/>
                </a:cubicBezTo>
                <a:close/>
                <a:moveTo>
                  <a:pt x="2796" y="1018"/>
                </a:moveTo>
                <a:cubicBezTo>
                  <a:pt x="2794" y="1018"/>
                  <a:pt x="2791" y="1014"/>
                  <a:pt x="2792" y="1013"/>
                </a:cubicBezTo>
                <a:cubicBezTo>
                  <a:pt x="2794" y="1002"/>
                  <a:pt x="2798" y="1017"/>
                  <a:pt x="2796" y="1018"/>
                </a:cubicBezTo>
                <a:close/>
                <a:moveTo>
                  <a:pt x="2798" y="928"/>
                </a:moveTo>
                <a:cubicBezTo>
                  <a:pt x="2800" y="935"/>
                  <a:pt x="2796" y="938"/>
                  <a:pt x="2796" y="944"/>
                </a:cubicBezTo>
                <a:cubicBezTo>
                  <a:pt x="2797" y="947"/>
                  <a:pt x="2792" y="948"/>
                  <a:pt x="2791" y="951"/>
                </a:cubicBezTo>
                <a:cubicBezTo>
                  <a:pt x="2791" y="952"/>
                  <a:pt x="2793" y="955"/>
                  <a:pt x="2792" y="956"/>
                </a:cubicBezTo>
                <a:cubicBezTo>
                  <a:pt x="2792" y="957"/>
                  <a:pt x="2790" y="956"/>
                  <a:pt x="2789" y="957"/>
                </a:cubicBezTo>
                <a:cubicBezTo>
                  <a:pt x="2788" y="961"/>
                  <a:pt x="2792" y="971"/>
                  <a:pt x="2783" y="970"/>
                </a:cubicBezTo>
                <a:cubicBezTo>
                  <a:pt x="2779" y="961"/>
                  <a:pt x="2786" y="960"/>
                  <a:pt x="2786" y="955"/>
                </a:cubicBezTo>
                <a:cubicBezTo>
                  <a:pt x="2788" y="950"/>
                  <a:pt x="2789" y="945"/>
                  <a:pt x="2792" y="942"/>
                </a:cubicBezTo>
                <a:cubicBezTo>
                  <a:pt x="2792" y="931"/>
                  <a:pt x="2800" y="925"/>
                  <a:pt x="2798" y="914"/>
                </a:cubicBezTo>
                <a:cubicBezTo>
                  <a:pt x="2806" y="914"/>
                  <a:pt x="2802" y="927"/>
                  <a:pt x="2798" y="928"/>
                </a:cubicBezTo>
                <a:close/>
                <a:moveTo>
                  <a:pt x="2804" y="1046"/>
                </a:moveTo>
                <a:cubicBezTo>
                  <a:pt x="2801" y="1038"/>
                  <a:pt x="2809" y="1039"/>
                  <a:pt x="2808" y="1033"/>
                </a:cubicBezTo>
                <a:cubicBezTo>
                  <a:pt x="2811" y="972"/>
                  <a:pt x="2808" y="961"/>
                  <a:pt x="2809" y="953"/>
                </a:cubicBezTo>
                <a:cubicBezTo>
                  <a:pt x="2827" y="913"/>
                  <a:pt x="2831" y="903"/>
                  <a:pt x="2833" y="892"/>
                </a:cubicBezTo>
                <a:cubicBezTo>
                  <a:pt x="2866" y="831"/>
                  <a:pt x="2864" y="821"/>
                  <a:pt x="2871" y="816"/>
                </a:cubicBezTo>
                <a:cubicBezTo>
                  <a:pt x="2892" y="787"/>
                  <a:pt x="2888" y="781"/>
                  <a:pt x="2893" y="779"/>
                </a:cubicBezTo>
                <a:cubicBezTo>
                  <a:pt x="2920" y="738"/>
                  <a:pt x="2924" y="732"/>
                  <a:pt x="2926" y="725"/>
                </a:cubicBezTo>
                <a:cubicBezTo>
                  <a:pt x="3006" y="618"/>
                  <a:pt x="3015" y="620"/>
                  <a:pt x="3013" y="613"/>
                </a:cubicBezTo>
                <a:cubicBezTo>
                  <a:pt x="3042" y="578"/>
                  <a:pt x="3056" y="570"/>
                  <a:pt x="3061" y="556"/>
                </a:cubicBezTo>
                <a:cubicBezTo>
                  <a:pt x="3048" y="583"/>
                  <a:pt x="3050" y="590"/>
                  <a:pt x="3048" y="594"/>
                </a:cubicBezTo>
                <a:cubicBezTo>
                  <a:pt x="3026" y="632"/>
                  <a:pt x="3025" y="638"/>
                  <a:pt x="3022" y="641"/>
                </a:cubicBezTo>
                <a:cubicBezTo>
                  <a:pt x="3005" y="668"/>
                  <a:pt x="2999" y="669"/>
                  <a:pt x="2999" y="675"/>
                </a:cubicBezTo>
                <a:cubicBezTo>
                  <a:pt x="2979" y="700"/>
                  <a:pt x="2978" y="705"/>
                  <a:pt x="2976" y="709"/>
                </a:cubicBezTo>
                <a:cubicBezTo>
                  <a:pt x="2944" y="744"/>
                  <a:pt x="2950" y="757"/>
                  <a:pt x="2939" y="758"/>
                </a:cubicBezTo>
                <a:cubicBezTo>
                  <a:pt x="2913" y="800"/>
                  <a:pt x="2911" y="802"/>
                  <a:pt x="2906" y="803"/>
                </a:cubicBezTo>
                <a:cubicBezTo>
                  <a:pt x="2888" y="838"/>
                  <a:pt x="2888" y="847"/>
                  <a:pt x="2880" y="850"/>
                </a:cubicBezTo>
                <a:cubicBezTo>
                  <a:pt x="2863" y="873"/>
                  <a:pt x="2870" y="887"/>
                  <a:pt x="2858" y="887"/>
                </a:cubicBezTo>
                <a:cubicBezTo>
                  <a:pt x="2848" y="932"/>
                  <a:pt x="2838" y="937"/>
                  <a:pt x="2838" y="950"/>
                </a:cubicBezTo>
                <a:cubicBezTo>
                  <a:pt x="2811" y="1075"/>
                  <a:pt x="2812" y="1054"/>
                  <a:pt x="2804" y="1046"/>
                </a:cubicBezTo>
                <a:close/>
                <a:moveTo>
                  <a:pt x="5" y="592"/>
                </a:moveTo>
                <a:cubicBezTo>
                  <a:pt x="9" y="591"/>
                  <a:pt x="8" y="584"/>
                  <a:pt x="2" y="586"/>
                </a:cubicBezTo>
                <a:cubicBezTo>
                  <a:pt x="1" y="586"/>
                  <a:pt x="1" y="587"/>
                  <a:pt x="0" y="588"/>
                </a:cubicBezTo>
                <a:cubicBezTo>
                  <a:pt x="0" y="597"/>
                  <a:pt x="0" y="597"/>
                  <a:pt x="0" y="597"/>
                </a:cubicBezTo>
                <a:cubicBezTo>
                  <a:pt x="3" y="596"/>
                  <a:pt x="4" y="594"/>
                  <a:pt x="5" y="592"/>
                </a:cubicBezTo>
                <a:close/>
                <a:moveTo>
                  <a:pt x="3831" y="2118"/>
                </a:moveTo>
                <a:cubicBezTo>
                  <a:pt x="3824" y="2121"/>
                  <a:pt x="3821" y="2125"/>
                  <a:pt x="3822" y="2130"/>
                </a:cubicBezTo>
                <a:cubicBezTo>
                  <a:pt x="3815" y="2138"/>
                  <a:pt x="3807" y="2145"/>
                  <a:pt x="3801" y="2153"/>
                </a:cubicBezTo>
                <a:cubicBezTo>
                  <a:pt x="3803" y="2156"/>
                  <a:pt x="3799" y="2158"/>
                  <a:pt x="3796" y="2161"/>
                </a:cubicBezTo>
                <a:cubicBezTo>
                  <a:pt x="3805" y="2161"/>
                  <a:pt x="3805" y="2161"/>
                  <a:pt x="3805" y="2161"/>
                </a:cubicBezTo>
                <a:cubicBezTo>
                  <a:pt x="3806" y="2159"/>
                  <a:pt x="3808" y="2158"/>
                  <a:pt x="3807" y="2156"/>
                </a:cubicBezTo>
                <a:cubicBezTo>
                  <a:pt x="3821" y="2145"/>
                  <a:pt x="3824" y="2132"/>
                  <a:pt x="3836" y="2121"/>
                </a:cubicBezTo>
                <a:cubicBezTo>
                  <a:pt x="3834" y="2118"/>
                  <a:pt x="3839" y="2116"/>
                  <a:pt x="3840" y="2114"/>
                </a:cubicBezTo>
                <a:cubicBezTo>
                  <a:pt x="3840" y="2099"/>
                  <a:pt x="3840" y="2099"/>
                  <a:pt x="3840" y="2099"/>
                </a:cubicBezTo>
                <a:cubicBezTo>
                  <a:pt x="3839" y="2101"/>
                  <a:pt x="3838" y="2104"/>
                  <a:pt x="3838" y="2107"/>
                </a:cubicBezTo>
                <a:cubicBezTo>
                  <a:pt x="3834" y="2110"/>
                  <a:pt x="3824" y="2112"/>
                  <a:pt x="3831" y="2118"/>
                </a:cubicBezTo>
                <a:close/>
                <a:moveTo>
                  <a:pt x="3838" y="2069"/>
                </a:moveTo>
                <a:cubicBezTo>
                  <a:pt x="3825" y="2083"/>
                  <a:pt x="3823" y="2099"/>
                  <a:pt x="3819" y="2115"/>
                </a:cubicBezTo>
                <a:cubicBezTo>
                  <a:pt x="3831" y="2110"/>
                  <a:pt x="3824" y="2101"/>
                  <a:pt x="3830" y="2094"/>
                </a:cubicBezTo>
                <a:cubicBezTo>
                  <a:pt x="3837" y="2088"/>
                  <a:pt x="3833" y="2080"/>
                  <a:pt x="3840" y="2074"/>
                </a:cubicBezTo>
                <a:cubicBezTo>
                  <a:pt x="3840" y="2056"/>
                  <a:pt x="3840" y="2056"/>
                  <a:pt x="3840" y="2056"/>
                </a:cubicBezTo>
                <a:cubicBezTo>
                  <a:pt x="3838" y="2060"/>
                  <a:pt x="3837" y="2064"/>
                  <a:pt x="3838" y="2069"/>
                </a:cubicBezTo>
                <a:close/>
                <a:moveTo>
                  <a:pt x="79" y="331"/>
                </a:moveTo>
                <a:cubicBezTo>
                  <a:pt x="90" y="333"/>
                  <a:pt x="97" y="344"/>
                  <a:pt x="106" y="349"/>
                </a:cubicBezTo>
                <a:cubicBezTo>
                  <a:pt x="180" y="397"/>
                  <a:pt x="187" y="395"/>
                  <a:pt x="192" y="398"/>
                </a:cubicBezTo>
                <a:cubicBezTo>
                  <a:pt x="227" y="412"/>
                  <a:pt x="232" y="415"/>
                  <a:pt x="238" y="416"/>
                </a:cubicBezTo>
                <a:cubicBezTo>
                  <a:pt x="257" y="426"/>
                  <a:pt x="262" y="430"/>
                  <a:pt x="269" y="428"/>
                </a:cubicBezTo>
                <a:cubicBezTo>
                  <a:pt x="306" y="444"/>
                  <a:pt x="312" y="447"/>
                  <a:pt x="318" y="448"/>
                </a:cubicBezTo>
                <a:cubicBezTo>
                  <a:pt x="366" y="463"/>
                  <a:pt x="369" y="464"/>
                  <a:pt x="372" y="464"/>
                </a:cubicBezTo>
                <a:cubicBezTo>
                  <a:pt x="414" y="472"/>
                  <a:pt x="415" y="483"/>
                  <a:pt x="425" y="477"/>
                </a:cubicBezTo>
                <a:cubicBezTo>
                  <a:pt x="453" y="500"/>
                  <a:pt x="463" y="489"/>
                  <a:pt x="463" y="499"/>
                </a:cubicBezTo>
                <a:cubicBezTo>
                  <a:pt x="521" y="515"/>
                  <a:pt x="525" y="516"/>
                  <a:pt x="529" y="517"/>
                </a:cubicBezTo>
                <a:cubicBezTo>
                  <a:pt x="549" y="528"/>
                  <a:pt x="561" y="521"/>
                  <a:pt x="565" y="532"/>
                </a:cubicBezTo>
                <a:cubicBezTo>
                  <a:pt x="575" y="542"/>
                  <a:pt x="561" y="538"/>
                  <a:pt x="546" y="539"/>
                </a:cubicBezTo>
                <a:cubicBezTo>
                  <a:pt x="512" y="546"/>
                  <a:pt x="509" y="549"/>
                  <a:pt x="503" y="549"/>
                </a:cubicBezTo>
                <a:cubicBezTo>
                  <a:pt x="570" y="549"/>
                  <a:pt x="575" y="557"/>
                  <a:pt x="587" y="553"/>
                </a:cubicBezTo>
                <a:cubicBezTo>
                  <a:pt x="583" y="580"/>
                  <a:pt x="598" y="570"/>
                  <a:pt x="606" y="574"/>
                </a:cubicBezTo>
                <a:cubicBezTo>
                  <a:pt x="626" y="583"/>
                  <a:pt x="622" y="575"/>
                  <a:pt x="611" y="581"/>
                </a:cubicBezTo>
                <a:cubicBezTo>
                  <a:pt x="592" y="595"/>
                  <a:pt x="584" y="591"/>
                  <a:pt x="583" y="597"/>
                </a:cubicBezTo>
                <a:cubicBezTo>
                  <a:pt x="649" y="599"/>
                  <a:pt x="655" y="604"/>
                  <a:pt x="663" y="601"/>
                </a:cubicBezTo>
                <a:cubicBezTo>
                  <a:pt x="701" y="612"/>
                  <a:pt x="698" y="629"/>
                  <a:pt x="707" y="623"/>
                </a:cubicBezTo>
                <a:cubicBezTo>
                  <a:pt x="745" y="638"/>
                  <a:pt x="742" y="633"/>
                  <a:pt x="749" y="631"/>
                </a:cubicBezTo>
                <a:cubicBezTo>
                  <a:pt x="726" y="564"/>
                  <a:pt x="728" y="560"/>
                  <a:pt x="728" y="556"/>
                </a:cubicBezTo>
                <a:cubicBezTo>
                  <a:pt x="762" y="514"/>
                  <a:pt x="754" y="499"/>
                  <a:pt x="770" y="496"/>
                </a:cubicBezTo>
                <a:cubicBezTo>
                  <a:pt x="747" y="506"/>
                  <a:pt x="742" y="511"/>
                  <a:pt x="736" y="516"/>
                </a:cubicBezTo>
                <a:cubicBezTo>
                  <a:pt x="708" y="553"/>
                  <a:pt x="705" y="559"/>
                  <a:pt x="700" y="565"/>
                </a:cubicBezTo>
                <a:cubicBezTo>
                  <a:pt x="672" y="523"/>
                  <a:pt x="679" y="523"/>
                  <a:pt x="676" y="518"/>
                </a:cubicBezTo>
                <a:cubicBezTo>
                  <a:pt x="670" y="468"/>
                  <a:pt x="680" y="468"/>
                  <a:pt x="676" y="460"/>
                </a:cubicBezTo>
                <a:cubicBezTo>
                  <a:pt x="679" y="424"/>
                  <a:pt x="679" y="419"/>
                  <a:pt x="682" y="415"/>
                </a:cubicBezTo>
                <a:cubicBezTo>
                  <a:pt x="703" y="321"/>
                  <a:pt x="705" y="311"/>
                  <a:pt x="710" y="303"/>
                </a:cubicBezTo>
                <a:cubicBezTo>
                  <a:pt x="729" y="235"/>
                  <a:pt x="738" y="233"/>
                  <a:pt x="737" y="227"/>
                </a:cubicBezTo>
                <a:cubicBezTo>
                  <a:pt x="754" y="170"/>
                  <a:pt x="752" y="162"/>
                  <a:pt x="754" y="157"/>
                </a:cubicBezTo>
                <a:cubicBezTo>
                  <a:pt x="772" y="108"/>
                  <a:pt x="770" y="97"/>
                  <a:pt x="775" y="89"/>
                </a:cubicBezTo>
                <a:cubicBezTo>
                  <a:pt x="775" y="23"/>
                  <a:pt x="773" y="11"/>
                  <a:pt x="771" y="1"/>
                </a:cubicBezTo>
                <a:cubicBezTo>
                  <a:pt x="764" y="45"/>
                  <a:pt x="770" y="53"/>
                  <a:pt x="767" y="55"/>
                </a:cubicBezTo>
                <a:cubicBezTo>
                  <a:pt x="760" y="88"/>
                  <a:pt x="763" y="94"/>
                  <a:pt x="763" y="99"/>
                </a:cubicBezTo>
                <a:cubicBezTo>
                  <a:pt x="706" y="271"/>
                  <a:pt x="708" y="278"/>
                  <a:pt x="703" y="281"/>
                </a:cubicBezTo>
                <a:cubicBezTo>
                  <a:pt x="698" y="308"/>
                  <a:pt x="685" y="313"/>
                  <a:pt x="690" y="327"/>
                </a:cubicBezTo>
                <a:cubicBezTo>
                  <a:pt x="672" y="409"/>
                  <a:pt x="665" y="412"/>
                  <a:pt x="668" y="420"/>
                </a:cubicBezTo>
                <a:cubicBezTo>
                  <a:pt x="658" y="515"/>
                  <a:pt x="666" y="529"/>
                  <a:pt x="660" y="535"/>
                </a:cubicBezTo>
                <a:cubicBezTo>
                  <a:pt x="665" y="561"/>
                  <a:pt x="670" y="561"/>
                  <a:pt x="666" y="564"/>
                </a:cubicBezTo>
                <a:cubicBezTo>
                  <a:pt x="652" y="539"/>
                  <a:pt x="651" y="534"/>
                  <a:pt x="649" y="529"/>
                </a:cubicBezTo>
                <a:cubicBezTo>
                  <a:pt x="650" y="434"/>
                  <a:pt x="654" y="430"/>
                  <a:pt x="652" y="425"/>
                </a:cubicBezTo>
                <a:cubicBezTo>
                  <a:pt x="665" y="346"/>
                  <a:pt x="670" y="343"/>
                  <a:pt x="673" y="339"/>
                </a:cubicBezTo>
                <a:cubicBezTo>
                  <a:pt x="684" y="302"/>
                  <a:pt x="682" y="295"/>
                  <a:pt x="684" y="290"/>
                </a:cubicBezTo>
                <a:cubicBezTo>
                  <a:pt x="696" y="242"/>
                  <a:pt x="701" y="242"/>
                  <a:pt x="701" y="238"/>
                </a:cubicBezTo>
                <a:cubicBezTo>
                  <a:pt x="709" y="214"/>
                  <a:pt x="709" y="211"/>
                  <a:pt x="710" y="208"/>
                </a:cubicBezTo>
                <a:cubicBezTo>
                  <a:pt x="716" y="181"/>
                  <a:pt x="716" y="178"/>
                  <a:pt x="721" y="177"/>
                </a:cubicBezTo>
                <a:cubicBezTo>
                  <a:pt x="729" y="98"/>
                  <a:pt x="740" y="98"/>
                  <a:pt x="735" y="90"/>
                </a:cubicBezTo>
                <a:cubicBezTo>
                  <a:pt x="738" y="25"/>
                  <a:pt x="740" y="14"/>
                  <a:pt x="740" y="3"/>
                </a:cubicBezTo>
                <a:cubicBezTo>
                  <a:pt x="734" y="1"/>
                  <a:pt x="734" y="2"/>
                  <a:pt x="734" y="2"/>
                </a:cubicBezTo>
                <a:cubicBezTo>
                  <a:pt x="727" y="68"/>
                  <a:pt x="728" y="76"/>
                  <a:pt x="727" y="84"/>
                </a:cubicBezTo>
                <a:cubicBezTo>
                  <a:pt x="712" y="148"/>
                  <a:pt x="713" y="156"/>
                  <a:pt x="710" y="162"/>
                </a:cubicBezTo>
                <a:cubicBezTo>
                  <a:pt x="691" y="223"/>
                  <a:pt x="692" y="231"/>
                  <a:pt x="688" y="236"/>
                </a:cubicBezTo>
                <a:cubicBezTo>
                  <a:pt x="681" y="269"/>
                  <a:pt x="679" y="272"/>
                  <a:pt x="676" y="274"/>
                </a:cubicBezTo>
                <a:cubicBezTo>
                  <a:pt x="663" y="318"/>
                  <a:pt x="664" y="325"/>
                  <a:pt x="661" y="331"/>
                </a:cubicBezTo>
                <a:cubicBezTo>
                  <a:pt x="637" y="411"/>
                  <a:pt x="639" y="420"/>
                  <a:pt x="641" y="429"/>
                </a:cubicBezTo>
                <a:cubicBezTo>
                  <a:pt x="636" y="477"/>
                  <a:pt x="632" y="482"/>
                  <a:pt x="637" y="491"/>
                </a:cubicBezTo>
                <a:cubicBezTo>
                  <a:pt x="623" y="532"/>
                  <a:pt x="626" y="513"/>
                  <a:pt x="621" y="499"/>
                </a:cubicBezTo>
                <a:cubicBezTo>
                  <a:pt x="626" y="456"/>
                  <a:pt x="619" y="442"/>
                  <a:pt x="624" y="434"/>
                </a:cubicBezTo>
                <a:cubicBezTo>
                  <a:pt x="641" y="343"/>
                  <a:pt x="639" y="332"/>
                  <a:pt x="647" y="326"/>
                </a:cubicBezTo>
                <a:cubicBezTo>
                  <a:pt x="654" y="290"/>
                  <a:pt x="662" y="284"/>
                  <a:pt x="660" y="273"/>
                </a:cubicBezTo>
                <a:cubicBezTo>
                  <a:pt x="671" y="239"/>
                  <a:pt x="675" y="231"/>
                  <a:pt x="677" y="222"/>
                </a:cubicBezTo>
                <a:cubicBezTo>
                  <a:pt x="689" y="207"/>
                  <a:pt x="676" y="196"/>
                  <a:pt x="688" y="197"/>
                </a:cubicBezTo>
                <a:cubicBezTo>
                  <a:pt x="697" y="151"/>
                  <a:pt x="705" y="151"/>
                  <a:pt x="701" y="144"/>
                </a:cubicBezTo>
                <a:cubicBezTo>
                  <a:pt x="713" y="80"/>
                  <a:pt x="716" y="72"/>
                  <a:pt x="721" y="64"/>
                </a:cubicBezTo>
                <a:cubicBezTo>
                  <a:pt x="712" y="1"/>
                  <a:pt x="712" y="1"/>
                  <a:pt x="712" y="1"/>
                </a:cubicBezTo>
                <a:cubicBezTo>
                  <a:pt x="709" y="61"/>
                  <a:pt x="702" y="71"/>
                  <a:pt x="703" y="85"/>
                </a:cubicBezTo>
                <a:cubicBezTo>
                  <a:pt x="690" y="147"/>
                  <a:pt x="687" y="149"/>
                  <a:pt x="689" y="154"/>
                </a:cubicBezTo>
                <a:cubicBezTo>
                  <a:pt x="675" y="188"/>
                  <a:pt x="675" y="195"/>
                  <a:pt x="674" y="201"/>
                </a:cubicBezTo>
                <a:cubicBezTo>
                  <a:pt x="659" y="224"/>
                  <a:pt x="665" y="234"/>
                  <a:pt x="662" y="239"/>
                </a:cubicBezTo>
                <a:cubicBezTo>
                  <a:pt x="652" y="264"/>
                  <a:pt x="647" y="268"/>
                  <a:pt x="649" y="276"/>
                </a:cubicBezTo>
                <a:cubicBezTo>
                  <a:pt x="618" y="362"/>
                  <a:pt x="625" y="381"/>
                  <a:pt x="616" y="391"/>
                </a:cubicBezTo>
                <a:cubicBezTo>
                  <a:pt x="612" y="443"/>
                  <a:pt x="611" y="453"/>
                  <a:pt x="609" y="463"/>
                </a:cubicBezTo>
                <a:cubicBezTo>
                  <a:pt x="604" y="488"/>
                  <a:pt x="596" y="479"/>
                  <a:pt x="602" y="478"/>
                </a:cubicBezTo>
                <a:cubicBezTo>
                  <a:pt x="599" y="439"/>
                  <a:pt x="599" y="431"/>
                  <a:pt x="600" y="424"/>
                </a:cubicBezTo>
                <a:cubicBezTo>
                  <a:pt x="601" y="393"/>
                  <a:pt x="601" y="384"/>
                  <a:pt x="606" y="379"/>
                </a:cubicBezTo>
                <a:cubicBezTo>
                  <a:pt x="612" y="304"/>
                  <a:pt x="623" y="301"/>
                  <a:pt x="617" y="290"/>
                </a:cubicBezTo>
                <a:cubicBezTo>
                  <a:pt x="639" y="225"/>
                  <a:pt x="642" y="218"/>
                  <a:pt x="644" y="211"/>
                </a:cubicBezTo>
                <a:cubicBezTo>
                  <a:pt x="658" y="181"/>
                  <a:pt x="656" y="164"/>
                  <a:pt x="664" y="153"/>
                </a:cubicBezTo>
                <a:cubicBezTo>
                  <a:pt x="685" y="100"/>
                  <a:pt x="679" y="93"/>
                  <a:pt x="684" y="92"/>
                </a:cubicBezTo>
                <a:cubicBezTo>
                  <a:pt x="690" y="64"/>
                  <a:pt x="694" y="58"/>
                  <a:pt x="692" y="49"/>
                </a:cubicBezTo>
                <a:cubicBezTo>
                  <a:pt x="701" y="5"/>
                  <a:pt x="701" y="3"/>
                  <a:pt x="702" y="1"/>
                </a:cubicBezTo>
                <a:cubicBezTo>
                  <a:pt x="683" y="28"/>
                  <a:pt x="686" y="47"/>
                  <a:pt x="680" y="62"/>
                </a:cubicBezTo>
                <a:cubicBezTo>
                  <a:pt x="669" y="102"/>
                  <a:pt x="668" y="105"/>
                  <a:pt x="664" y="107"/>
                </a:cubicBezTo>
                <a:cubicBezTo>
                  <a:pt x="645" y="182"/>
                  <a:pt x="637" y="183"/>
                  <a:pt x="639" y="188"/>
                </a:cubicBezTo>
                <a:cubicBezTo>
                  <a:pt x="622" y="227"/>
                  <a:pt x="625" y="237"/>
                  <a:pt x="620" y="243"/>
                </a:cubicBezTo>
                <a:cubicBezTo>
                  <a:pt x="607" y="306"/>
                  <a:pt x="596" y="318"/>
                  <a:pt x="602" y="338"/>
                </a:cubicBezTo>
                <a:cubicBezTo>
                  <a:pt x="587" y="411"/>
                  <a:pt x="584" y="413"/>
                  <a:pt x="585" y="416"/>
                </a:cubicBezTo>
                <a:cubicBezTo>
                  <a:pt x="592" y="456"/>
                  <a:pt x="589" y="476"/>
                  <a:pt x="586" y="486"/>
                </a:cubicBezTo>
                <a:cubicBezTo>
                  <a:pt x="576" y="486"/>
                  <a:pt x="582" y="466"/>
                  <a:pt x="574" y="456"/>
                </a:cubicBezTo>
                <a:cubicBezTo>
                  <a:pt x="572" y="408"/>
                  <a:pt x="575" y="405"/>
                  <a:pt x="574" y="401"/>
                </a:cubicBezTo>
                <a:cubicBezTo>
                  <a:pt x="570" y="359"/>
                  <a:pt x="578" y="356"/>
                  <a:pt x="578" y="348"/>
                </a:cubicBezTo>
                <a:cubicBezTo>
                  <a:pt x="591" y="269"/>
                  <a:pt x="606" y="253"/>
                  <a:pt x="607" y="229"/>
                </a:cubicBezTo>
                <a:cubicBezTo>
                  <a:pt x="628" y="172"/>
                  <a:pt x="635" y="153"/>
                  <a:pt x="636" y="131"/>
                </a:cubicBezTo>
                <a:cubicBezTo>
                  <a:pt x="651" y="107"/>
                  <a:pt x="647" y="100"/>
                  <a:pt x="649" y="97"/>
                </a:cubicBezTo>
                <a:cubicBezTo>
                  <a:pt x="666" y="58"/>
                  <a:pt x="663" y="48"/>
                  <a:pt x="671" y="44"/>
                </a:cubicBezTo>
                <a:cubicBezTo>
                  <a:pt x="683" y="4"/>
                  <a:pt x="683" y="2"/>
                  <a:pt x="683" y="1"/>
                </a:cubicBezTo>
                <a:cubicBezTo>
                  <a:pt x="666" y="15"/>
                  <a:pt x="663" y="20"/>
                  <a:pt x="662" y="25"/>
                </a:cubicBezTo>
                <a:cubicBezTo>
                  <a:pt x="656" y="53"/>
                  <a:pt x="651" y="53"/>
                  <a:pt x="651" y="56"/>
                </a:cubicBezTo>
                <a:cubicBezTo>
                  <a:pt x="614" y="161"/>
                  <a:pt x="615" y="172"/>
                  <a:pt x="609" y="180"/>
                </a:cubicBezTo>
                <a:cubicBezTo>
                  <a:pt x="604" y="215"/>
                  <a:pt x="593" y="215"/>
                  <a:pt x="598" y="223"/>
                </a:cubicBezTo>
                <a:cubicBezTo>
                  <a:pt x="586" y="276"/>
                  <a:pt x="579" y="282"/>
                  <a:pt x="579" y="293"/>
                </a:cubicBezTo>
                <a:cubicBezTo>
                  <a:pt x="560" y="338"/>
                  <a:pt x="569" y="347"/>
                  <a:pt x="564" y="350"/>
                </a:cubicBezTo>
                <a:cubicBezTo>
                  <a:pt x="556" y="408"/>
                  <a:pt x="565" y="420"/>
                  <a:pt x="560" y="424"/>
                </a:cubicBezTo>
                <a:cubicBezTo>
                  <a:pt x="561" y="455"/>
                  <a:pt x="552" y="459"/>
                  <a:pt x="548" y="453"/>
                </a:cubicBezTo>
                <a:cubicBezTo>
                  <a:pt x="532" y="389"/>
                  <a:pt x="527" y="378"/>
                  <a:pt x="530" y="370"/>
                </a:cubicBezTo>
                <a:cubicBezTo>
                  <a:pt x="539" y="313"/>
                  <a:pt x="532" y="301"/>
                  <a:pt x="540" y="297"/>
                </a:cubicBezTo>
                <a:cubicBezTo>
                  <a:pt x="549" y="257"/>
                  <a:pt x="550" y="254"/>
                  <a:pt x="552" y="250"/>
                </a:cubicBezTo>
                <a:cubicBezTo>
                  <a:pt x="596" y="123"/>
                  <a:pt x="598" y="112"/>
                  <a:pt x="602" y="103"/>
                </a:cubicBezTo>
                <a:cubicBezTo>
                  <a:pt x="625" y="40"/>
                  <a:pt x="632" y="38"/>
                  <a:pt x="631" y="32"/>
                </a:cubicBezTo>
                <a:cubicBezTo>
                  <a:pt x="639" y="15"/>
                  <a:pt x="637" y="12"/>
                  <a:pt x="640" y="11"/>
                </a:cubicBezTo>
                <a:cubicBezTo>
                  <a:pt x="630" y="1"/>
                  <a:pt x="630" y="1"/>
                  <a:pt x="630" y="1"/>
                </a:cubicBezTo>
                <a:cubicBezTo>
                  <a:pt x="607" y="52"/>
                  <a:pt x="609" y="69"/>
                  <a:pt x="598" y="80"/>
                </a:cubicBezTo>
                <a:cubicBezTo>
                  <a:pt x="569" y="164"/>
                  <a:pt x="566" y="166"/>
                  <a:pt x="566" y="169"/>
                </a:cubicBezTo>
                <a:cubicBezTo>
                  <a:pt x="552" y="205"/>
                  <a:pt x="550" y="211"/>
                  <a:pt x="552" y="220"/>
                </a:cubicBezTo>
                <a:cubicBezTo>
                  <a:pt x="537" y="253"/>
                  <a:pt x="536" y="256"/>
                  <a:pt x="538" y="261"/>
                </a:cubicBezTo>
                <a:cubicBezTo>
                  <a:pt x="521" y="307"/>
                  <a:pt x="526" y="318"/>
                  <a:pt x="522" y="324"/>
                </a:cubicBezTo>
                <a:cubicBezTo>
                  <a:pt x="510" y="398"/>
                  <a:pt x="520" y="411"/>
                  <a:pt x="515" y="418"/>
                </a:cubicBezTo>
                <a:cubicBezTo>
                  <a:pt x="503" y="393"/>
                  <a:pt x="505" y="389"/>
                  <a:pt x="505" y="384"/>
                </a:cubicBezTo>
                <a:cubicBezTo>
                  <a:pt x="498" y="348"/>
                  <a:pt x="502" y="342"/>
                  <a:pt x="500" y="334"/>
                </a:cubicBezTo>
                <a:cubicBezTo>
                  <a:pt x="515" y="273"/>
                  <a:pt x="518" y="271"/>
                  <a:pt x="515" y="265"/>
                </a:cubicBezTo>
                <a:cubicBezTo>
                  <a:pt x="538" y="213"/>
                  <a:pt x="532" y="203"/>
                  <a:pt x="539" y="200"/>
                </a:cubicBezTo>
                <a:cubicBezTo>
                  <a:pt x="551" y="167"/>
                  <a:pt x="552" y="164"/>
                  <a:pt x="550" y="159"/>
                </a:cubicBezTo>
                <a:cubicBezTo>
                  <a:pt x="581" y="93"/>
                  <a:pt x="581" y="77"/>
                  <a:pt x="594" y="69"/>
                </a:cubicBezTo>
                <a:cubicBezTo>
                  <a:pt x="600" y="44"/>
                  <a:pt x="602" y="37"/>
                  <a:pt x="603" y="29"/>
                </a:cubicBezTo>
                <a:cubicBezTo>
                  <a:pt x="603" y="1"/>
                  <a:pt x="603" y="1"/>
                  <a:pt x="603" y="1"/>
                </a:cubicBezTo>
                <a:cubicBezTo>
                  <a:pt x="584" y="53"/>
                  <a:pt x="582" y="60"/>
                  <a:pt x="581" y="67"/>
                </a:cubicBezTo>
                <a:cubicBezTo>
                  <a:pt x="568" y="85"/>
                  <a:pt x="569" y="93"/>
                  <a:pt x="564" y="97"/>
                </a:cubicBezTo>
                <a:cubicBezTo>
                  <a:pt x="549" y="137"/>
                  <a:pt x="552" y="145"/>
                  <a:pt x="543" y="146"/>
                </a:cubicBezTo>
                <a:cubicBezTo>
                  <a:pt x="525" y="205"/>
                  <a:pt x="525" y="211"/>
                  <a:pt x="520" y="215"/>
                </a:cubicBezTo>
                <a:cubicBezTo>
                  <a:pt x="503" y="255"/>
                  <a:pt x="509" y="265"/>
                  <a:pt x="504" y="269"/>
                </a:cubicBezTo>
                <a:cubicBezTo>
                  <a:pt x="495" y="313"/>
                  <a:pt x="495" y="319"/>
                  <a:pt x="491" y="325"/>
                </a:cubicBezTo>
                <a:cubicBezTo>
                  <a:pt x="487" y="349"/>
                  <a:pt x="488" y="356"/>
                  <a:pt x="485" y="360"/>
                </a:cubicBezTo>
                <a:cubicBezTo>
                  <a:pt x="469" y="364"/>
                  <a:pt x="476" y="349"/>
                  <a:pt x="467" y="336"/>
                </a:cubicBezTo>
                <a:cubicBezTo>
                  <a:pt x="481" y="253"/>
                  <a:pt x="485" y="249"/>
                  <a:pt x="486" y="244"/>
                </a:cubicBezTo>
                <a:cubicBezTo>
                  <a:pt x="495" y="202"/>
                  <a:pt x="498" y="192"/>
                  <a:pt x="503" y="184"/>
                </a:cubicBezTo>
                <a:cubicBezTo>
                  <a:pt x="523" y="137"/>
                  <a:pt x="520" y="129"/>
                  <a:pt x="524" y="125"/>
                </a:cubicBezTo>
                <a:cubicBezTo>
                  <a:pt x="535" y="89"/>
                  <a:pt x="543" y="85"/>
                  <a:pt x="542" y="77"/>
                </a:cubicBezTo>
                <a:cubicBezTo>
                  <a:pt x="563" y="25"/>
                  <a:pt x="574" y="20"/>
                  <a:pt x="572" y="9"/>
                </a:cubicBezTo>
                <a:cubicBezTo>
                  <a:pt x="562" y="5"/>
                  <a:pt x="561" y="8"/>
                  <a:pt x="561" y="13"/>
                </a:cubicBezTo>
                <a:cubicBezTo>
                  <a:pt x="539" y="57"/>
                  <a:pt x="539" y="67"/>
                  <a:pt x="532" y="74"/>
                </a:cubicBezTo>
                <a:cubicBezTo>
                  <a:pt x="517" y="115"/>
                  <a:pt x="506" y="115"/>
                  <a:pt x="511" y="123"/>
                </a:cubicBezTo>
                <a:cubicBezTo>
                  <a:pt x="494" y="184"/>
                  <a:pt x="485" y="190"/>
                  <a:pt x="484" y="199"/>
                </a:cubicBezTo>
                <a:cubicBezTo>
                  <a:pt x="471" y="262"/>
                  <a:pt x="463" y="268"/>
                  <a:pt x="464" y="279"/>
                </a:cubicBezTo>
                <a:cubicBezTo>
                  <a:pt x="447" y="319"/>
                  <a:pt x="453" y="311"/>
                  <a:pt x="446" y="297"/>
                </a:cubicBezTo>
                <a:cubicBezTo>
                  <a:pt x="451" y="252"/>
                  <a:pt x="460" y="248"/>
                  <a:pt x="454" y="236"/>
                </a:cubicBezTo>
                <a:cubicBezTo>
                  <a:pt x="474" y="171"/>
                  <a:pt x="475" y="167"/>
                  <a:pt x="479" y="164"/>
                </a:cubicBezTo>
                <a:cubicBezTo>
                  <a:pt x="510" y="88"/>
                  <a:pt x="518" y="88"/>
                  <a:pt x="513" y="80"/>
                </a:cubicBezTo>
                <a:cubicBezTo>
                  <a:pt x="525" y="51"/>
                  <a:pt x="532" y="49"/>
                  <a:pt x="535" y="45"/>
                </a:cubicBezTo>
                <a:cubicBezTo>
                  <a:pt x="549" y="1"/>
                  <a:pt x="550" y="1"/>
                  <a:pt x="551" y="1"/>
                </a:cubicBezTo>
                <a:cubicBezTo>
                  <a:pt x="527" y="19"/>
                  <a:pt x="529" y="30"/>
                  <a:pt x="519" y="35"/>
                </a:cubicBezTo>
                <a:cubicBezTo>
                  <a:pt x="513" y="72"/>
                  <a:pt x="498" y="74"/>
                  <a:pt x="499" y="85"/>
                </a:cubicBezTo>
                <a:cubicBezTo>
                  <a:pt x="486" y="116"/>
                  <a:pt x="478" y="122"/>
                  <a:pt x="477" y="131"/>
                </a:cubicBezTo>
                <a:cubicBezTo>
                  <a:pt x="449" y="196"/>
                  <a:pt x="458" y="206"/>
                  <a:pt x="450" y="207"/>
                </a:cubicBezTo>
                <a:cubicBezTo>
                  <a:pt x="436" y="264"/>
                  <a:pt x="442" y="272"/>
                  <a:pt x="439" y="275"/>
                </a:cubicBezTo>
                <a:cubicBezTo>
                  <a:pt x="425" y="265"/>
                  <a:pt x="431" y="254"/>
                  <a:pt x="430" y="238"/>
                </a:cubicBezTo>
                <a:cubicBezTo>
                  <a:pt x="448" y="140"/>
                  <a:pt x="454" y="128"/>
                  <a:pt x="456" y="114"/>
                </a:cubicBezTo>
                <a:cubicBezTo>
                  <a:pt x="464" y="89"/>
                  <a:pt x="467" y="83"/>
                  <a:pt x="469" y="76"/>
                </a:cubicBezTo>
                <a:cubicBezTo>
                  <a:pt x="483" y="52"/>
                  <a:pt x="480" y="49"/>
                  <a:pt x="481" y="48"/>
                </a:cubicBezTo>
                <a:cubicBezTo>
                  <a:pt x="506" y="2"/>
                  <a:pt x="506" y="1"/>
                  <a:pt x="507" y="1"/>
                </a:cubicBezTo>
                <a:cubicBezTo>
                  <a:pt x="486" y="11"/>
                  <a:pt x="488" y="23"/>
                  <a:pt x="477" y="28"/>
                </a:cubicBezTo>
                <a:cubicBezTo>
                  <a:pt x="464" y="64"/>
                  <a:pt x="460" y="72"/>
                  <a:pt x="458" y="82"/>
                </a:cubicBezTo>
                <a:cubicBezTo>
                  <a:pt x="445" y="116"/>
                  <a:pt x="441" y="120"/>
                  <a:pt x="439" y="125"/>
                </a:cubicBezTo>
                <a:cubicBezTo>
                  <a:pt x="428" y="163"/>
                  <a:pt x="432" y="171"/>
                  <a:pt x="424" y="173"/>
                </a:cubicBezTo>
                <a:cubicBezTo>
                  <a:pt x="418" y="232"/>
                  <a:pt x="416" y="240"/>
                  <a:pt x="415" y="249"/>
                </a:cubicBezTo>
                <a:cubicBezTo>
                  <a:pt x="407" y="213"/>
                  <a:pt x="405" y="196"/>
                  <a:pt x="408" y="181"/>
                </a:cubicBezTo>
                <a:cubicBezTo>
                  <a:pt x="424" y="109"/>
                  <a:pt x="422" y="100"/>
                  <a:pt x="422" y="91"/>
                </a:cubicBezTo>
                <a:cubicBezTo>
                  <a:pt x="441" y="48"/>
                  <a:pt x="439" y="41"/>
                  <a:pt x="444" y="38"/>
                </a:cubicBezTo>
                <a:cubicBezTo>
                  <a:pt x="455" y="8"/>
                  <a:pt x="456" y="4"/>
                  <a:pt x="457" y="1"/>
                </a:cubicBezTo>
                <a:cubicBezTo>
                  <a:pt x="421" y="65"/>
                  <a:pt x="416" y="75"/>
                  <a:pt x="414" y="88"/>
                </a:cubicBezTo>
                <a:cubicBezTo>
                  <a:pt x="401" y="145"/>
                  <a:pt x="400" y="152"/>
                  <a:pt x="397" y="157"/>
                </a:cubicBezTo>
                <a:cubicBezTo>
                  <a:pt x="398" y="212"/>
                  <a:pt x="390" y="221"/>
                  <a:pt x="396" y="237"/>
                </a:cubicBezTo>
                <a:cubicBezTo>
                  <a:pt x="386" y="261"/>
                  <a:pt x="383" y="257"/>
                  <a:pt x="386" y="255"/>
                </a:cubicBezTo>
                <a:cubicBezTo>
                  <a:pt x="376" y="202"/>
                  <a:pt x="382" y="193"/>
                  <a:pt x="381" y="181"/>
                </a:cubicBezTo>
                <a:cubicBezTo>
                  <a:pt x="388" y="120"/>
                  <a:pt x="382" y="112"/>
                  <a:pt x="385" y="109"/>
                </a:cubicBezTo>
                <a:cubicBezTo>
                  <a:pt x="399" y="34"/>
                  <a:pt x="404" y="27"/>
                  <a:pt x="400" y="16"/>
                </a:cubicBezTo>
                <a:cubicBezTo>
                  <a:pt x="394" y="1"/>
                  <a:pt x="394" y="2"/>
                  <a:pt x="393" y="3"/>
                </a:cubicBezTo>
                <a:cubicBezTo>
                  <a:pt x="380" y="78"/>
                  <a:pt x="376" y="85"/>
                  <a:pt x="373" y="92"/>
                </a:cubicBezTo>
                <a:cubicBezTo>
                  <a:pt x="372" y="133"/>
                  <a:pt x="366" y="134"/>
                  <a:pt x="371" y="141"/>
                </a:cubicBezTo>
                <a:cubicBezTo>
                  <a:pt x="364" y="197"/>
                  <a:pt x="370" y="209"/>
                  <a:pt x="368" y="216"/>
                </a:cubicBezTo>
                <a:cubicBezTo>
                  <a:pt x="357" y="219"/>
                  <a:pt x="356" y="217"/>
                  <a:pt x="358" y="216"/>
                </a:cubicBezTo>
                <a:cubicBezTo>
                  <a:pt x="355" y="162"/>
                  <a:pt x="352" y="147"/>
                  <a:pt x="350" y="133"/>
                </a:cubicBezTo>
                <a:cubicBezTo>
                  <a:pt x="362" y="59"/>
                  <a:pt x="364" y="48"/>
                  <a:pt x="368" y="39"/>
                </a:cubicBezTo>
                <a:cubicBezTo>
                  <a:pt x="365" y="1"/>
                  <a:pt x="365" y="1"/>
                  <a:pt x="365" y="1"/>
                </a:cubicBezTo>
                <a:cubicBezTo>
                  <a:pt x="349" y="51"/>
                  <a:pt x="346" y="61"/>
                  <a:pt x="348" y="72"/>
                </a:cubicBezTo>
                <a:cubicBezTo>
                  <a:pt x="352" y="86"/>
                  <a:pt x="338" y="94"/>
                  <a:pt x="345" y="101"/>
                </a:cubicBezTo>
                <a:cubicBezTo>
                  <a:pt x="336" y="147"/>
                  <a:pt x="338" y="154"/>
                  <a:pt x="340" y="160"/>
                </a:cubicBezTo>
                <a:cubicBezTo>
                  <a:pt x="330" y="154"/>
                  <a:pt x="325" y="142"/>
                  <a:pt x="321" y="130"/>
                </a:cubicBezTo>
                <a:cubicBezTo>
                  <a:pt x="326" y="18"/>
                  <a:pt x="325" y="12"/>
                  <a:pt x="323" y="4"/>
                </a:cubicBezTo>
                <a:cubicBezTo>
                  <a:pt x="312" y="22"/>
                  <a:pt x="309" y="43"/>
                  <a:pt x="310" y="67"/>
                </a:cubicBezTo>
                <a:cubicBezTo>
                  <a:pt x="310" y="113"/>
                  <a:pt x="308" y="119"/>
                  <a:pt x="311" y="127"/>
                </a:cubicBezTo>
                <a:cubicBezTo>
                  <a:pt x="299" y="84"/>
                  <a:pt x="299" y="81"/>
                  <a:pt x="299" y="70"/>
                </a:cubicBezTo>
                <a:cubicBezTo>
                  <a:pt x="302" y="16"/>
                  <a:pt x="304" y="9"/>
                  <a:pt x="303" y="1"/>
                </a:cubicBezTo>
                <a:cubicBezTo>
                  <a:pt x="289" y="13"/>
                  <a:pt x="290" y="21"/>
                  <a:pt x="288" y="28"/>
                </a:cubicBezTo>
                <a:cubicBezTo>
                  <a:pt x="287" y="102"/>
                  <a:pt x="295" y="113"/>
                  <a:pt x="287" y="117"/>
                </a:cubicBezTo>
                <a:cubicBezTo>
                  <a:pt x="280" y="84"/>
                  <a:pt x="274" y="76"/>
                  <a:pt x="279" y="74"/>
                </a:cubicBezTo>
                <a:cubicBezTo>
                  <a:pt x="262" y="7"/>
                  <a:pt x="262" y="13"/>
                  <a:pt x="264" y="20"/>
                </a:cubicBezTo>
                <a:cubicBezTo>
                  <a:pt x="261" y="51"/>
                  <a:pt x="259" y="54"/>
                  <a:pt x="259" y="59"/>
                </a:cubicBezTo>
                <a:cubicBezTo>
                  <a:pt x="248" y="7"/>
                  <a:pt x="247" y="4"/>
                  <a:pt x="247" y="1"/>
                </a:cubicBezTo>
                <a:cubicBezTo>
                  <a:pt x="229" y="6"/>
                  <a:pt x="229" y="3"/>
                  <a:pt x="229" y="1"/>
                </a:cubicBezTo>
                <a:cubicBezTo>
                  <a:pt x="177" y="11"/>
                  <a:pt x="185" y="9"/>
                  <a:pt x="189" y="14"/>
                </a:cubicBezTo>
                <a:cubicBezTo>
                  <a:pt x="216" y="33"/>
                  <a:pt x="219" y="35"/>
                  <a:pt x="219" y="41"/>
                </a:cubicBezTo>
                <a:cubicBezTo>
                  <a:pt x="189" y="23"/>
                  <a:pt x="185" y="25"/>
                  <a:pt x="183" y="23"/>
                </a:cubicBezTo>
                <a:cubicBezTo>
                  <a:pt x="73" y="1"/>
                  <a:pt x="73" y="1"/>
                  <a:pt x="73" y="1"/>
                </a:cubicBezTo>
                <a:cubicBezTo>
                  <a:pt x="119" y="16"/>
                  <a:pt x="134" y="17"/>
                  <a:pt x="146" y="22"/>
                </a:cubicBezTo>
                <a:cubicBezTo>
                  <a:pt x="175" y="40"/>
                  <a:pt x="180" y="39"/>
                  <a:pt x="183" y="41"/>
                </a:cubicBezTo>
                <a:cubicBezTo>
                  <a:pt x="212" y="56"/>
                  <a:pt x="217" y="59"/>
                  <a:pt x="214" y="61"/>
                </a:cubicBezTo>
                <a:cubicBezTo>
                  <a:pt x="179" y="49"/>
                  <a:pt x="169" y="49"/>
                  <a:pt x="162" y="42"/>
                </a:cubicBezTo>
                <a:cubicBezTo>
                  <a:pt x="119" y="25"/>
                  <a:pt x="110" y="31"/>
                  <a:pt x="108" y="26"/>
                </a:cubicBezTo>
                <a:cubicBezTo>
                  <a:pt x="42" y="13"/>
                  <a:pt x="33" y="12"/>
                  <a:pt x="25" y="7"/>
                </a:cubicBezTo>
                <a:cubicBezTo>
                  <a:pt x="13" y="18"/>
                  <a:pt x="19" y="25"/>
                  <a:pt x="31" y="23"/>
                </a:cubicBezTo>
                <a:cubicBezTo>
                  <a:pt x="134" y="48"/>
                  <a:pt x="141" y="45"/>
                  <a:pt x="143" y="51"/>
                </a:cubicBezTo>
                <a:cubicBezTo>
                  <a:pt x="177" y="59"/>
                  <a:pt x="179" y="61"/>
                  <a:pt x="181" y="63"/>
                </a:cubicBezTo>
                <a:cubicBezTo>
                  <a:pt x="226" y="82"/>
                  <a:pt x="237" y="84"/>
                  <a:pt x="243" y="95"/>
                </a:cubicBezTo>
                <a:cubicBezTo>
                  <a:pt x="205" y="81"/>
                  <a:pt x="200" y="78"/>
                  <a:pt x="194" y="77"/>
                </a:cubicBezTo>
                <a:cubicBezTo>
                  <a:pt x="174" y="64"/>
                  <a:pt x="166" y="67"/>
                  <a:pt x="162" y="63"/>
                </a:cubicBezTo>
                <a:cubicBezTo>
                  <a:pt x="101" y="49"/>
                  <a:pt x="97" y="45"/>
                  <a:pt x="90" y="47"/>
                </a:cubicBezTo>
                <a:cubicBezTo>
                  <a:pt x="30" y="30"/>
                  <a:pt x="23" y="32"/>
                  <a:pt x="18" y="30"/>
                </a:cubicBezTo>
                <a:cubicBezTo>
                  <a:pt x="14" y="43"/>
                  <a:pt x="28" y="45"/>
                  <a:pt x="42" y="47"/>
                </a:cubicBezTo>
                <a:cubicBezTo>
                  <a:pt x="148" y="75"/>
                  <a:pt x="165" y="75"/>
                  <a:pt x="178" y="82"/>
                </a:cubicBezTo>
                <a:cubicBezTo>
                  <a:pt x="205" y="96"/>
                  <a:pt x="213" y="96"/>
                  <a:pt x="220" y="99"/>
                </a:cubicBezTo>
                <a:cubicBezTo>
                  <a:pt x="266" y="125"/>
                  <a:pt x="274" y="125"/>
                  <a:pt x="281" y="128"/>
                </a:cubicBezTo>
                <a:cubicBezTo>
                  <a:pt x="283" y="148"/>
                  <a:pt x="277" y="143"/>
                  <a:pt x="272" y="137"/>
                </a:cubicBezTo>
                <a:cubicBezTo>
                  <a:pt x="247" y="129"/>
                  <a:pt x="244" y="127"/>
                  <a:pt x="243" y="122"/>
                </a:cubicBezTo>
                <a:cubicBezTo>
                  <a:pt x="206" y="110"/>
                  <a:pt x="203" y="108"/>
                  <a:pt x="201" y="105"/>
                </a:cubicBezTo>
                <a:cubicBezTo>
                  <a:pt x="163" y="90"/>
                  <a:pt x="151" y="98"/>
                  <a:pt x="147" y="89"/>
                </a:cubicBezTo>
                <a:cubicBezTo>
                  <a:pt x="93" y="76"/>
                  <a:pt x="85" y="75"/>
                  <a:pt x="77" y="72"/>
                </a:cubicBezTo>
                <a:cubicBezTo>
                  <a:pt x="3" y="63"/>
                  <a:pt x="2" y="63"/>
                  <a:pt x="0" y="63"/>
                </a:cubicBezTo>
                <a:cubicBezTo>
                  <a:pt x="49" y="82"/>
                  <a:pt x="61" y="86"/>
                  <a:pt x="75" y="85"/>
                </a:cubicBezTo>
                <a:cubicBezTo>
                  <a:pt x="108" y="95"/>
                  <a:pt x="111" y="94"/>
                  <a:pt x="115" y="94"/>
                </a:cubicBezTo>
                <a:cubicBezTo>
                  <a:pt x="171" y="111"/>
                  <a:pt x="174" y="115"/>
                  <a:pt x="179" y="112"/>
                </a:cubicBezTo>
                <a:cubicBezTo>
                  <a:pt x="211" y="121"/>
                  <a:pt x="214" y="128"/>
                  <a:pt x="222" y="126"/>
                </a:cubicBezTo>
                <a:cubicBezTo>
                  <a:pt x="234" y="144"/>
                  <a:pt x="232" y="142"/>
                  <a:pt x="228" y="142"/>
                </a:cubicBezTo>
                <a:cubicBezTo>
                  <a:pt x="183" y="124"/>
                  <a:pt x="175" y="125"/>
                  <a:pt x="169" y="121"/>
                </a:cubicBezTo>
                <a:cubicBezTo>
                  <a:pt x="55" y="106"/>
                  <a:pt x="27" y="103"/>
                  <a:pt x="2" y="94"/>
                </a:cubicBezTo>
                <a:cubicBezTo>
                  <a:pt x="1" y="106"/>
                  <a:pt x="2" y="106"/>
                  <a:pt x="3" y="106"/>
                </a:cubicBezTo>
                <a:cubicBezTo>
                  <a:pt x="98" y="123"/>
                  <a:pt x="108" y="118"/>
                  <a:pt x="112" y="125"/>
                </a:cubicBezTo>
                <a:cubicBezTo>
                  <a:pt x="196" y="142"/>
                  <a:pt x="210" y="145"/>
                  <a:pt x="222" y="153"/>
                </a:cubicBezTo>
                <a:cubicBezTo>
                  <a:pt x="248" y="160"/>
                  <a:pt x="253" y="158"/>
                  <a:pt x="253" y="164"/>
                </a:cubicBezTo>
                <a:cubicBezTo>
                  <a:pt x="286" y="179"/>
                  <a:pt x="290" y="179"/>
                  <a:pt x="293" y="182"/>
                </a:cubicBezTo>
                <a:cubicBezTo>
                  <a:pt x="318" y="191"/>
                  <a:pt x="317" y="201"/>
                  <a:pt x="323" y="200"/>
                </a:cubicBezTo>
                <a:cubicBezTo>
                  <a:pt x="270" y="188"/>
                  <a:pt x="256" y="175"/>
                  <a:pt x="239" y="166"/>
                </a:cubicBezTo>
                <a:cubicBezTo>
                  <a:pt x="191" y="149"/>
                  <a:pt x="183" y="150"/>
                  <a:pt x="177" y="146"/>
                </a:cubicBezTo>
                <a:cubicBezTo>
                  <a:pt x="94" y="133"/>
                  <a:pt x="76" y="135"/>
                  <a:pt x="64" y="125"/>
                </a:cubicBezTo>
                <a:cubicBezTo>
                  <a:pt x="0" y="137"/>
                  <a:pt x="0" y="137"/>
                  <a:pt x="0" y="137"/>
                </a:cubicBezTo>
                <a:cubicBezTo>
                  <a:pt x="60" y="143"/>
                  <a:pt x="71" y="141"/>
                  <a:pt x="79" y="145"/>
                </a:cubicBezTo>
                <a:cubicBezTo>
                  <a:pt x="136" y="155"/>
                  <a:pt x="151" y="153"/>
                  <a:pt x="163" y="157"/>
                </a:cubicBezTo>
                <a:cubicBezTo>
                  <a:pt x="211" y="169"/>
                  <a:pt x="211" y="177"/>
                  <a:pt x="217" y="173"/>
                </a:cubicBezTo>
                <a:cubicBezTo>
                  <a:pt x="252" y="192"/>
                  <a:pt x="257" y="191"/>
                  <a:pt x="260" y="193"/>
                </a:cubicBezTo>
                <a:cubicBezTo>
                  <a:pt x="198" y="184"/>
                  <a:pt x="190" y="179"/>
                  <a:pt x="179" y="179"/>
                </a:cubicBezTo>
                <a:cubicBezTo>
                  <a:pt x="135" y="174"/>
                  <a:pt x="123" y="169"/>
                  <a:pt x="107" y="172"/>
                </a:cubicBezTo>
                <a:cubicBezTo>
                  <a:pt x="88" y="173"/>
                  <a:pt x="75" y="167"/>
                  <a:pt x="71" y="166"/>
                </a:cubicBezTo>
                <a:cubicBezTo>
                  <a:pt x="36" y="163"/>
                  <a:pt x="30" y="168"/>
                  <a:pt x="28" y="164"/>
                </a:cubicBezTo>
                <a:cubicBezTo>
                  <a:pt x="0" y="176"/>
                  <a:pt x="0" y="176"/>
                  <a:pt x="0" y="176"/>
                </a:cubicBezTo>
                <a:cubicBezTo>
                  <a:pt x="86" y="183"/>
                  <a:pt x="97" y="181"/>
                  <a:pt x="106" y="181"/>
                </a:cubicBezTo>
                <a:cubicBezTo>
                  <a:pt x="182" y="188"/>
                  <a:pt x="198" y="195"/>
                  <a:pt x="215" y="198"/>
                </a:cubicBezTo>
                <a:cubicBezTo>
                  <a:pt x="250" y="208"/>
                  <a:pt x="258" y="212"/>
                  <a:pt x="269" y="211"/>
                </a:cubicBezTo>
                <a:cubicBezTo>
                  <a:pt x="350" y="250"/>
                  <a:pt x="354" y="255"/>
                  <a:pt x="358" y="261"/>
                </a:cubicBezTo>
                <a:cubicBezTo>
                  <a:pt x="381" y="276"/>
                  <a:pt x="386" y="279"/>
                  <a:pt x="383" y="281"/>
                </a:cubicBezTo>
                <a:cubicBezTo>
                  <a:pt x="348" y="269"/>
                  <a:pt x="346" y="260"/>
                  <a:pt x="340" y="261"/>
                </a:cubicBezTo>
                <a:cubicBezTo>
                  <a:pt x="282" y="242"/>
                  <a:pt x="276" y="230"/>
                  <a:pt x="263" y="231"/>
                </a:cubicBezTo>
                <a:cubicBezTo>
                  <a:pt x="187" y="212"/>
                  <a:pt x="177" y="207"/>
                  <a:pt x="164" y="209"/>
                </a:cubicBezTo>
                <a:cubicBezTo>
                  <a:pt x="75" y="195"/>
                  <a:pt x="69" y="190"/>
                  <a:pt x="61" y="190"/>
                </a:cubicBezTo>
                <a:cubicBezTo>
                  <a:pt x="26" y="185"/>
                  <a:pt x="19" y="191"/>
                  <a:pt x="17" y="186"/>
                </a:cubicBezTo>
                <a:cubicBezTo>
                  <a:pt x="4" y="200"/>
                  <a:pt x="8" y="200"/>
                  <a:pt x="12" y="200"/>
                </a:cubicBezTo>
                <a:cubicBezTo>
                  <a:pt x="84" y="208"/>
                  <a:pt x="94" y="205"/>
                  <a:pt x="98" y="212"/>
                </a:cubicBezTo>
                <a:cubicBezTo>
                  <a:pt x="158" y="221"/>
                  <a:pt x="174" y="220"/>
                  <a:pt x="188" y="225"/>
                </a:cubicBezTo>
                <a:cubicBezTo>
                  <a:pt x="287" y="256"/>
                  <a:pt x="298" y="253"/>
                  <a:pt x="303" y="261"/>
                </a:cubicBezTo>
                <a:cubicBezTo>
                  <a:pt x="343" y="277"/>
                  <a:pt x="347" y="278"/>
                  <a:pt x="351" y="279"/>
                </a:cubicBezTo>
                <a:cubicBezTo>
                  <a:pt x="398" y="315"/>
                  <a:pt x="404" y="310"/>
                  <a:pt x="406" y="316"/>
                </a:cubicBezTo>
                <a:cubicBezTo>
                  <a:pt x="404" y="328"/>
                  <a:pt x="403" y="314"/>
                  <a:pt x="392" y="320"/>
                </a:cubicBezTo>
                <a:cubicBezTo>
                  <a:pt x="333" y="287"/>
                  <a:pt x="323" y="290"/>
                  <a:pt x="317" y="284"/>
                </a:cubicBezTo>
                <a:cubicBezTo>
                  <a:pt x="253" y="264"/>
                  <a:pt x="235" y="264"/>
                  <a:pt x="221" y="254"/>
                </a:cubicBezTo>
                <a:cubicBezTo>
                  <a:pt x="139" y="237"/>
                  <a:pt x="136" y="240"/>
                  <a:pt x="134" y="239"/>
                </a:cubicBezTo>
                <a:cubicBezTo>
                  <a:pt x="119" y="241"/>
                  <a:pt x="118" y="238"/>
                  <a:pt x="113" y="240"/>
                </a:cubicBezTo>
                <a:cubicBezTo>
                  <a:pt x="34" y="230"/>
                  <a:pt x="18" y="226"/>
                  <a:pt x="0" y="224"/>
                </a:cubicBezTo>
                <a:cubicBezTo>
                  <a:pt x="36" y="244"/>
                  <a:pt x="73" y="237"/>
                  <a:pt x="99" y="251"/>
                </a:cubicBezTo>
                <a:cubicBezTo>
                  <a:pt x="160" y="259"/>
                  <a:pt x="168" y="253"/>
                  <a:pt x="171" y="258"/>
                </a:cubicBezTo>
                <a:cubicBezTo>
                  <a:pt x="221" y="269"/>
                  <a:pt x="227" y="269"/>
                  <a:pt x="230" y="272"/>
                </a:cubicBezTo>
                <a:cubicBezTo>
                  <a:pt x="269" y="284"/>
                  <a:pt x="273" y="282"/>
                  <a:pt x="274" y="285"/>
                </a:cubicBezTo>
                <a:cubicBezTo>
                  <a:pt x="324" y="295"/>
                  <a:pt x="325" y="305"/>
                  <a:pt x="332" y="303"/>
                </a:cubicBezTo>
                <a:cubicBezTo>
                  <a:pt x="361" y="321"/>
                  <a:pt x="356" y="321"/>
                  <a:pt x="352" y="318"/>
                </a:cubicBezTo>
                <a:cubicBezTo>
                  <a:pt x="316" y="309"/>
                  <a:pt x="312" y="304"/>
                  <a:pt x="304" y="310"/>
                </a:cubicBezTo>
                <a:cubicBezTo>
                  <a:pt x="260" y="293"/>
                  <a:pt x="249" y="291"/>
                  <a:pt x="240" y="284"/>
                </a:cubicBezTo>
                <a:cubicBezTo>
                  <a:pt x="179" y="278"/>
                  <a:pt x="175" y="277"/>
                  <a:pt x="171" y="276"/>
                </a:cubicBezTo>
                <a:cubicBezTo>
                  <a:pt x="131" y="266"/>
                  <a:pt x="118" y="274"/>
                  <a:pt x="113" y="268"/>
                </a:cubicBezTo>
                <a:cubicBezTo>
                  <a:pt x="79" y="264"/>
                  <a:pt x="73" y="259"/>
                  <a:pt x="65" y="259"/>
                </a:cubicBezTo>
                <a:cubicBezTo>
                  <a:pt x="0" y="260"/>
                  <a:pt x="0" y="260"/>
                  <a:pt x="0" y="260"/>
                </a:cubicBezTo>
                <a:cubicBezTo>
                  <a:pt x="44" y="273"/>
                  <a:pt x="54" y="282"/>
                  <a:pt x="67" y="286"/>
                </a:cubicBezTo>
                <a:cubicBezTo>
                  <a:pt x="111" y="307"/>
                  <a:pt x="127" y="305"/>
                  <a:pt x="137" y="312"/>
                </a:cubicBezTo>
                <a:cubicBezTo>
                  <a:pt x="179" y="324"/>
                  <a:pt x="190" y="319"/>
                  <a:pt x="195" y="323"/>
                </a:cubicBezTo>
                <a:cubicBezTo>
                  <a:pt x="222" y="325"/>
                  <a:pt x="223" y="337"/>
                  <a:pt x="232" y="333"/>
                </a:cubicBezTo>
                <a:cubicBezTo>
                  <a:pt x="292" y="351"/>
                  <a:pt x="302" y="345"/>
                  <a:pt x="305" y="352"/>
                </a:cubicBezTo>
                <a:cubicBezTo>
                  <a:pt x="329" y="363"/>
                  <a:pt x="340" y="358"/>
                  <a:pt x="343" y="367"/>
                </a:cubicBezTo>
                <a:cubicBezTo>
                  <a:pt x="373" y="376"/>
                  <a:pt x="382" y="374"/>
                  <a:pt x="389" y="376"/>
                </a:cubicBezTo>
                <a:cubicBezTo>
                  <a:pt x="406" y="389"/>
                  <a:pt x="413" y="387"/>
                  <a:pt x="416" y="392"/>
                </a:cubicBezTo>
                <a:cubicBezTo>
                  <a:pt x="467" y="419"/>
                  <a:pt x="477" y="429"/>
                  <a:pt x="490" y="432"/>
                </a:cubicBezTo>
                <a:cubicBezTo>
                  <a:pt x="509" y="449"/>
                  <a:pt x="516" y="448"/>
                  <a:pt x="519" y="456"/>
                </a:cubicBezTo>
                <a:cubicBezTo>
                  <a:pt x="469" y="428"/>
                  <a:pt x="454" y="428"/>
                  <a:pt x="443" y="420"/>
                </a:cubicBezTo>
                <a:cubicBezTo>
                  <a:pt x="419" y="407"/>
                  <a:pt x="408" y="412"/>
                  <a:pt x="405" y="405"/>
                </a:cubicBezTo>
                <a:cubicBezTo>
                  <a:pt x="306" y="379"/>
                  <a:pt x="297" y="374"/>
                  <a:pt x="287" y="370"/>
                </a:cubicBezTo>
                <a:cubicBezTo>
                  <a:pt x="211" y="350"/>
                  <a:pt x="203" y="340"/>
                  <a:pt x="190" y="344"/>
                </a:cubicBezTo>
                <a:cubicBezTo>
                  <a:pt x="149" y="329"/>
                  <a:pt x="146" y="328"/>
                  <a:pt x="144" y="325"/>
                </a:cubicBezTo>
                <a:cubicBezTo>
                  <a:pt x="107" y="320"/>
                  <a:pt x="106" y="307"/>
                  <a:pt x="94" y="313"/>
                </a:cubicBezTo>
                <a:cubicBezTo>
                  <a:pt x="53" y="301"/>
                  <a:pt x="49" y="294"/>
                  <a:pt x="42" y="294"/>
                </a:cubicBezTo>
                <a:cubicBezTo>
                  <a:pt x="16" y="282"/>
                  <a:pt x="8" y="278"/>
                  <a:pt x="0" y="273"/>
                </a:cubicBezTo>
                <a:cubicBezTo>
                  <a:pt x="60" y="320"/>
                  <a:pt x="73" y="318"/>
                  <a:pt x="79" y="331"/>
                </a:cubicBezTo>
                <a:close/>
                <a:moveTo>
                  <a:pt x="604" y="502"/>
                </a:moveTo>
                <a:cubicBezTo>
                  <a:pt x="608" y="501"/>
                  <a:pt x="608" y="508"/>
                  <a:pt x="610" y="512"/>
                </a:cubicBezTo>
                <a:cubicBezTo>
                  <a:pt x="603" y="513"/>
                  <a:pt x="601" y="506"/>
                  <a:pt x="604" y="502"/>
                </a:cubicBezTo>
                <a:close/>
                <a:moveTo>
                  <a:pt x="404" y="338"/>
                </a:moveTo>
                <a:cubicBezTo>
                  <a:pt x="406" y="345"/>
                  <a:pt x="395" y="341"/>
                  <a:pt x="395" y="338"/>
                </a:cubicBezTo>
                <a:cubicBezTo>
                  <a:pt x="392" y="333"/>
                  <a:pt x="384" y="339"/>
                  <a:pt x="383" y="329"/>
                </a:cubicBezTo>
                <a:cubicBezTo>
                  <a:pt x="393" y="327"/>
                  <a:pt x="395" y="339"/>
                  <a:pt x="404" y="338"/>
                </a:cubicBezTo>
                <a:close/>
                <a:moveTo>
                  <a:pt x="477" y="412"/>
                </a:moveTo>
                <a:cubicBezTo>
                  <a:pt x="474" y="408"/>
                  <a:pt x="470" y="406"/>
                  <a:pt x="466" y="406"/>
                </a:cubicBezTo>
                <a:cubicBezTo>
                  <a:pt x="452" y="392"/>
                  <a:pt x="445" y="397"/>
                  <a:pt x="445" y="389"/>
                </a:cubicBezTo>
                <a:cubicBezTo>
                  <a:pt x="413" y="374"/>
                  <a:pt x="403" y="373"/>
                  <a:pt x="398" y="364"/>
                </a:cubicBezTo>
                <a:cubicBezTo>
                  <a:pt x="332" y="349"/>
                  <a:pt x="327" y="344"/>
                  <a:pt x="321" y="344"/>
                </a:cubicBezTo>
                <a:cubicBezTo>
                  <a:pt x="277" y="328"/>
                  <a:pt x="268" y="331"/>
                  <a:pt x="263" y="326"/>
                </a:cubicBezTo>
                <a:cubicBezTo>
                  <a:pt x="192" y="308"/>
                  <a:pt x="184" y="312"/>
                  <a:pt x="178" y="308"/>
                </a:cubicBezTo>
                <a:cubicBezTo>
                  <a:pt x="158" y="302"/>
                  <a:pt x="153" y="305"/>
                  <a:pt x="151" y="301"/>
                </a:cubicBezTo>
                <a:cubicBezTo>
                  <a:pt x="61" y="275"/>
                  <a:pt x="60" y="273"/>
                  <a:pt x="57" y="274"/>
                </a:cubicBezTo>
                <a:cubicBezTo>
                  <a:pt x="96" y="277"/>
                  <a:pt x="101" y="280"/>
                  <a:pt x="106" y="282"/>
                </a:cubicBezTo>
                <a:cubicBezTo>
                  <a:pt x="170" y="289"/>
                  <a:pt x="182" y="289"/>
                  <a:pt x="192" y="294"/>
                </a:cubicBezTo>
                <a:cubicBezTo>
                  <a:pt x="250" y="297"/>
                  <a:pt x="250" y="305"/>
                  <a:pt x="256" y="304"/>
                </a:cubicBezTo>
                <a:cubicBezTo>
                  <a:pt x="293" y="316"/>
                  <a:pt x="296" y="316"/>
                  <a:pt x="300" y="317"/>
                </a:cubicBezTo>
                <a:cubicBezTo>
                  <a:pt x="317" y="321"/>
                  <a:pt x="319" y="322"/>
                  <a:pt x="320" y="323"/>
                </a:cubicBezTo>
                <a:cubicBezTo>
                  <a:pt x="363" y="337"/>
                  <a:pt x="369" y="340"/>
                  <a:pt x="375" y="341"/>
                </a:cubicBezTo>
                <a:cubicBezTo>
                  <a:pt x="408" y="364"/>
                  <a:pt x="416" y="361"/>
                  <a:pt x="421" y="363"/>
                </a:cubicBezTo>
                <a:cubicBezTo>
                  <a:pt x="473" y="405"/>
                  <a:pt x="479" y="400"/>
                  <a:pt x="481" y="404"/>
                </a:cubicBezTo>
                <a:close/>
                <a:moveTo>
                  <a:pt x="574" y="496"/>
                </a:moveTo>
                <a:cubicBezTo>
                  <a:pt x="568" y="500"/>
                  <a:pt x="567" y="492"/>
                  <a:pt x="563" y="490"/>
                </a:cubicBezTo>
                <a:cubicBezTo>
                  <a:pt x="562" y="485"/>
                  <a:pt x="555" y="489"/>
                  <a:pt x="554" y="481"/>
                </a:cubicBezTo>
                <a:cubicBezTo>
                  <a:pt x="561" y="486"/>
                  <a:pt x="571" y="485"/>
                  <a:pt x="574" y="496"/>
                </a:cubicBezTo>
                <a:close/>
                <a:moveTo>
                  <a:pt x="103" y="329"/>
                </a:moveTo>
                <a:cubicBezTo>
                  <a:pt x="109" y="325"/>
                  <a:pt x="110" y="333"/>
                  <a:pt x="115" y="331"/>
                </a:cubicBezTo>
                <a:cubicBezTo>
                  <a:pt x="171" y="348"/>
                  <a:pt x="180" y="348"/>
                  <a:pt x="187" y="354"/>
                </a:cubicBezTo>
                <a:cubicBezTo>
                  <a:pt x="252" y="368"/>
                  <a:pt x="264" y="379"/>
                  <a:pt x="281" y="381"/>
                </a:cubicBezTo>
                <a:cubicBezTo>
                  <a:pt x="354" y="410"/>
                  <a:pt x="361" y="404"/>
                  <a:pt x="363" y="409"/>
                </a:cubicBezTo>
                <a:cubicBezTo>
                  <a:pt x="405" y="413"/>
                  <a:pt x="402" y="428"/>
                  <a:pt x="410" y="421"/>
                </a:cubicBezTo>
                <a:cubicBezTo>
                  <a:pt x="445" y="442"/>
                  <a:pt x="452" y="438"/>
                  <a:pt x="456" y="440"/>
                </a:cubicBezTo>
                <a:cubicBezTo>
                  <a:pt x="488" y="458"/>
                  <a:pt x="495" y="458"/>
                  <a:pt x="498" y="466"/>
                </a:cubicBezTo>
                <a:cubicBezTo>
                  <a:pt x="561" y="506"/>
                  <a:pt x="568" y="512"/>
                  <a:pt x="575" y="517"/>
                </a:cubicBezTo>
                <a:cubicBezTo>
                  <a:pt x="558" y="513"/>
                  <a:pt x="551" y="516"/>
                  <a:pt x="549" y="510"/>
                </a:cubicBezTo>
                <a:cubicBezTo>
                  <a:pt x="513" y="494"/>
                  <a:pt x="503" y="492"/>
                  <a:pt x="493" y="489"/>
                </a:cubicBezTo>
                <a:cubicBezTo>
                  <a:pt x="404" y="458"/>
                  <a:pt x="396" y="460"/>
                  <a:pt x="391" y="458"/>
                </a:cubicBezTo>
                <a:cubicBezTo>
                  <a:pt x="326" y="439"/>
                  <a:pt x="303" y="432"/>
                  <a:pt x="282" y="420"/>
                </a:cubicBezTo>
                <a:cubicBezTo>
                  <a:pt x="227" y="398"/>
                  <a:pt x="222" y="396"/>
                  <a:pt x="216" y="396"/>
                </a:cubicBezTo>
                <a:cubicBezTo>
                  <a:pt x="173" y="374"/>
                  <a:pt x="170" y="375"/>
                  <a:pt x="166" y="375"/>
                </a:cubicBezTo>
                <a:cubicBezTo>
                  <a:pt x="119" y="342"/>
                  <a:pt x="112" y="342"/>
                  <a:pt x="106" y="340"/>
                </a:cubicBezTo>
                <a:close/>
                <a:moveTo>
                  <a:pt x="3826" y="1984"/>
                </a:moveTo>
                <a:cubicBezTo>
                  <a:pt x="3826" y="1988"/>
                  <a:pt x="3827" y="1993"/>
                  <a:pt x="3819" y="1999"/>
                </a:cubicBezTo>
                <a:cubicBezTo>
                  <a:pt x="3821" y="2007"/>
                  <a:pt x="3806" y="2010"/>
                  <a:pt x="3810" y="2018"/>
                </a:cubicBezTo>
                <a:cubicBezTo>
                  <a:pt x="3803" y="2023"/>
                  <a:pt x="3802" y="2030"/>
                  <a:pt x="3797" y="2036"/>
                </a:cubicBezTo>
                <a:cubicBezTo>
                  <a:pt x="3779" y="2061"/>
                  <a:pt x="3766" y="2086"/>
                  <a:pt x="3744" y="2110"/>
                </a:cubicBezTo>
                <a:cubicBezTo>
                  <a:pt x="3742" y="2117"/>
                  <a:pt x="3735" y="2123"/>
                  <a:pt x="3729" y="2130"/>
                </a:cubicBezTo>
                <a:cubicBezTo>
                  <a:pt x="3727" y="2136"/>
                  <a:pt x="3717" y="2141"/>
                  <a:pt x="3716" y="2148"/>
                </a:cubicBezTo>
                <a:cubicBezTo>
                  <a:pt x="3711" y="2152"/>
                  <a:pt x="3707" y="2156"/>
                  <a:pt x="3703" y="2161"/>
                </a:cubicBezTo>
                <a:cubicBezTo>
                  <a:pt x="3713" y="2161"/>
                  <a:pt x="3713" y="2161"/>
                  <a:pt x="3713" y="2161"/>
                </a:cubicBezTo>
                <a:cubicBezTo>
                  <a:pt x="3720" y="2153"/>
                  <a:pt x="3727" y="2145"/>
                  <a:pt x="3734" y="2137"/>
                </a:cubicBezTo>
                <a:cubicBezTo>
                  <a:pt x="3735" y="2132"/>
                  <a:pt x="3741" y="2129"/>
                  <a:pt x="3743" y="2124"/>
                </a:cubicBezTo>
                <a:cubicBezTo>
                  <a:pt x="3746" y="2120"/>
                  <a:pt x="3752" y="2117"/>
                  <a:pt x="3752" y="2112"/>
                </a:cubicBezTo>
                <a:cubicBezTo>
                  <a:pt x="3762" y="2104"/>
                  <a:pt x="3768" y="2096"/>
                  <a:pt x="3771" y="2087"/>
                </a:cubicBezTo>
                <a:cubicBezTo>
                  <a:pt x="3797" y="2054"/>
                  <a:pt x="3817" y="2020"/>
                  <a:pt x="3838" y="1987"/>
                </a:cubicBezTo>
                <a:cubicBezTo>
                  <a:pt x="3839" y="1985"/>
                  <a:pt x="3840" y="1983"/>
                  <a:pt x="3840" y="1982"/>
                </a:cubicBezTo>
                <a:cubicBezTo>
                  <a:pt x="3840" y="1963"/>
                  <a:pt x="3840" y="1963"/>
                  <a:pt x="3840" y="1963"/>
                </a:cubicBezTo>
                <a:cubicBezTo>
                  <a:pt x="3837" y="1969"/>
                  <a:pt x="3834" y="1975"/>
                  <a:pt x="3831" y="1981"/>
                </a:cubicBezTo>
                <a:cubicBezTo>
                  <a:pt x="3831" y="1982"/>
                  <a:pt x="3826" y="1983"/>
                  <a:pt x="3826" y="1984"/>
                </a:cubicBezTo>
                <a:close/>
                <a:moveTo>
                  <a:pt x="3810" y="1936"/>
                </a:moveTo>
                <a:cubicBezTo>
                  <a:pt x="3798" y="1951"/>
                  <a:pt x="3791" y="1968"/>
                  <a:pt x="3782" y="1984"/>
                </a:cubicBezTo>
                <a:cubicBezTo>
                  <a:pt x="3772" y="2000"/>
                  <a:pt x="3766" y="2017"/>
                  <a:pt x="3758" y="2033"/>
                </a:cubicBezTo>
                <a:cubicBezTo>
                  <a:pt x="3749" y="2044"/>
                  <a:pt x="3744" y="2055"/>
                  <a:pt x="3738" y="2066"/>
                </a:cubicBezTo>
                <a:cubicBezTo>
                  <a:pt x="3734" y="2078"/>
                  <a:pt x="3725" y="2089"/>
                  <a:pt x="3721" y="2100"/>
                </a:cubicBezTo>
                <a:cubicBezTo>
                  <a:pt x="3715" y="2112"/>
                  <a:pt x="3706" y="2122"/>
                  <a:pt x="3705" y="2134"/>
                </a:cubicBezTo>
                <a:cubicBezTo>
                  <a:pt x="3697" y="2139"/>
                  <a:pt x="3694" y="2144"/>
                  <a:pt x="3695" y="2151"/>
                </a:cubicBezTo>
                <a:cubicBezTo>
                  <a:pt x="3688" y="2153"/>
                  <a:pt x="3686" y="2157"/>
                  <a:pt x="3684" y="2161"/>
                </a:cubicBezTo>
                <a:cubicBezTo>
                  <a:pt x="3697" y="2161"/>
                  <a:pt x="3697" y="2161"/>
                  <a:pt x="3697" y="2161"/>
                </a:cubicBezTo>
                <a:cubicBezTo>
                  <a:pt x="3704" y="2154"/>
                  <a:pt x="3710" y="2146"/>
                  <a:pt x="3710" y="2138"/>
                </a:cubicBezTo>
                <a:cubicBezTo>
                  <a:pt x="3722" y="2132"/>
                  <a:pt x="3719" y="2123"/>
                  <a:pt x="3724" y="2116"/>
                </a:cubicBezTo>
                <a:cubicBezTo>
                  <a:pt x="3729" y="2109"/>
                  <a:pt x="3730" y="2102"/>
                  <a:pt x="3735" y="2095"/>
                </a:cubicBezTo>
                <a:cubicBezTo>
                  <a:pt x="3737" y="2087"/>
                  <a:pt x="3745" y="2081"/>
                  <a:pt x="3749" y="2073"/>
                </a:cubicBezTo>
                <a:cubicBezTo>
                  <a:pt x="3747" y="2064"/>
                  <a:pt x="3759" y="2059"/>
                  <a:pt x="3758" y="2050"/>
                </a:cubicBezTo>
                <a:cubicBezTo>
                  <a:pt x="3767" y="2044"/>
                  <a:pt x="3765" y="2035"/>
                  <a:pt x="3772" y="2028"/>
                </a:cubicBezTo>
                <a:cubicBezTo>
                  <a:pt x="3774" y="2021"/>
                  <a:pt x="3781" y="2015"/>
                  <a:pt x="3783" y="2007"/>
                </a:cubicBezTo>
                <a:cubicBezTo>
                  <a:pt x="3788" y="1992"/>
                  <a:pt x="3797" y="1977"/>
                  <a:pt x="3806" y="1962"/>
                </a:cubicBezTo>
                <a:cubicBezTo>
                  <a:pt x="3800" y="1957"/>
                  <a:pt x="3819" y="1957"/>
                  <a:pt x="3813" y="1951"/>
                </a:cubicBezTo>
                <a:cubicBezTo>
                  <a:pt x="3816" y="1948"/>
                  <a:pt x="3817" y="1944"/>
                  <a:pt x="3820" y="1940"/>
                </a:cubicBezTo>
                <a:cubicBezTo>
                  <a:pt x="3821" y="1933"/>
                  <a:pt x="3828" y="1927"/>
                  <a:pt x="3831" y="1920"/>
                </a:cubicBezTo>
                <a:cubicBezTo>
                  <a:pt x="3832" y="1914"/>
                  <a:pt x="3837" y="1910"/>
                  <a:pt x="3840" y="1905"/>
                </a:cubicBezTo>
                <a:cubicBezTo>
                  <a:pt x="3840" y="1885"/>
                  <a:pt x="3840" y="1885"/>
                  <a:pt x="3840" y="1885"/>
                </a:cubicBezTo>
                <a:cubicBezTo>
                  <a:pt x="3840" y="1886"/>
                  <a:pt x="3839" y="1887"/>
                  <a:pt x="3838" y="1888"/>
                </a:cubicBezTo>
                <a:cubicBezTo>
                  <a:pt x="3828" y="1904"/>
                  <a:pt x="3816" y="1919"/>
                  <a:pt x="3810" y="1936"/>
                </a:cubicBezTo>
                <a:close/>
                <a:moveTo>
                  <a:pt x="3827" y="853"/>
                </a:moveTo>
                <a:cubicBezTo>
                  <a:pt x="3813" y="863"/>
                  <a:pt x="3798" y="861"/>
                  <a:pt x="3784" y="868"/>
                </a:cubicBezTo>
                <a:cubicBezTo>
                  <a:pt x="3747" y="873"/>
                  <a:pt x="3744" y="883"/>
                  <a:pt x="3740" y="882"/>
                </a:cubicBezTo>
                <a:cubicBezTo>
                  <a:pt x="3688" y="888"/>
                  <a:pt x="3681" y="898"/>
                  <a:pt x="3674" y="897"/>
                </a:cubicBezTo>
                <a:cubicBezTo>
                  <a:pt x="3645" y="906"/>
                  <a:pt x="3638" y="910"/>
                  <a:pt x="3630" y="912"/>
                </a:cubicBezTo>
                <a:cubicBezTo>
                  <a:pt x="3580" y="930"/>
                  <a:pt x="3573" y="940"/>
                  <a:pt x="3566" y="939"/>
                </a:cubicBezTo>
                <a:cubicBezTo>
                  <a:pt x="3521" y="966"/>
                  <a:pt x="3517" y="968"/>
                  <a:pt x="3514" y="969"/>
                </a:cubicBezTo>
                <a:cubicBezTo>
                  <a:pt x="3487" y="983"/>
                  <a:pt x="3484" y="993"/>
                  <a:pt x="3480" y="990"/>
                </a:cubicBezTo>
                <a:cubicBezTo>
                  <a:pt x="3470" y="1008"/>
                  <a:pt x="3482" y="995"/>
                  <a:pt x="3495" y="994"/>
                </a:cubicBezTo>
                <a:cubicBezTo>
                  <a:pt x="3557" y="953"/>
                  <a:pt x="3583" y="947"/>
                  <a:pt x="3608" y="931"/>
                </a:cubicBezTo>
                <a:cubicBezTo>
                  <a:pt x="3710" y="900"/>
                  <a:pt x="3716" y="894"/>
                  <a:pt x="3723" y="895"/>
                </a:cubicBezTo>
                <a:cubicBezTo>
                  <a:pt x="3788" y="882"/>
                  <a:pt x="3794" y="872"/>
                  <a:pt x="3801" y="873"/>
                </a:cubicBezTo>
                <a:cubicBezTo>
                  <a:pt x="3827" y="863"/>
                  <a:pt x="3834" y="869"/>
                  <a:pt x="3840" y="864"/>
                </a:cubicBezTo>
                <a:close/>
                <a:moveTo>
                  <a:pt x="2555" y="2043"/>
                </a:moveTo>
                <a:cubicBezTo>
                  <a:pt x="2556" y="2071"/>
                  <a:pt x="2547" y="2096"/>
                  <a:pt x="2551" y="2126"/>
                </a:cubicBezTo>
                <a:cubicBezTo>
                  <a:pt x="2546" y="2133"/>
                  <a:pt x="2544" y="2141"/>
                  <a:pt x="2543" y="2149"/>
                </a:cubicBezTo>
                <a:cubicBezTo>
                  <a:pt x="2536" y="2151"/>
                  <a:pt x="2544" y="2158"/>
                  <a:pt x="2539" y="2161"/>
                </a:cubicBezTo>
                <a:cubicBezTo>
                  <a:pt x="2554" y="2161"/>
                  <a:pt x="2554" y="2161"/>
                  <a:pt x="2554" y="2161"/>
                </a:cubicBezTo>
                <a:cubicBezTo>
                  <a:pt x="2553" y="2158"/>
                  <a:pt x="2552" y="2155"/>
                  <a:pt x="2551" y="2152"/>
                </a:cubicBezTo>
                <a:cubicBezTo>
                  <a:pt x="2560" y="2136"/>
                  <a:pt x="2553" y="2115"/>
                  <a:pt x="2560" y="2099"/>
                </a:cubicBezTo>
                <a:cubicBezTo>
                  <a:pt x="2555" y="2087"/>
                  <a:pt x="2564" y="2081"/>
                  <a:pt x="2559" y="2070"/>
                </a:cubicBezTo>
                <a:cubicBezTo>
                  <a:pt x="2561" y="2066"/>
                  <a:pt x="2561" y="2061"/>
                  <a:pt x="2562" y="2056"/>
                </a:cubicBezTo>
                <a:cubicBezTo>
                  <a:pt x="2558" y="2052"/>
                  <a:pt x="2564" y="2041"/>
                  <a:pt x="2555" y="2043"/>
                </a:cubicBezTo>
                <a:close/>
                <a:moveTo>
                  <a:pt x="3812" y="907"/>
                </a:moveTo>
                <a:cubicBezTo>
                  <a:pt x="3803" y="905"/>
                  <a:pt x="3794" y="910"/>
                  <a:pt x="3786" y="913"/>
                </a:cubicBezTo>
                <a:cubicBezTo>
                  <a:pt x="3729" y="928"/>
                  <a:pt x="3724" y="926"/>
                  <a:pt x="3720" y="932"/>
                </a:cubicBezTo>
                <a:cubicBezTo>
                  <a:pt x="3672" y="946"/>
                  <a:pt x="3662" y="944"/>
                  <a:pt x="3654" y="952"/>
                </a:cubicBezTo>
                <a:cubicBezTo>
                  <a:pt x="3593" y="974"/>
                  <a:pt x="3584" y="976"/>
                  <a:pt x="3576" y="983"/>
                </a:cubicBezTo>
                <a:cubicBezTo>
                  <a:pt x="3533" y="993"/>
                  <a:pt x="3529" y="999"/>
                  <a:pt x="3525" y="1003"/>
                </a:cubicBezTo>
                <a:cubicBezTo>
                  <a:pt x="3481" y="1019"/>
                  <a:pt x="3477" y="1025"/>
                  <a:pt x="3472" y="1024"/>
                </a:cubicBezTo>
                <a:cubicBezTo>
                  <a:pt x="3392" y="1085"/>
                  <a:pt x="3391" y="1089"/>
                  <a:pt x="3391" y="1094"/>
                </a:cubicBezTo>
                <a:cubicBezTo>
                  <a:pt x="3389" y="1100"/>
                  <a:pt x="3391" y="1098"/>
                  <a:pt x="3393" y="1095"/>
                </a:cubicBezTo>
                <a:cubicBezTo>
                  <a:pt x="3476" y="1037"/>
                  <a:pt x="3483" y="1026"/>
                  <a:pt x="3491" y="1028"/>
                </a:cubicBezTo>
                <a:cubicBezTo>
                  <a:pt x="3531" y="1015"/>
                  <a:pt x="3534" y="1006"/>
                  <a:pt x="3538" y="1009"/>
                </a:cubicBezTo>
                <a:cubicBezTo>
                  <a:pt x="3595" y="988"/>
                  <a:pt x="3603" y="981"/>
                  <a:pt x="3611" y="980"/>
                </a:cubicBezTo>
                <a:cubicBezTo>
                  <a:pt x="3651" y="964"/>
                  <a:pt x="3655" y="958"/>
                  <a:pt x="3659" y="955"/>
                </a:cubicBezTo>
                <a:cubicBezTo>
                  <a:pt x="3690" y="953"/>
                  <a:pt x="3697" y="945"/>
                  <a:pt x="3706" y="947"/>
                </a:cubicBezTo>
                <a:cubicBezTo>
                  <a:pt x="3744" y="927"/>
                  <a:pt x="3750" y="943"/>
                  <a:pt x="3753" y="932"/>
                </a:cubicBezTo>
                <a:cubicBezTo>
                  <a:pt x="3783" y="923"/>
                  <a:pt x="3792" y="925"/>
                  <a:pt x="3799" y="919"/>
                </a:cubicBezTo>
                <a:cubicBezTo>
                  <a:pt x="3840" y="899"/>
                  <a:pt x="3840" y="899"/>
                  <a:pt x="3840" y="899"/>
                </a:cubicBezTo>
                <a:close/>
                <a:moveTo>
                  <a:pt x="18" y="991"/>
                </a:moveTo>
                <a:cubicBezTo>
                  <a:pt x="19" y="988"/>
                  <a:pt x="21" y="987"/>
                  <a:pt x="24" y="985"/>
                </a:cubicBezTo>
                <a:cubicBezTo>
                  <a:pt x="41" y="954"/>
                  <a:pt x="52" y="950"/>
                  <a:pt x="55" y="938"/>
                </a:cubicBezTo>
                <a:cubicBezTo>
                  <a:pt x="77" y="912"/>
                  <a:pt x="76" y="910"/>
                  <a:pt x="77" y="909"/>
                </a:cubicBezTo>
                <a:cubicBezTo>
                  <a:pt x="85" y="893"/>
                  <a:pt x="91" y="890"/>
                  <a:pt x="94" y="885"/>
                </a:cubicBezTo>
                <a:cubicBezTo>
                  <a:pt x="117" y="847"/>
                  <a:pt x="125" y="839"/>
                  <a:pt x="127" y="826"/>
                </a:cubicBezTo>
                <a:cubicBezTo>
                  <a:pt x="144" y="805"/>
                  <a:pt x="143" y="800"/>
                  <a:pt x="147" y="800"/>
                </a:cubicBezTo>
                <a:cubicBezTo>
                  <a:pt x="208" y="707"/>
                  <a:pt x="208" y="692"/>
                  <a:pt x="219" y="688"/>
                </a:cubicBezTo>
                <a:cubicBezTo>
                  <a:pt x="270" y="630"/>
                  <a:pt x="278" y="623"/>
                  <a:pt x="284" y="613"/>
                </a:cubicBezTo>
                <a:cubicBezTo>
                  <a:pt x="313" y="588"/>
                  <a:pt x="318" y="585"/>
                  <a:pt x="321" y="581"/>
                </a:cubicBezTo>
                <a:cubicBezTo>
                  <a:pt x="347" y="553"/>
                  <a:pt x="359" y="556"/>
                  <a:pt x="361" y="551"/>
                </a:cubicBezTo>
                <a:cubicBezTo>
                  <a:pt x="311" y="579"/>
                  <a:pt x="302" y="591"/>
                  <a:pt x="289" y="599"/>
                </a:cubicBezTo>
                <a:cubicBezTo>
                  <a:pt x="258" y="633"/>
                  <a:pt x="251" y="631"/>
                  <a:pt x="253" y="637"/>
                </a:cubicBezTo>
                <a:cubicBezTo>
                  <a:pt x="226" y="662"/>
                  <a:pt x="224" y="664"/>
                  <a:pt x="219" y="664"/>
                </a:cubicBezTo>
                <a:cubicBezTo>
                  <a:pt x="196" y="698"/>
                  <a:pt x="191" y="703"/>
                  <a:pt x="188" y="709"/>
                </a:cubicBezTo>
                <a:cubicBezTo>
                  <a:pt x="146" y="779"/>
                  <a:pt x="135" y="788"/>
                  <a:pt x="132" y="806"/>
                </a:cubicBezTo>
                <a:cubicBezTo>
                  <a:pt x="97" y="854"/>
                  <a:pt x="91" y="860"/>
                  <a:pt x="88" y="868"/>
                </a:cubicBezTo>
                <a:cubicBezTo>
                  <a:pt x="70" y="899"/>
                  <a:pt x="64" y="905"/>
                  <a:pt x="60" y="912"/>
                </a:cubicBezTo>
                <a:cubicBezTo>
                  <a:pt x="43" y="944"/>
                  <a:pt x="31" y="945"/>
                  <a:pt x="29" y="953"/>
                </a:cubicBezTo>
                <a:cubicBezTo>
                  <a:pt x="9" y="980"/>
                  <a:pt x="5" y="985"/>
                  <a:pt x="0" y="989"/>
                </a:cubicBezTo>
                <a:cubicBezTo>
                  <a:pt x="14" y="1002"/>
                  <a:pt x="13" y="994"/>
                  <a:pt x="18" y="991"/>
                </a:cubicBezTo>
                <a:close/>
                <a:moveTo>
                  <a:pt x="3610" y="40"/>
                </a:moveTo>
                <a:cubicBezTo>
                  <a:pt x="3615" y="31"/>
                  <a:pt x="3617" y="22"/>
                  <a:pt x="3618" y="15"/>
                </a:cubicBezTo>
                <a:cubicBezTo>
                  <a:pt x="3619" y="9"/>
                  <a:pt x="3616" y="6"/>
                  <a:pt x="3616" y="1"/>
                </a:cubicBezTo>
                <a:cubicBezTo>
                  <a:pt x="3612" y="1"/>
                  <a:pt x="3612" y="1"/>
                  <a:pt x="3612" y="1"/>
                </a:cubicBezTo>
                <a:cubicBezTo>
                  <a:pt x="3612" y="10"/>
                  <a:pt x="3612" y="19"/>
                  <a:pt x="3612" y="28"/>
                </a:cubicBezTo>
                <a:cubicBezTo>
                  <a:pt x="3611" y="32"/>
                  <a:pt x="3607" y="38"/>
                  <a:pt x="3610" y="40"/>
                </a:cubicBezTo>
                <a:close/>
                <a:moveTo>
                  <a:pt x="19" y="916"/>
                </a:moveTo>
                <a:cubicBezTo>
                  <a:pt x="19" y="903"/>
                  <a:pt x="26" y="898"/>
                  <a:pt x="30" y="890"/>
                </a:cubicBezTo>
                <a:cubicBezTo>
                  <a:pt x="76" y="798"/>
                  <a:pt x="87" y="794"/>
                  <a:pt x="88" y="781"/>
                </a:cubicBezTo>
                <a:cubicBezTo>
                  <a:pt x="108" y="743"/>
                  <a:pt x="114" y="734"/>
                  <a:pt x="122" y="728"/>
                </a:cubicBezTo>
                <a:cubicBezTo>
                  <a:pt x="159" y="672"/>
                  <a:pt x="164" y="670"/>
                  <a:pt x="166" y="666"/>
                </a:cubicBezTo>
                <a:cubicBezTo>
                  <a:pt x="223" y="605"/>
                  <a:pt x="228" y="603"/>
                  <a:pt x="232" y="600"/>
                </a:cubicBezTo>
                <a:cubicBezTo>
                  <a:pt x="247" y="569"/>
                  <a:pt x="246" y="586"/>
                  <a:pt x="228" y="589"/>
                </a:cubicBezTo>
                <a:cubicBezTo>
                  <a:pt x="207" y="610"/>
                  <a:pt x="209" y="617"/>
                  <a:pt x="203" y="615"/>
                </a:cubicBezTo>
                <a:cubicBezTo>
                  <a:pt x="173" y="649"/>
                  <a:pt x="165" y="650"/>
                  <a:pt x="163" y="657"/>
                </a:cubicBezTo>
                <a:cubicBezTo>
                  <a:pt x="144" y="680"/>
                  <a:pt x="141" y="682"/>
                  <a:pt x="138" y="684"/>
                </a:cubicBezTo>
                <a:cubicBezTo>
                  <a:pt x="99" y="747"/>
                  <a:pt x="91" y="751"/>
                  <a:pt x="91" y="760"/>
                </a:cubicBezTo>
                <a:cubicBezTo>
                  <a:pt x="66" y="804"/>
                  <a:pt x="62" y="805"/>
                  <a:pt x="63" y="810"/>
                </a:cubicBezTo>
                <a:cubicBezTo>
                  <a:pt x="19" y="878"/>
                  <a:pt x="9" y="898"/>
                  <a:pt x="0" y="918"/>
                </a:cubicBezTo>
                <a:cubicBezTo>
                  <a:pt x="9" y="931"/>
                  <a:pt x="10" y="920"/>
                  <a:pt x="19" y="916"/>
                </a:cubicBezTo>
                <a:close/>
                <a:moveTo>
                  <a:pt x="101" y="952"/>
                </a:moveTo>
                <a:cubicBezTo>
                  <a:pt x="107" y="933"/>
                  <a:pt x="124" y="926"/>
                  <a:pt x="129" y="907"/>
                </a:cubicBezTo>
                <a:cubicBezTo>
                  <a:pt x="153" y="887"/>
                  <a:pt x="154" y="883"/>
                  <a:pt x="155" y="878"/>
                </a:cubicBezTo>
                <a:cubicBezTo>
                  <a:pt x="186" y="849"/>
                  <a:pt x="185" y="838"/>
                  <a:pt x="197" y="839"/>
                </a:cubicBezTo>
                <a:cubicBezTo>
                  <a:pt x="226" y="799"/>
                  <a:pt x="231" y="800"/>
                  <a:pt x="234" y="797"/>
                </a:cubicBezTo>
                <a:cubicBezTo>
                  <a:pt x="261" y="768"/>
                  <a:pt x="267" y="763"/>
                  <a:pt x="273" y="759"/>
                </a:cubicBezTo>
                <a:cubicBezTo>
                  <a:pt x="334" y="706"/>
                  <a:pt x="348" y="698"/>
                  <a:pt x="358" y="687"/>
                </a:cubicBezTo>
                <a:cubicBezTo>
                  <a:pt x="387" y="672"/>
                  <a:pt x="392" y="667"/>
                  <a:pt x="398" y="663"/>
                </a:cubicBezTo>
                <a:cubicBezTo>
                  <a:pt x="445" y="635"/>
                  <a:pt x="453" y="633"/>
                  <a:pt x="458" y="629"/>
                </a:cubicBezTo>
                <a:cubicBezTo>
                  <a:pt x="471" y="618"/>
                  <a:pt x="463" y="619"/>
                  <a:pt x="458" y="623"/>
                </a:cubicBezTo>
                <a:cubicBezTo>
                  <a:pt x="388" y="656"/>
                  <a:pt x="381" y="668"/>
                  <a:pt x="367" y="672"/>
                </a:cubicBezTo>
                <a:cubicBezTo>
                  <a:pt x="297" y="725"/>
                  <a:pt x="290" y="728"/>
                  <a:pt x="284" y="732"/>
                </a:cubicBezTo>
                <a:cubicBezTo>
                  <a:pt x="256" y="751"/>
                  <a:pt x="251" y="765"/>
                  <a:pt x="239" y="771"/>
                </a:cubicBezTo>
                <a:cubicBezTo>
                  <a:pt x="216" y="797"/>
                  <a:pt x="214" y="800"/>
                  <a:pt x="211" y="801"/>
                </a:cubicBezTo>
                <a:cubicBezTo>
                  <a:pt x="180" y="835"/>
                  <a:pt x="174" y="839"/>
                  <a:pt x="168" y="843"/>
                </a:cubicBezTo>
                <a:cubicBezTo>
                  <a:pt x="151" y="871"/>
                  <a:pt x="144" y="869"/>
                  <a:pt x="146" y="875"/>
                </a:cubicBezTo>
                <a:cubicBezTo>
                  <a:pt x="128" y="897"/>
                  <a:pt x="124" y="895"/>
                  <a:pt x="123" y="896"/>
                </a:cubicBezTo>
                <a:cubicBezTo>
                  <a:pt x="104" y="928"/>
                  <a:pt x="98" y="932"/>
                  <a:pt x="92" y="934"/>
                </a:cubicBezTo>
                <a:cubicBezTo>
                  <a:pt x="62" y="972"/>
                  <a:pt x="61" y="980"/>
                  <a:pt x="53" y="982"/>
                </a:cubicBezTo>
                <a:cubicBezTo>
                  <a:pt x="19" y="1020"/>
                  <a:pt x="10" y="1027"/>
                  <a:pt x="0" y="1035"/>
                </a:cubicBezTo>
                <a:cubicBezTo>
                  <a:pt x="55" y="1004"/>
                  <a:pt x="76" y="975"/>
                  <a:pt x="101" y="952"/>
                </a:cubicBezTo>
                <a:close/>
                <a:moveTo>
                  <a:pt x="26" y="733"/>
                </a:moveTo>
                <a:cubicBezTo>
                  <a:pt x="36" y="726"/>
                  <a:pt x="41" y="714"/>
                  <a:pt x="46" y="701"/>
                </a:cubicBezTo>
                <a:cubicBezTo>
                  <a:pt x="50" y="697"/>
                  <a:pt x="53" y="691"/>
                  <a:pt x="54" y="683"/>
                </a:cubicBezTo>
                <a:cubicBezTo>
                  <a:pt x="60" y="679"/>
                  <a:pt x="63" y="673"/>
                  <a:pt x="65" y="665"/>
                </a:cubicBezTo>
                <a:cubicBezTo>
                  <a:pt x="74" y="657"/>
                  <a:pt x="79" y="645"/>
                  <a:pt x="87" y="636"/>
                </a:cubicBezTo>
                <a:cubicBezTo>
                  <a:pt x="87" y="632"/>
                  <a:pt x="92" y="633"/>
                  <a:pt x="93" y="630"/>
                </a:cubicBezTo>
                <a:cubicBezTo>
                  <a:pt x="93" y="625"/>
                  <a:pt x="95" y="622"/>
                  <a:pt x="99" y="621"/>
                </a:cubicBezTo>
                <a:cubicBezTo>
                  <a:pt x="99" y="617"/>
                  <a:pt x="103" y="616"/>
                  <a:pt x="104" y="612"/>
                </a:cubicBezTo>
                <a:cubicBezTo>
                  <a:pt x="104" y="608"/>
                  <a:pt x="112" y="610"/>
                  <a:pt x="110" y="603"/>
                </a:cubicBezTo>
                <a:cubicBezTo>
                  <a:pt x="118" y="594"/>
                  <a:pt x="125" y="584"/>
                  <a:pt x="135" y="577"/>
                </a:cubicBezTo>
                <a:cubicBezTo>
                  <a:pt x="137" y="570"/>
                  <a:pt x="145" y="569"/>
                  <a:pt x="146" y="562"/>
                </a:cubicBezTo>
                <a:cubicBezTo>
                  <a:pt x="155" y="560"/>
                  <a:pt x="153" y="549"/>
                  <a:pt x="161" y="547"/>
                </a:cubicBezTo>
                <a:cubicBezTo>
                  <a:pt x="169" y="543"/>
                  <a:pt x="171" y="533"/>
                  <a:pt x="183" y="532"/>
                </a:cubicBezTo>
                <a:cubicBezTo>
                  <a:pt x="185" y="528"/>
                  <a:pt x="188" y="525"/>
                  <a:pt x="192" y="523"/>
                </a:cubicBezTo>
                <a:cubicBezTo>
                  <a:pt x="191" y="519"/>
                  <a:pt x="203" y="514"/>
                  <a:pt x="194" y="511"/>
                </a:cubicBezTo>
                <a:cubicBezTo>
                  <a:pt x="194" y="517"/>
                  <a:pt x="185" y="513"/>
                  <a:pt x="183" y="517"/>
                </a:cubicBezTo>
                <a:cubicBezTo>
                  <a:pt x="180" y="521"/>
                  <a:pt x="175" y="523"/>
                  <a:pt x="175" y="529"/>
                </a:cubicBezTo>
                <a:cubicBezTo>
                  <a:pt x="164" y="532"/>
                  <a:pt x="160" y="541"/>
                  <a:pt x="149" y="544"/>
                </a:cubicBezTo>
                <a:cubicBezTo>
                  <a:pt x="150" y="555"/>
                  <a:pt x="139" y="554"/>
                  <a:pt x="138" y="562"/>
                </a:cubicBezTo>
                <a:cubicBezTo>
                  <a:pt x="131" y="565"/>
                  <a:pt x="129" y="572"/>
                  <a:pt x="124" y="577"/>
                </a:cubicBezTo>
                <a:cubicBezTo>
                  <a:pt x="117" y="590"/>
                  <a:pt x="102" y="594"/>
                  <a:pt x="98" y="609"/>
                </a:cubicBezTo>
                <a:cubicBezTo>
                  <a:pt x="78" y="628"/>
                  <a:pt x="64" y="652"/>
                  <a:pt x="48" y="675"/>
                </a:cubicBezTo>
                <a:cubicBezTo>
                  <a:pt x="45" y="681"/>
                  <a:pt x="38" y="684"/>
                  <a:pt x="40" y="695"/>
                </a:cubicBezTo>
                <a:cubicBezTo>
                  <a:pt x="33" y="698"/>
                  <a:pt x="29" y="704"/>
                  <a:pt x="28" y="713"/>
                </a:cubicBezTo>
                <a:cubicBezTo>
                  <a:pt x="19" y="723"/>
                  <a:pt x="15" y="737"/>
                  <a:pt x="6" y="748"/>
                </a:cubicBezTo>
                <a:cubicBezTo>
                  <a:pt x="4" y="751"/>
                  <a:pt x="2" y="753"/>
                  <a:pt x="0" y="756"/>
                </a:cubicBezTo>
                <a:cubicBezTo>
                  <a:pt x="0" y="781"/>
                  <a:pt x="0" y="781"/>
                  <a:pt x="0" y="781"/>
                </a:cubicBezTo>
                <a:cubicBezTo>
                  <a:pt x="3" y="777"/>
                  <a:pt x="7" y="775"/>
                  <a:pt x="7" y="768"/>
                </a:cubicBezTo>
                <a:cubicBezTo>
                  <a:pt x="12" y="756"/>
                  <a:pt x="23" y="748"/>
                  <a:pt x="26" y="733"/>
                </a:cubicBezTo>
                <a:close/>
                <a:moveTo>
                  <a:pt x="3187" y="40"/>
                </a:moveTo>
                <a:cubicBezTo>
                  <a:pt x="3188" y="27"/>
                  <a:pt x="3189" y="13"/>
                  <a:pt x="3189" y="1"/>
                </a:cubicBezTo>
                <a:cubicBezTo>
                  <a:pt x="3183" y="1"/>
                  <a:pt x="3183" y="1"/>
                  <a:pt x="3183" y="1"/>
                </a:cubicBezTo>
                <a:cubicBezTo>
                  <a:pt x="3183" y="5"/>
                  <a:pt x="3183" y="9"/>
                  <a:pt x="3183" y="13"/>
                </a:cubicBezTo>
                <a:cubicBezTo>
                  <a:pt x="3181" y="18"/>
                  <a:pt x="3181" y="23"/>
                  <a:pt x="3184" y="26"/>
                </a:cubicBezTo>
                <a:cubicBezTo>
                  <a:pt x="3183" y="31"/>
                  <a:pt x="3180" y="38"/>
                  <a:pt x="3187" y="40"/>
                </a:cubicBezTo>
                <a:close/>
                <a:moveTo>
                  <a:pt x="2732" y="114"/>
                </a:moveTo>
                <a:cubicBezTo>
                  <a:pt x="2734" y="119"/>
                  <a:pt x="2732" y="121"/>
                  <a:pt x="2728" y="123"/>
                </a:cubicBezTo>
                <a:cubicBezTo>
                  <a:pt x="2709" y="162"/>
                  <a:pt x="2703" y="166"/>
                  <a:pt x="2703" y="176"/>
                </a:cubicBezTo>
                <a:cubicBezTo>
                  <a:pt x="2684" y="207"/>
                  <a:pt x="2689" y="215"/>
                  <a:pt x="2685" y="218"/>
                </a:cubicBezTo>
                <a:cubicBezTo>
                  <a:pt x="2667" y="269"/>
                  <a:pt x="2658" y="272"/>
                  <a:pt x="2663" y="284"/>
                </a:cubicBezTo>
                <a:cubicBezTo>
                  <a:pt x="2644" y="335"/>
                  <a:pt x="2647" y="346"/>
                  <a:pt x="2641" y="351"/>
                </a:cubicBezTo>
                <a:cubicBezTo>
                  <a:pt x="2639" y="382"/>
                  <a:pt x="2639" y="386"/>
                  <a:pt x="2637" y="390"/>
                </a:cubicBezTo>
                <a:cubicBezTo>
                  <a:pt x="2637" y="425"/>
                  <a:pt x="2634" y="438"/>
                  <a:pt x="2641" y="437"/>
                </a:cubicBezTo>
                <a:cubicBezTo>
                  <a:pt x="2651" y="364"/>
                  <a:pt x="2648" y="354"/>
                  <a:pt x="2652" y="349"/>
                </a:cubicBezTo>
                <a:cubicBezTo>
                  <a:pt x="2709" y="187"/>
                  <a:pt x="2709" y="180"/>
                  <a:pt x="2715" y="176"/>
                </a:cubicBezTo>
                <a:cubicBezTo>
                  <a:pt x="2743" y="114"/>
                  <a:pt x="2749" y="110"/>
                  <a:pt x="2748" y="102"/>
                </a:cubicBezTo>
                <a:cubicBezTo>
                  <a:pt x="2765" y="72"/>
                  <a:pt x="2767" y="70"/>
                  <a:pt x="2770" y="68"/>
                </a:cubicBezTo>
                <a:cubicBezTo>
                  <a:pt x="2795" y="1"/>
                  <a:pt x="2795" y="1"/>
                  <a:pt x="2795" y="1"/>
                </a:cubicBezTo>
                <a:cubicBezTo>
                  <a:pt x="2777" y="34"/>
                  <a:pt x="2773" y="46"/>
                  <a:pt x="2761" y="52"/>
                </a:cubicBezTo>
                <a:close/>
                <a:moveTo>
                  <a:pt x="2792" y="99"/>
                </a:moveTo>
                <a:cubicBezTo>
                  <a:pt x="2784" y="104"/>
                  <a:pt x="2782" y="114"/>
                  <a:pt x="2778" y="122"/>
                </a:cubicBezTo>
                <a:cubicBezTo>
                  <a:pt x="2752" y="174"/>
                  <a:pt x="2748" y="177"/>
                  <a:pt x="2750" y="184"/>
                </a:cubicBezTo>
                <a:cubicBezTo>
                  <a:pt x="2728" y="230"/>
                  <a:pt x="2720" y="235"/>
                  <a:pt x="2721" y="246"/>
                </a:cubicBezTo>
                <a:cubicBezTo>
                  <a:pt x="2696" y="307"/>
                  <a:pt x="2692" y="315"/>
                  <a:pt x="2692" y="326"/>
                </a:cubicBezTo>
                <a:cubicBezTo>
                  <a:pt x="2671" y="365"/>
                  <a:pt x="2673" y="371"/>
                  <a:pt x="2673" y="377"/>
                </a:cubicBezTo>
                <a:cubicBezTo>
                  <a:pt x="2656" y="421"/>
                  <a:pt x="2658" y="428"/>
                  <a:pt x="2654" y="431"/>
                </a:cubicBezTo>
                <a:cubicBezTo>
                  <a:pt x="2647" y="531"/>
                  <a:pt x="2649" y="535"/>
                  <a:pt x="2652" y="538"/>
                </a:cubicBezTo>
                <a:cubicBezTo>
                  <a:pt x="2656" y="543"/>
                  <a:pt x="2655" y="540"/>
                  <a:pt x="2655" y="537"/>
                </a:cubicBezTo>
                <a:cubicBezTo>
                  <a:pt x="2666" y="437"/>
                  <a:pt x="2662" y="424"/>
                  <a:pt x="2670" y="419"/>
                </a:cubicBezTo>
                <a:cubicBezTo>
                  <a:pt x="2686" y="381"/>
                  <a:pt x="2681" y="373"/>
                  <a:pt x="2687" y="371"/>
                </a:cubicBezTo>
                <a:cubicBezTo>
                  <a:pt x="2709" y="315"/>
                  <a:pt x="2708" y="304"/>
                  <a:pt x="2713" y="298"/>
                </a:cubicBezTo>
                <a:cubicBezTo>
                  <a:pt x="2727" y="257"/>
                  <a:pt x="2726" y="250"/>
                  <a:pt x="2726" y="245"/>
                </a:cubicBezTo>
                <a:cubicBezTo>
                  <a:pt x="2745" y="221"/>
                  <a:pt x="2744" y="210"/>
                  <a:pt x="2751" y="205"/>
                </a:cubicBezTo>
                <a:cubicBezTo>
                  <a:pt x="2762" y="163"/>
                  <a:pt x="2778" y="168"/>
                  <a:pt x="2771" y="159"/>
                </a:cubicBezTo>
                <a:cubicBezTo>
                  <a:pt x="2784" y="131"/>
                  <a:pt x="2792" y="126"/>
                  <a:pt x="2792" y="117"/>
                </a:cubicBezTo>
                <a:cubicBezTo>
                  <a:pt x="2824" y="61"/>
                  <a:pt x="2826" y="58"/>
                  <a:pt x="2827" y="53"/>
                </a:cubicBezTo>
                <a:cubicBezTo>
                  <a:pt x="2852" y="7"/>
                  <a:pt x="2854" y="4"/>
                  <a:pt x="2855" y="1"/>
                </a:cubicBezTo>
                <a:cubicBezTo>
                  <a:pt x="2819" y="29"/>
                  <a:pt x="2828" y="46"/>
                  <a:pt x="2814" y="47"/>
                </a:cubicBezTo>
                <a:close/>
                <a:moveTo>
                  <a:pt x="3206" y="61"/>
                </a:moveTo>
                <a:cubicBezTo>
                  <a:pt x="3210" y="70"/>
                  <a:pt x="3206" y="82"/>
                  <a:pt x="3213" y="89"/>
                </a:cubicBezTo>
                <a:cubicBezTo>
                  <a:pt x="3220" y="70"/>
                  <a:pt x="3208" y="57"/>
                  <a:pt x="3213" y="38"/>
                </a:cubicBezTo>
                <a:cubicBezTo>
                  <a:pt x="3212" y="31"/>
                  <a:pt x="3212" y="23"/>
                  <a:pt x="3214" y="14"/>
                </a:cubicBezTo>
                <a:cubicBezTo>
                  <a:pt x="3218" y="8"/>
                  <a:pt x="3218" y="3"/>
                  <a:pt x="3213" y="1"/>
                </a:cubicBezTo>
                <a:cubicBezTo>
                  <a:pt x="3213" y="1"/>
                  <a:pt x="3214" y="1"/>
                  <a:pt x="3214" y="1"/>
                </a:cubicBezTo>
                <a:cubicBezTo>
                  <a:pt x="3208" y="1"/>
                  <a:pt x="3208" y="1"/>
                  <a:pt x="3208" y="1"/>
                </a:cubicBezTo>
                <a:cubicBezTo>
                  <a:pt x="3210" y="10"/>
                  <a:pt x="3205" y="21"/>
                  <a:pt x="3207" y="30"/>
                </a:cubicBezTo>
                <a:cubicBezTo>
                  <a:pt x="3203" y="42"/>
                  <a:pt x="3208" y="50"/>
                  <a:pt x="3206" y="61"/>
                </a:cubicBezTo>
                <a:close/>
                <a:moveTo>
                  <a:pt x="3548" y="95"/>
                </a:moveTo>
                <a:cubicBezTo>
                  <a:pt x="3562" y="84"/>
                  <a:pt x="3563" y="61"/>
                  <a:pt x="3570" y="45"/>
                </a:cubicBezTo>
                <a:cubicBezTo>
                  <a:pt x="3566" y="37"/>
                  <a:pt x="3574" y="24"/>
                  <a:pt x="3570" y="16"/>
                </a:cubicBezTo>
                <a:cubicBezTo>
                  <a:pt x="3571" y="11"/>
                  <a:pt x="3571" y="6"/>
                  <a:pt x="3571" y="1"/>
                </a:cubicBezTo>
                <a:cubicBezTo>
                  <a:pt x="3561" y="1"/>
                  <a:pt x="3561" y="1"/>
                  <a:pt x="3561" y="1"/>
                </a:cubicBezTo>
                <a:cubicBezTo>
                  <a:pt x="3561" y="3"/>
                  <a:pt x="3561" y="6"/>
                  <a:pt x="3561" y="9"/>
                </a:cubicBezTo>
                <a:cubicBezTo>
                  <a:pt x="3564" y="17"/>
                  <a:pt x="3561" y="28"/>
                  <a:pt x="3561" y="38"/>
                </a:cubicBezTo>
                <a:cubicBezTo>
                  <a:pt x="3562" y="42"/>
                  <a:pt x="3561" y="46"/>
                  <a:pt x="3558" y="52"/>
                </a:cubicBezTo>
                <a:cubicBezTo>
                  <a:pt x="3562" y="56"/>
                  <a:pt x="3552" y="65"/>
                  <a:pt x="3557" y="68"/>
                </a:cubicBezTo>
                <a:cubicBezTo>
                  <a:pt x="3557" y="72"/>
                  <a:pt x="3548" y="80"/>
                  <a:pt x="3554" y="82"/>
                </a:cubicBezTo>
                <a:cubicBezTo>
                  <a:pt x="3552" y="83"/>
                  <a:pt x="3543" y="92"/>
                  <a:pt x="3548" y="95"/>
                </a:cubicBezTo>
                <a:close/>
                <a:moveTo>
                  <a:pt x="76" y="1103"/>
                </a:moveTo>
                <a:cubicBezTo>
                  <a:pt x="81" y="1103"/>
                  <a:pt x="85" y="1103"/>
                  <a:pt x="88" y="1106"/>
                </a:cubicBezTo>
                <a:cubicBezTo>
                  <a:pt x="152" y="1133"/>
                  <a:pt x="158" y="1136"/>
                  <a:pt x="167" y="1136"/>
                </a:cubicBezTo>
                <a:cubicBezTo>
                  <a:pt x="227" y="1170"/>
                  <a:pt x="234" y="1172"/>
                  <a:pt x="240" y="1174"/>
                </a:cubicBezTo>
                <a:cubicBezTo>
                  <a:pt x="321" y="1207"/>
                  <a:pt x="340" y="1214"/>
                  <a:pt x="358" y="1223"/>
                </a:cubicBezTo>
                <a:cubicBezTo>
                  <a:pt x="404" y="1238"/>
                  <a:pt x="411" y="1238"/>
                  <a:pt x="413" y="1242"/>
                </a:cubicBezTo>
                <a:cubicBezTo>
                  <a:pt x="447" y="1249"/>
                  <a:pt x="457" y="1244"/>
                  <a:pt x="457" y="1250"/>
                </a:cubicBezTo>
                <a:cubicBezTo>
                  <a:pt x="517" y="1256"/>
                  <a:pt x="529" y="1259"/>
                  <a:pt x="535" y="1251"/>
                </a:cubicBezTo>
                <a:cubicBezTo>
                  <a:pt x="336" y="1206"/>
                  <a:pt x="322" y="1195"/>
                  <a:pt x="299" y="1193"/>
                </a:cubicBezTo>
                <a:cubicBezTo>
                  <a:pt x="271" y="1176"/>
                  <a:pt x="265" y="1177"/>
                  <a:pt x="266" y="1171"/>
                </a:cubicBezTo>
                <a:cubicBezTo>
                  <a:pt x="194" y="1139"/>
                  <a:pt x="185" y="1135"/>
                  <a:pt x="175" y="1130"/>
                </a:cubicBezTo>
                <a:cubicBezTo>
                  <a:pt x="105" y="1104"/>
                  <a:pt x="108" y="1094"/>
                  <a:pt x="99" y="1097"/>
                </a:cubicBezTo>
                <a:cubicBezTo>
                  <a:pt x="50" y="1083"/>
                  <a:pt x="46" y="1082"/>
                  <a:pt x="44" y="1078"/>
                </a:cubicBezTo>
                <a:cubicBezTo>
                  <a:pt x="93" y="1083"/>
                  <a:pt x="131" y="1095"/>
                  <a:pt x="166" y="1109"/>
                </a:cubicBezTo>
                <a:cubicBezTo>
                  <a:pt x="213" y="1124"/>
                  <a:pt x="213" y="1131"/>
                  <a:pt x="222" y="1128"/>
                </a:cubicBezTo>
                <a:cubicBezTo>
                  <a:pt x="338" y="1176"/>
                  <a:pt x="340" y="1187"/>
                  <a:pt x="354" y="1186"/>
                </a:cubicBezTo>
                <a:cubicBezTo>
                  <a:pt x="440" y="1224"/>
                  <a:pt x="457" y="1219"/>
                  <a:pt x="462" y="1227"/>
                </a:cubicBezTo>
                <a:cubicBezTo>
                  <a:pt x="557" y="1225"/>
                  <a:pt x="569" y="1230"/>
                  <a:pt x="569" y="1224"/>
                </a:cubicBezTo>
                <a:cubicBezTo>
                  <a:pt x="440" y="1206"/>
                  <a:pt x="429" y="1207"/>
                  <a:pt x="424" y="1201"/>
                </a:cubicBezTo>
                <a:cubicBezTo>
                  <a:pt x="366" y="1182"/>
                  <a:pt x="359" y="1178"/>
                  <a:pt x="351" y="1174"/>
                </a:cubicBezTo>
                <a:cubicBezTo>
                  <a:pt x="275" y="1141"/>
                  <a:pt x="269" y="1135"/>
                  <a:pt x="257" y="1136"/>
                </a:cubicBezTo>
                <a:cubicBezTo>
                  <a:pt x="219" y="1120"/>
                  <a:pt x="221" y="1112"/>
                  <a:pt x="213" y="1114"/>
                </a:cubicBezTo>
                <a:cubicBezTo>
                  <a:pt x="148" y="1090"/>
                  <a:pt x="134" y="1083"/>
                  <a:pt x="116" y="1079"/>
                </a:cubicBezTo>
                <a:cubicBezTo>
                  <a:pt x="82" y="1067"/>
                  <a:pt x="68" y="1070"/>
                  <a:pt x="64" y="1063"/>
                </a:cubicBezTo>
                <a:cubicBezTo>
                  <a:pt x="151" y="1077"/>
                  <a:pt x="159" y="1074"/>
                  <a:pt x="160" y="1078"/>
                </a:cubicBezTo>
                <a:cubicBezTo>
                  <a:pt x="189" y="1083"/>
                  <a:pt x="187" y="1091"/>
                  <a:pt x="195" y="1088"/>
                </a:cubicBezTo>
                <a:cubicBezTo>
                  <a:pt x="215" y="1101"/>
                  <a:pt x="223" y="1098"/>
                  <a:pt x="224" y="1102"/>
                </a:cubicBezTo>
                <a:cubicBezTo>
                  <a:pt x="288" y="1122"/>
                  <a:pt x="291" y="1129"/>
                  <a:pt x="297" y="1132"/>
                </a:cubicBezTo>
                <a:cubicBezTo>
                  <a:pt x="370" y="1168"/>
                  <a:pt x="383" y="1174"/>
                  <a:pt x="397" y="1179"/>
                </a:cubicBezTo>
                <a:cubicBezTo>
                  <a:pt x="433" y="1178"/>
                  <a:pt x="410" y="1183"/>
                  <a:pt x="403" y="1170"/>
                </a:cubicBezTo>
                <a:cubicBezTo>
                  <a:pt x="313" y="1125"/>
                  <a:pt x="296" y="1122"/>
                  <a:pt x="285" y="1112"/>
                </a:cubicBezTo>
                <a:cubicBezTo>
                  <a:pt x="252" y="1097"/>
                  <a:pt x="247" y="1098"/>
                  <a:pt x="244" y="1096"/>
                </a:cubicBezTo>
                <a:cubicBezTo>
                  <a:pt x="172" y="1070"/>
                  <a:pt x="166" y="1066"/>
                  <a:pt x="159" y="1063"/>
                </a:cubicBezTo>
                <a:cubicBezTo>
                  <a:pt x="136" y="1042"/>
                  <a:pt x="141" y="1046"/>
                  <a:pt x="165" y="1049"/>
                </a:cubicBezTo>
                <a:cubicBezTo>
                  <a:pt x="235" y="1074"/>
                  <a:pt x="239" y="1084"/>
                  <a:pt x="253" y="1084"/>
                </a:cubicBezTo>
                <a:cubicBezTo>
                  <a:pt x="281" y="1103"/>
                  <a:pt x="298" y="1092"/>
                  <a:pt x="297" y="1100"/>
                </a:cubicBezTo>
                <a:cubicBezTo>
                  <a:pt x="347" y="1120"/>
                  <a:pt x="357" y="1124"/>
                  <a:pt x="367" y="1127"/>
                </a:cubicBezTo>
                <a:cubicBezTo>
                  <a:pt x="445" y="1150"/>
                  <a:pt x="459" y="1156"/>
                  <a:pt x="472" y="1157"/>
                </a:cubicBezTo>
                <a:cubicBezTo>
                  <a:pt x="550" y="1146"/>
                  <a:pt x="566" y="1152"/>
                  <a:pt x="567" y="1146"/>
                </a:cubicBezTo>
                <a:cubicBezTo>
                  <a:pt x="601" y="1124"/>
                  <a:pt x="598" y="1131"/>
                  <a:pt x="593" y="1133"/>
                </a:cubicBezTo>
                <a:cubicBezTo>
                  <a:pt x="510" y="1147"/>
                  <a:pt x="491" y="1148"/>
                  <a:pt x="472" y="1148"/>
                </a:cubicBezTo>
                <a:cubicBezTo>
                  <a:pt x="441" y="1135"/>
                  <a:pt x="429" y="1141"/>
                  <a:pt x="428" y="1135"/>
                </a:cubicBezTo>
                <a:cubicBezTo>
                  <a:pt x="326" y="1104"/>
                  <a:pt x="324" y="1094"/>
                  <a:pt x="311" y="1094"/>
                </a:cubicBezTo>
                <a:cubicBezTo>
                  <a:pt x="246" y="1066"/>
                  <a:pt x="233" y="1065"/>
                  <a:pt x="223" y="1062"/>
                </a:cubicBezTo>
                <a:cubicBezTo>
                  <a:pt x="182" y="1047"/>
                  <a:pt x="179" y="1041"/>
                  <a:pt x="173" y="1040"/>
                </a:cubicBezTo>
                <a:cubicBezTo>
                  <a:pt x="231" y="1046"/>
                  <a:pt x="245" y="1047"/>
                  <a:pt x="255" y="1052"/>
                </a:cubicBezTo>
                <a:cubicBezTo>
                  <a:pt x="317" y="1068"/>
                  <a:pt x="319" y="1075"/>
                  <a:pt x="328" y="1073"/>
                </a:cubicBezTo>
                <a:cubicBezTo>
                  <a:pt x="367" y="1091"/>
                  <a:pt x="373" y="1092"/>
                  <a:pt x="380" y="1092"/>
                </a:cubicBezTo>
                <a:cubicBezTo>
                  <a:pt x="423" y="1104"/>
                  <a:pt x="431" y="1104"/>
                  <a:pt x="436" y="1108"/>
                </a:cubicBezTo>
                <a:cubicBezTo>
                  <a:pt x="614" y="1117"/>
                  <a:pt x="617" y="1115"/>
                  <a:pt x="619" y="1112"/>
                </a:cubicBezTo>
                <a:cubicBezTo>
                  <a:pt x="640" y="1096"/>
                  <a:pt x="638" y="1106"/>
                  <a:pt x="627" y="1106"/>
                </a:cubicBezTo>
                <a:cubicBezTo>
                  <a:pt x="519" y="1110"/>
                  <a:pt x="510" y="1108"/>
                  <a:pt x="500" y="1110"/>
                </a:cubicBezTo>
                <a:cubicBezTo>
                  <a:pt x="460" y="1102"/>
                  <a:pt x="454" y="1100"/>
                  <a:pt x="450" y="1096"/>
                </a:cubicBezTo>
                <a:cubicBezTo>
                  <a:pt x="384" y="1077"/>
                  <a:pt x="366" y="1080"/>
                  <a:pt x="357" y="1073"/>
                </a:cubicBezTo>
                <a:cubicBezTo>
                  <a:pt x="244" y="1029"/>
                  <a:pt x="222" y="1035"/>
                  <a:pt x="216" y="1024"/>
                </a:cubicBezTo>
                <a:cubicBezTo>
                  <a:pt x="238" y="1032"/>
                  <a:pt x="253" y="1026"/>
                  <a:pt x="257" y="1032"/>
                </a:cubicBezTo>
                <a:cubicBezTo>
                  <a:pt x="397" y="1064"/>
                  <a:pt x="404" y="1064"/>
                  <a:pt x="409" y="1066"/>
                </a:cubicBezTo>
                <a:cubicBezTo>
                  <a:pt x="549" y="1075"/>
                  <a:pt x="573" y="1082"/>
                  <a:pt x="621" y="1072"/>
                </a:cubicBezTo>
                <a:cubicBezTo>
                  <a:pt x="670" y="1061"/>
                  <a:pt x="671" y="1056"/>
                  <a:pt x="678" y="1056"/>
                </a:cubicBezTo>
                <a:cubicBezTo>
                  <a:pt x="721" y="1036"/>
                  <a:pt x="728" y="1036"/>
                  <a:pt x="727" y="1028"/>
                </a:cubicBezTo>
                <a:cubicBezTo>
                  <a:pt x="646" y="1060"/>
                  <a:pt x="641" y="1059"/>
                  <a:pt x="641" y="1060"/>
                </a:cubicBezTo>
                <a:cubicBezTo>
                  <a:pt x="623" y="1064"/>
                  <a:pt x="620" y="1064"/>
                  <a:pt x="618" y="1066"/>
                </a:cubicBezTo>
                <a:cubicBezTo>
                  <a:pt x="489" y="1066"/>
                  <a:pt x="464" y="1062"/>
                  <a:pt x="435" y="1062"/>
                </a:cubicBezTo>
                <a:cubicBezTo>
                  <a:pt x="410" y="1046"/>
                  <a:pt x="395" y="1056"/>
                  <a:pt x="397" y="1048"/>
                </a:cubicBezTo>
                <a:cubicBezTo>
                  <a:pt x="365" y="1040"/>
                  <a:pt x="354" y="1045"/>
                  <a:pt x="350" y="1044"/>
                </a:cubicBezTo>
                <a:cubicBezTo>
                  <a:pt x="390" y="1049"/>
                  <a:pt x="401" y="1044"/>
                  <a:pt x="405" y="1045"/>
                </a:cubicBezTo>
                <a:cubicBezTo>
                  <a:pt x="484" y="1055"/>
                  <a:pt x="513" y="1054"/>
                  <a:pt x="542" y="1053"/>
                </a:cubicBezTo>
                <a:cubicBezTo>
                  <a:pt x="672" y="1032"/>
                  <a:pt x="671" y="1025"/>
                  <a:pt x="680" y="1027"/>
                </a:cubicBezTo>
                <a:cubicBezTo>
                  <a:pt x="744" y="995"/>
                  <a:pt x="757" y="994"/>
                  <a:pt x="760" y="984"/>
                </a:cubicBezTo>
                <a:cubicBezTo>
                  <a:pt x="685" y="1014"/>
                  <a:pt x="681" y="1016"/>
                  <a:pt x="680" y="1021"/>
                </a:cubicBezTo>
                <a:cubicBezTo>
                  <a:pt x="616" y="1034"/>
                  <a:pt x="613" y="1029"/>
                  <a:pt x="611" y="1034"/>
                </a:cubicBezTo>
                <a:cubicBezTo>
                  <a:pt x="555" y="1041"/>
                  <a:pt x="545" y="1042"/>
                  <a:pt x="536" y="1042"/>
                </a:cubicBezTo>
                <a:cubicBezTo>
                  <a:pt x="438" y="1039"/>
                  <a:pt x="430" y="1043"/>
                  <a:pt x="417" y="1036"/>
                </a:cubicBezTo>
                <a:cubicBezTo>
                  <a:pt x="383" y="1031"/>
                  <a:pt x="377" y="1033"/>
                  <a:pt x="376" y="1029"/>
                </a:cubicBezTo>
                <a:cubicBezTo>
                  <a:pt x="301" y="1014"/>
                  <a:pt x="292" y="1013"/>
                  <a:pt x="288" y="1008"/>
                </a:cubicBezTo>
                <a:cubicBezTo>
                  <a:pt x="475" y="1026"/>
                  <a:pt x="514" y="1025"/>
                  <a:pt x="553" y="1024"/>
                </a:cubicBezTo>
                <a:cubicBezTo>
                  <a:pt x="587" y="1017"/>
                  <a:pt x="595" y="1016"/>
                  <a:pt x="596" y="1020"/>
                </a:cubicBezTo>
                <a:cubicBezTo>
                  <a:pt x="700" y="991"/>
                  <a:pt x="704" y="985"/>
                  <a:pt x="714" y="985"/>
                </a:cubicBezTo>
                <a:cubicBezTo>
                  <a:pt x="664" y="990"/>
                  <a:pt x="653" y="1000"/>
                  <a:pt x="633" y="1002"/>
                </a:cubicBezTo>
                <a:cubicBezTo>
                  <a:pt x="589" y="1013"/>
                  <a:pt x="578" y="1009"/>
                  <a:pt x="579" y="1015"/>
                </a:cubicBezTo>
                <a:cubicBezTo>
                  <a:pt x="444" y="1014"/>
                  <a:pt x="424" y="1017"/>
                  <a:pt x="413" y="1010"/>
                </a:cubicBezTo>
                <a:cubicBezTo>
                  <a:pt x="404" y="1004"/>
                  <a:pt x="431" y="1002"/>
                  <a:pt x="456" y="1003"/>
                </a:cubicBezTo>
                <a:cubicBezTo>
                  <a:pt x="488" y="1002"/>
                  <a:pt x="486" y="997"/>
                  <a:pt x="494" y="997"/>
                </a:cubicBezTo>
                <a:cubicBezTo>
                  <a:pt x="541" y="984"/>
                  <a:pt x="558" y="990"/>
                  <a:pt x="563" y="983"/>
                </a:cubicBezTo>
                <a:cubicBezTo>
                  <a:pt x="676" y="951"/>
                  <a:pt x="685" y="950"/>
                  <a:pt x="693" y="948"/>
                </a:cubicBezTo>
                <a:cubicBezTo>
                  <a:pt x="696" y="934"/>
                  <a:pt x="697" y="940"/>
                  <a:pt x="690" y="939"/>
                </a:cubicBezTo>
                <a:cubicBezTo>
                  <a:pt x="530" y="982"/>
                  <a:pt x="521" y="983"/>
                  <a:pt x="500" y="988"/>
                </a:cubicBezTo>
                <a:cubicBezTo>
                  <a:pt x="465" y="989"/>
                  <a:pt x="459" y="989"/>
                  <a:pt x="453" y="989"/>
                </a:cubicBezTo>
                <a:cubicBezTo>
                  <a:pt x="506" y="970"/>
                  <a:pt x="522" y="965"/>
                  <a:pt x="539" y="961"/>
                </a:cubicBezTo>
                <a:cubicBezTo>
                  <a:pt x="597" y="943"/>
                  <a:pt x="603" y="938"/>
                  <a:pt x="611" y="936"/>
                </a:cubicBezTo>
                <a:cubicBezTo>
                  <a:pt x="580" y="940"/>
                  <a:pt x="567" y="944"/>
                  <a:pt x="554" y="949"/>
                </a:cubicBezTo>
                <a:cubicBezTo>
                  <a:pt x="401" y="981"/>
                  <a:pt x="381" y="986"/>
                  <a:pt x="360" y="988"/>
                </a:cubicBezTo>
                <a:cubicBezTo>
                  <a:pt x="316" y="997"/>
                  <a:pt x="300" y="998"/>
                  <a:pt x="302" y="993"/>
                </a:cubicBezTo>
                <a:cubicBezTo>
                  <a:pt x="400" y="959"/>
                  <a:pt x="420" y="956"/>
                  <a:pt x="438" y="952"/>
                </a:cubicBezTo>
                <a:cubicBezTo>
                  <a:pt x="507" y="931"/>
                  <a:pt x="523" y="925"/>
                  <a:pt x="541" y="920"/>
                </a:cubicBezTo>
                <a:cubicBezTo>
                  <a:pt x="618" y="894"/>
                  <a:pt x="618" y="888"/>
                  <a:pt x="625" y="889"/>
                </a:cubicBezTo>
                <a:cubicBezTo>
                  <a:pt x="689" y="858"/>
                  <a:pt x="701" y="859"/>
                  <a:pt x="705" y="852"/>
                </a:cubicBezTo>
                <a:cubicBezTo>
                  <a:pt x="722" y="841"/>
                  <a:pt x="720" y="840"/>
                  <a:pt x="719" y="843"/>
                </a:cubicBezTo>
                <a:cubicBezTo>
                  <a:pt x="646" y="876"/>
                  <a:pt x="634" y="871"/>
                  <a:pt x="633" y="877"/>
                </a:cubicBezTo>
                <a:cubicBezTo>
                  <a:pt x="541" y="910"/>
                  <a:pt x="522" y="912"/>
                  <a:pt x="506" y="918"/>
                </a:cubicBezTo>
                <a:cubicBezTo>
                  <a:pt x="431" y="942"/>
                  <a:pt x="425" y="940"/>
                  <a:pt x="420" y="941"/>
                </a:cubicBezTo>
                <a:cubicBezTo>
                  <a:pt x="432" y="927"/>
                  <a:pt x="438" y="928"/>
                  <a:pt x="440" y="926"/>
                </a:cubicBezTo>
                <a:cubicBezTo>
                  <a:pt x="473" y="899"/>
                  <a:pt x="488" y="902"/>
                  <a:pt x="488" y="892"/>
                </a:cubicBezTo>
                <a:cubicBezTo>
                  <a:pt x="545" y="862"/>
                  <a:pt x="559" y="854"/>
                  <a:pt x="574" y="847"/>
                </a:cubicBezTo>
                <a:cubicBezTo>
                  <a:pt x="711" y="785"/>
                  <a:pt x="715" y="784"/>
                  <a:pt x="718" y="782"/>
                </a:cubicBezTo>
                <a:cubicBezTo>
                  <a:pt x="746" y="773"/>
                  <a:pt x="759" y="769"/>
                  <a:pt x="749" y="767"/>
                </a:cubicBezTo>
                <a:cubicBezTo>
                  <a:pt x="669" y="789"/>
                  <a:pt x="670" y="794"/>
                  <a:pt x="666" y="795"/>
                </a:cubicBezTo>
                <a:cubicBezTo>
                  <a:pt x="642" y="808"/>
                  <a:pt x="630" y="805"/>
                  <a:pt x="628" y="810"/>
                </a:cubicBezTo>
                <a:cubicBezTo>
                  <a:pt x="521" y="866"/>
                  <a:pt x="509" y="865"/>
                  <a:pt x="505" y="872"/>
                </a:cubicBezTo>
                <a:cubicBezTo>
                  <a:pt x="462" y="897"/>
                  <a:pt x="456" y="897"/>
                  <a:pt x="454" y="899"/>
                </a:cubicBezTo>
                <a:cubicBezTo>
                  <a:pt x="465" y="886"/>
                  <a:pt x="470" y="882"/>
                  <a:pt x="476" y="878"/>
                </a:cubicBezTo>
                <a:cubicBezTo>
                  <a:pt x="554" y="827"/>
                  <a:pt x="572" y="825"/>
                  <a:pt x="579" y="815"/>
                </a:cubicBezTo>
                <a:cubicBezTo>
                  <a:pt x="643" y="787"/>
                  <a:pt x="651" y="785"/>
                  <a:pt x="657" y="781"/>
                </a:cubicBezTo>
                <a:cubicBezTo>
                  <a:pt x="722" y="751"/>
                  <a:pt x="738" y="757"/>
                  <a:pt x="737" y="747"/>
                </a:cubicBezTo>
                <a:cubicBezTo>
                  <a:pt x="667" y="777"/>
                  <a:pt x="649" y="767"/>
                  <a:pt x="651" y="775"/>
                </a:cubicBezTo>
                <a:cubicBezTo>
                  <a:pt x="560" y="811"/>
                  <a:pt x="554" y="818"/>
                  <a:pt x="545" y="821"/>
                </a:cubicBezTo>
                <a:cubicBezTo>
                  <a:pt x="469" y="872"/>
                  <a:pt x="457" y="873"/>
                  <a:pt x="450" y="879"/>
                </a:cubicBezTo>
                <a:cubicBezTo>
                  <a:pt x="421" y="900"/>
                  <a:pt x="415" y="906"/>
                  <a:pt x="405" y="909"/>
                </a:cubicBezTo>
                <a:cubicBezTo>
                  <a:pt x="349" y="942"/>
                  <a:pt x="342" y="950"/>
                  <a:pt x="330" y="952"/>
                </a:cubicBezTo>
                <a:cubicBezTo>
                  <a:pt x="304" y="975"/>
                  <a:pt x="288" y="965"/>
                  <a:pt x="290" y="973"/>
                </a:cubicBezTo>
                <a:cubicBezTo>
                  <a:pt x="293" y="964"/>
                  <a:pt x="296" y="956"/>
                  <a:pt x="307" y="955"/>
                </a:cubicBezTo>
                <a:cubicBezTo>
                  <a:pt x="361" y="916"/>
                  <a:pt x="374" y="905"/>
                  <a:pt x="387" y="895"/>
                </a:cubicBezTo>
                <a:cubicBezTo>
                  <a:pt x="440" y="852"/>
                  <a:pt x="459" y="847"/>
                  <a:pt x="470" y="835"/>
                </a:cubicBezTo>
                <a:cubicBezTo>
                  <a:pt x="534" y="803"/>
                  <a:pt x="537" y="800"/>
                  <a:pt x="541" y="798"/>
                </a:cubicBezTo>
                <a:cubicBezTo>
                  <a:pt x="601" y="775"/>
                  <a:pt x="607" y="768"/>
                  <a:pt x="616" y="764"/>
                </a:cubicBezTo>
                <a:cubicBezTo>
                  <a:pt x="644" y="755"/>
                  <a:pt x="637" y="759"/>
                  <a:pt x="624" y="756"/>
                </a:cubicBezTo>
                <a:cubicBezTo>
                  <a:pt x="598" y="770"/>
                  <a:pt x="588" y="767"/>
                  <a:pt x="587" y="771"/>
                </a:cubicBezTo>
                <a:cubicBezTo>
                  <a:pt x="543" y="791"/>
                  <a:pt x="533" y="793"/>
                  <a:pt x="524" y="796"/>
                </a:cubicBezTo>
                <a:cubicBezTo>
                  <a:pt x="488" y="818"/>
                  <a:pt x="478" y="815"/>
                  <a:pt x="478" y="820"/>
                </a:cubicBezTo>
                <a:cubicBezTo>
                  <a:pt x="419" y="857"/>
                  <a:pt x="415" y="859"/>
                  <a:pt x="409" y="860"/>
                </a:cubicBezTo>
                <a:cubicBezTo>
                  <a:pt x="376" y="885"/>
                  <a:pt x="379" y="893"/>
                  <a:pt x="369" y="890"/>
                </a:cubicBezTo>
                <a:cubicBezTo>
                  <a:pt x="323" y="929"/>
                  <a:pt x="293" y="946"/>
                  <a:pt x="264" y="965"/>
                </a:cubicBezTo>
                <a:cubicBezTo>
                  <a:pt x="329" y="916"/>
                  <a:pt x="326" y="908"/>
                  <a:pt x="332" y="908"/>
                </a:cubicBezTo>
                <a:cubicBezTo>
                  <a:pt x="386" y="863"/>
                  <a:pt x="389" y="860"/>
                  <a:pt x="392" y="857"/>
                </a:cubicBezTo>
                <a:cubicBezTo>
                  <a:pt x="429" y="825"/>
                  <a:pt x="440" y="824"/>
                  <a:pt x="446" y="818"/>
                </a:cubicBezTo>
                <a:cubicBezTo>
                  <a:pt x="529" y="763"/>
                  <a:pt x="551" y="761"/>
                  <a:pt x="563" y="748"/>
                </a:cubicBezTo>
                <a:cubicBezTo>
                  <a:pt x="594" y="736"/>
                  <a:pt x="598" y="734"/>
                  <a:pt x="600" y="730"/>
                </a:cubicBezTo>
                <a:cubicBezTo>
                  <a:pt x="580" y="736"/>
                  <a:pt x="568" y="736"/>
                  <a:pt x="563" y="743"/>
                </a:cubicBezTo>
                <a:cubicBezTo>
                  <a:pt x="483" y="783"/>
                  <a:pt x="474" y="786"/>
                  <a:pt x="468" y="791"/>
                </a:cubicBezTo>
                <a:cubicBezTo>
                  <a:pt x="420" y="828"/>
                  <a:pt x="407" y="826"/>
                  <a:pt x="403" y="834"/>
                </a:cubicBezTo>
                <a:cubicBezTo>
                  <a:pt x="317" y="904"/>
                  <a:pt x="288" y="923"/>
                  <a:pt x="264" y="947"/>
                </a:cubicBezTo>
                <a:cubicBezTo>
                  <a:pt x="201" y="992"/>
                  <a:pt x="194" y="992"/>
                  <a:pt x="189" y="996"/>
                </a:cubicBezTo>
                <a:cubicBezTo>
                  <a:pt x="155" y="1017"/>
                  <a:pt x="150" y="1017"/>
                  <a:pt x="149" y="1020"/>
                </a:cubicBezTo>
                <a:cubicBezTo>
                  <a:pt x="158" y="1010"/>
                  <a:pt x="159" y="1005"/>
                  <a:pt x="166" y="1005"/>
                </a:cubicBezTo>
                <a:cubicBezTo>
                  <a:pt x="222" y="962"/>
                  <a:pt x="230" y="955"/>
                  <a:pt x="240" y="951"/>
                </a:cubicBezTo>
                <a:cubicBezTo>
                  <a:pt x="268" y="923"/>
                  <a:pt x="278" y="919"/>
                  <a:pt x="286" y="912"/>
                </a:cubicBezTo>
                <a:cubicBezTo>
                  <a:pt x="330" y="884"/>
                  <a:pt x="323" y="870"/>
                  <a:pt x="334" y="873"/>
                </a:cubicBezTo>
                <a:cubicBezTo>
                  <a:pt x="409" y="805"/>
                  <a:pt x="425" y="807"/>
                  <a:pt x="428" y="795"/>
                </a:cubicBezTo>
                <a:cubicBezTo>
                  <a:pt x="515" y="747"/>
                  <a:pt x="520" y="745"/>
                  <a:pt x="522" y="741"/>
                </a:cubicBezTo>
                <a:cubicBezTo>
                  <a:pt x="509" y="740"/>
                  <a:pt x="505" y="746"/>
                  <a:pt x="496" y="747"/>
                </a:cubicBezTo>
                <a:cubicBezTo>
                  <a:pt x="390" y="816"/>
                  <a:pt x="382" y="817"/>
                  <a:pt x="379" y="823"/>
                </a:cubicBezTo>
                <a:cubicBezTo>
                  <a:pt x="320" y="867"/>
                  <a:pt x="314" y="878"/>
                  <a:pt x="300" y="883"/>
                </a:cubicBezTo>
                <a:cubicBezTo>
                  <a:pt x="276" y="904"/>
                  <a:pt x="273" y="907"/>
                  <a:pt x="268" y="907"/>
                </a:cubicBezTo>
                <a:cubicBezTo>
                  <a:pt x="239" y="935"/>
                  <a:pt x="231" y="942"/>
                  <a:pt x="223" y="948"/>
                </a:cubicBezTo>
                <a:cubicBezTo>
                  <a:pt x="183" y="979"/>
                  <a:pt x="180" y="980"/>
                  <a:pt x="177" y="982"/>
                </a:cubicBezTo>
                <a:cubicBezTo>
                  <a:pt x="191" y="973"/>
                  <a:pt x="185" y="961"/>
                  <a:pt x="194" y="964"/>
                </a:cubicBezTo>
                <a:cubicBezTo>
                  <a:pt x="215" y="948"/>
                  <a:pt x="216" y="945"/>
                  <a:pt x="217" y="943"/>
                </a:cubicBezTo>
                <a:cubicBezTo>
                  <a:pt x="277" y="892"/>
                  <a:pt x="274" y="884"/>
                  <a:pt x="282" y="886"/>
                </a:cubicBezTo>
                <a:cubicBezTo>
                  <a:pt x="318" y="843"/>
                  <a:pt x="332" y="852"/>
                  <a:pt x="328" y="841"/>
                </a:cubicBezTo>
                <a:cubicBezTo>
                  <a:pt x="393" y="789"/>
                  <a:pt x="411" y="781"/>
                  <a:pt x="424" y="769"/>
                </a:cubicBezTo>
                <a:cubicBezTo>
                  <a:pt x="487" y="734"/>
                  <a:pt x="496" y="718"/>
                  <a:pt x="519" y="715"/>
                </a:cubicBezTo>
                <a:cubicBezTo>
                  <a:pt x="571" y="688"/>
                  <a:pt x="575" y="686"/>
                  <a:pt x="582" y="687"/>
                </a:cubicBezTo>
                <a:cubicBezTo>
                  <a:pt x="612" y="679"/>
                  <a:pt x="624" y="684"/>
                  <a:pt x="625" y="677"/>
                </a:cubicBezTo>
                <a:cubicBezTo>
                  <a:pt x="534" y="694"/>
                  <a:pt x="524" y="699"/>
                  <a:pt x="515" y="703"/>
                </a:cubicBezTo>
                <a:cubicBezTo>
                  <a:pt x="430" y="748"/>
                  <a:pt x="426" y="757"/>
                  <a:pt x="415" y="761"/>
                </a:cubicBezTo>
                <a:cubicBezTo>
                  <a:pt x="356" y="807"/>
                  <a:pt x="351" y="809"/>
                  <a:pt x="347" y="812"/>
                </a:cubicBezTo>
                <a:cubicBezTo>
                  <a:pt x="283" y="872"/>
                  <a:pt x="274" y="869"/>
                  <a:pt x="273" y="875"/>
                </a:cubicBezTo>
                <a:cubicBezTo>
                  <a:pt x="234" y="910"/>
                  <a:pt x="227" y="917"/>
                  <a:pt x="219" y="922"/>
                </a:cubicBezTo>
                <a:cubicBezTo>
                  <a:pt x="118" y="1004"/>
                  <a:pt x="104" y="1019"/>
                  <a:pt x="86" y="1030"/>
                </a:cubicBezTo>
                <a:cubicBezTo>
                  <a:pt x="56" y="1040"/>
                  <a:pt x="55" y="1048"/>
                  <a:pt x="43" y="1046"/>
                </a:cubicBezTo>
                <a:cubicBezTo>
                  <a:pt x="80" y="1008"/>
                  <a:pt x="90" y="1008"/>
                  <a:pt x="94" y="1001"/>
                </a:cubicBezTo>
                <a:cubicBezTo>
                  <a:pt x="146" y="953"/>
                  <a:pt x="150" y="948"/>
                  <a:pt x="156" y="944"/>
                </a:cubicBezTo>
                <a:cubicBezTo>
                  <a:pt x="185" y="910"/>
                  <a:pt x="188" y="909"/>
                  <a:pt x="190" y="906"/>
                </a:cubicBezTo>
                <a:cubicBezTo>
                  <a:pt x="234" y="866"/>
                  <a:pt x="235" y="857"/>
                  <a:pt x="244" y="855"/>
                </a:cubicBezTo>
                <a:cubicBezTo>
                  <a:pt x="280" y="816"/>
                  <a:pt x="288" y="813"/>
                  <a:pt x="292" y="805"/>
                </a:cubicBezTo>
                <a:cubicBezTo>
                  <a:pt x="343" y="766"/>
                  <a:pt x="354" y="756"/>
                  <a:pt x="369" y="748"/>
                </a:cubicBezTo>
                <a:cubicBezTo>
                  <a:pt x="419" y="708"/>
                  <a:pt x="435" y="702"/>
                  <a:pt x="448" y="693"/>
                </a:cubicBezTo>
                <a:cubicBezTo>
                  <a:pt x="507" y="662"/>
                  <a:pt x="522" y="655"/>
                  <a:pt x="537" y="648"/>
                </a:cubicBezTo>
                <a:cubicBezTo>
                  <a:pt x="514" y="649"/>
                  <a:pt x="514" y="658"/>
                  <a:pt x="503" y="657"/>
                </a:cubicBezTo>
                <a:cubicBezTo>
                  <a:pt x="453" y="679"/>
                  <a:pt x="447" y="683"/>
                  <a:pt x="443" y="688"/>
                </a:cubicBezTo>
                <a:cubicBezTo>
                  <a:pt x="399" y="716"/>
                  <a:pt x="388" y="716"/>
                  <a:pt x="385" y="724"/>
                </a:cubicBezTo>
                <a:cubicBezTo>
                  <a:pt x="335" y="755"/>
                  <a:pt x="328" y="768"/>
                  <a:pt x="311" y="772"/>
                </a:cubicBezTo>
                <a:cubicBezTo>
                  <a:pt x="262" y="818"/>
                  <a:pt x="258" y="819"/>
                  <a:pt x="258" y="823"/>
                </a:cubicBezTo>
                <a:cubicBezTo>
                  <a:pt x="224" y="847"/>
                  <a:pt x="222" y="855"/>
                  <a:pt x="218" y="862"/>
                </a:cubicBezTo>
                <a:cubicBezTo>
                  <a:pt x="189" y="882"/>
                  <a:pt x="192" y="891"/>
                  <a:pt x="187" y="891"/>
                </a:cubicBezTo>
                <a:cubicBezTo>
                  <a:pt x="139" y="944"/>
                  <a:pt x="136" y="952"/>
                  <a:pt x="127" y="954"/>
                </a:cubicBezTo>
                <a:cubicBezTo>
                  <a:pt x="24" y="1043"/>
                  <a:pt x="16" y="1045"/>
                  <a:pt x="11" y="1050"/>
                </a:cubicBezTo>
                <a:cubicBezTo>
                  <a:pt x="19" y="1089"/>
                  <a:pt x="35" y="1093"/>
                  <a:pt x="53" y="1095"/>
                </a:cubicBezTo>
                <a:close/>
                <a:moveTo>
                  <a:pt x="434" y="905"/>
                </a:moveTo>
                <a:cubicBezTo>
                  <a:pt x="436" y="905"/>
                  <a:pt x="437" y="905"/>
                  <a:pt x="439" y="905"/>
                </a:cubicBezTo>
                <a:cubicBezTo>
                  <a:pt x="441" y="911"/>
                  <a:pt x="435" y="911"/>
                  <a:pt x="431" y="911"/>
                </a:cubicBezTo>
                <a:cubicBezTo>
                  <a:pt x="431" y="909"/>
                  <a:pt x="434" y="908"/>
                  <a:pt x="434" y="905"/>
                </a:cubicBezTo>
                <a:close/>
                <a:moveTo>
                  <a:pt x="402" y="926"/>
                </a:moveTo>
                <a:cubicBezTo>
                  <a:pt x="410" y="929"/>
                  <a:pt x="396" y="933"/>
                  <a:pt x="397" y="938"/>
                </a:cubicBezTo>
                <a:cubicBezTo>
                  <a:pt x="393" y="938"/>
                  <a:pt x="389" y="938"/>
                  <a:pt x="388" y="941"/>
                </a:cubicBezTo>
                <a:cubicBezTo>
                  <a:pt x="379" y="935"/>
                  <a:pt x="402" y="934"/>
                  <a:pt x="402" y="926"/>
                </a:cubicBezTo>
                <a:close/>
                <a:moveTo>
                  <a:pt x="274" y="1011"/>
                </a:moveTo>
                <a:cubicBezTo>
                  <a:pt x="271" y="1015"/>
                  <a:pt x="271" y="1018"/>
                  <a:pt x="274" y="1023"/>
                </a:cubicBezTo>
                <a:cubicBezTo>
                  <a:pt x="289" y="1020"/>
                  <a:pt x="295" y="1026"/>
                  <a:pt x="306" y="1028"/>
                </a:cubicBezTo>
                <a:cubicBezTo>
                  <a:pt x="317" y="1028"/>
                  <a:pt x="298" y="1035"/>
                  <a:pt x="300" y="1028"/>
                </a:cubicBezTo>
                <a:cubicBezTo>
                  <a:pt x="278" y="1029"/>
                  <a:pt x="267" y="1019"/>
                  <a:pt x="248" y="1017"/>
                </a:cubicBezTo>
                <a:cubicBezTo>
                  <a:pt x="252" y="1011"/>
                  <a:pt x="268" y="1016"/>
                  <a:pt x="274" y="1011"/>
                </a:cubicBezTo>
                <a:close/>
                <a:moveTo>
                  <a:pt x="244" y="991"/>
                </a:moveTo>
                <a:cubicBezTo>
                  <a:pt x="243" y="997"/>
                  <a:pt x="237" y="999"/>
                  <a:pt x="230" y="1000"/>
                </a:cubicBezTo>
                <a:cubicBezTo>
                  <a:pt x="232" y="995"/>
                  <a:pt x="238" y="993"/>
                  <a:pt x="244" y="991"/>
                </a:cubicBezTo>
                <a:close/>
                <a:moveTo>
                  <a:pt x="9" y="1076"/>
                </a:moveTo>
                <a:cubicBezTo>
                  <a:pt x="11" y="1065"/>
                  <a:pt x="24" y="1072"/>
                  <a:pt x="29" y="1075"/>
                </a:cubicBezTo>
                <a:cubicBezTo>
                  <a:pt x="25" y="1084"/>
                  <a:pt x="18" y="1072"/>
                  <a:pt x="9" y="1076"/>
                </a:cubicBezTo>
                <a:close/>
                <a:moveTo>
                  <a:pt x="3234" y="70"/>
                </a:moveTo>
                <a:cubicBezTo>
                  <a:pt x="3242" y="49"/>
                  <a:pt x="3239" y="35"/>
                  <a:pt x="3240" y="19"/>
                </a:cubicBezTo>
                <a:cubicBezTo>
                  <a:pt x="3243" y="12"/>
                  <a:pt x="3244" y="6"/>
                  <a:pt x="3245" y="1"/>
                </a:cubicBezTo>
                <a:cubicBezTo>
                  <a:pt x="3237" y="1"/>
                  <a:pt x="3237" y="1"/>
                  <a:pt x="3237" y="1"/>
                </a:cubicBezTo>
                <a:cubicBezTo>
                  <a:pt x="3236" y="8"/>
                  <a:pt x="3236" y="16"/>
                  <a:pt x="3235" y="23"/>
                </a:cubicBezTo>
                <a:cubicBezTo>
                  <a:pt x="3232" y="32"/>
                  <a:pt x="3236" y="37"/>
                  <a:pt x="3232" y="47"/>
                </a:cubicBezTo>
                <a:cubicBezTo>
                  <a:pt x="3237" y="52"/>
                  <a:pt x="3228" y="64"/>
                  <a:pt x="3234" y="70"/>
                </a:cubicBezTo>
                <a:close/>
                <a:moveTo>
                  <a:pt x="3757" y="273"/>
                </a:moveTo>
                <a:cubicBezTo>
                  <a:pt x="3761" y="261"/>
                  <a:pt x="3767" y="248"/>
                  <a:pt x="3775" y="236"/>
                </a:cubicBezTo>
                <a:cubicBezTo>
                  <a:pt x="3836" y="136"/>
                  <a:pt x="3838" y="133"/>
                  <a:pt x="3840" y="131"/>
                </a:cubicBezTo>
                <a:cubicBezTo>
                  <a:pt x="3812" y="151"/>
                  <a:pt x="3794" y="184"/>
                  <a:pt x="3770" y="218"/>
                </a:cubicBezTo>
                <a:cubicBezTo>
                  <a:pt x="3714" y="341"/>
                  <a:pt x="3715" y="347"/>
                  <a:pt x="3711" y="354"/>
                </a:cubicBezTo>
                <a:cubicBezTo>
                  <a:pt x="3708" y="378"/>
                  <a:pt x="3704" y="383"/>
                  <a:pt x="3699" y="389"/>
                </a:cubicBezTo>
                <a:cubicBezTo>
                  <a:pt x="3679" y="449"/>
                  <a:pt x="3679" y="460"/>
                  <a:pt x="3673" y="471"/>
                </a:cubicBezTo>
                <a:cubicBezTo>
                  <a:pt x="3649" y="556"/>
                  <a:pt x="3641" y="564"/>
                  <a:pt x="3641" y="571"/>
                </a:cubicBezTo>
                <a:cubicBezTo>
                  <a:pt x="3629" y="606"/>
                  <a:pt x="3625" y="604"/>
                  <a:pt x="3628" y="608"/>
                </a:cubicBezTo>
                <a:cubicBezTo>
                  <a:pt x="3603" y="675"/>
                  <a:pt x="3595" y="687"/>
                  <a:pt x="3591" y="700"/>
                </a:cubicBezTo>
                <a:cubicBezTo>
                  <a:pt x="3566" y="761"/>
                  <a:pt x="3550" y="791"/>
                  <a:pt x="3542" y="808"/>
                </a:cubicBezTo>
                <a:cubicBezTo>
                  <a:pt x="3507" y="868"/>
                  <a:pt x="3500" y="883"/>
                  <a:pt x="3494" y="881"/>
                </a:cubicBezTo>
                <a:cubicBezTo>
                  <a:pt x="3504" y="842"/>
                  <a:pt x="3512" y="840"/>
                  <a:pt x="3519" y="827"/>
                </a:cubicBezTo>
                <a:cubicBezTo>
                  <a:pt x="3541" y="787"/>
                  <a:pt x="3551" y="772"/>
                  <a:pt x="3557" y="758"/>
                </a:cubicBezTo>
                <a:cubicBezTo>
                  <a:pt x="3572" y="724"/>
                  <a:pt x="3577" y="719"/>
                  <a:pt x="3574" y="716"/>
                </a:cubicBezTo>
                <a:cubicBezTo>
                  <a:pt x="3610" y="627"/>
                  <a:pt x="3611" y="620"/>
                  <a:pt x="3612" y="614"/>
                </a:cubicBezTo>
                <a:cubicBezTo>
                  <a:pt x="3626" y="578"/>
                  <a:pt x="3619" y="566"/>
                  <a:pt x="3626" y="552"/>
                </a:cubicBezTo>
                <a:cubicBezTo>
                  <a:pt x="3638" y="497"/>
                  <a:pt x="3641" y="483"/>
                  <a:pt x="3650" y="468"/>
                </a:cubicBezTo>
                <a:cubicBezTo>
                  <a:pt x="3660" y="391"/>
                  <a:pt x="3671" y="379"/>
                  <a:pt x="3671" y="368"/>
                </a:cubicBezTo>
                <a:cubicBezTo>
                  <a:pt x="3699" y="286"/>
                  <a:pt x="3697" y="275"/>
                  <a:pt x="3700" y="262"/>
                </a:cubicBezTo>
                <a:cubicBezTo>
                  <a:pt x="3760" y="136"/>
                  <a:pt x="3757" y="124"/>
                  <a:pt x="3767" y="117"/>
                </a:cubicBezTo>
                <a:cubicBezTo>
                  <a:pt x="3790" y="76"/>
                  <a:pt x="3794" y="72"/>
                  <a:pt x="3797" y="67"/>
                </a:cubicBezTo>
                <a:cubicBezTo>
                  <a:pt x="3835" y="16"/>
                  <a:pt x="3845" y="9"/>
                  <a:pt x="3838" y="3"/>
                </a:cubicBezTo>
                <a:cubicBezTo>
                  <a:pt x="3814" y="18"/>
                  <a:pt x="3804" y="31"/>
                  <a:pt x="3809" y="32"/>
                </a:cubicBezTo>
                <a:cubicBezTo>
                  <a:pt x="3769" y="96"/>
                  <a:pt x="3753" y="119"/>
                  <a:pt x="3737" y="141"/>
                </a:cubicBezTo>
                <a:cubicBezTo>
                  <a:pt x="3695" y="232"/>
                  <a:pt x="3701" y="237"/>
                  <a:pt x="3696" y="244"/>
                </a:cubicBezTo>
                <a:cubicBezTo>
                  <a:pt x="3684" y="292"/>
                  <a:pt x="3679" y="300"/>
                  <a:pt x="3681" y="306"/>
                </a:cubicBezTo>
                <a:cubicBezTo>
                  <a:pt x="3651" y="396"/>
                  <a:pt x="3653" y="396"/>
                  <a:pt x="3652" y="397"/>
                </a:cubicBezTo>
                <a:cubicBezTo>
                  <a:pt x="3638" y="444"/>
                  <a:pt x="3641" y="447"/>
                  <a:pt x="3637" y="451"/>
                </a:cubicBezTo>
                <a:cubicBezTo>
                  <a:pt x="3625" y="516"/>
                  <a:pt x="3623" y="519"/>
                  <a:pt x="3620" y="522"/>
                </a:cubicBezTo>
                <a:cubicBezTo>
                  <a:pt x="3616" y="556"/>
                  <a:pt x="3614" y="559"/>
                  <a:pt x="3611" y="562"/>
                </a:cubicBezTo>
                <a:cubicBezTo>
                  <a:pt x="3605" y="607"/>
                  <a:pt x="3603" y="621"/>
                  <a:pt x="3596" y="635"/>
                </a:cubicBezTo>
                <a:cubicBezTo>
                  <a:pt x="3579" y="690"/>
                  <a:pt x="3572" y="704"/>
                  <a:pt x="3566" y="718"/>
                </a:cubicBezTo>
                <a:cubicBezTo>
                  <a:pt x="3510" y="823"/>
                  <a:pt x="3512" y="836"/>
                  <a:pt x="3504" y="834"/>
                </a:cubicBezTo>
                <a:cubicBezTo>
                  <a:pt x="3516" y="767"/>
                  <a:pt x="3518" y="762"/>
                  <a:pt x="3518" y="757"/>
                </a:cubicBezTo>
                <a:cubicBezTo>
                  <a:pt x="3527" y="708"/>
                  <a:pt x="3526" y="690"/>
                  <a:pt x="3537" y="670"/>
                </a:cubicBezTo>
                <a:cubicBezTo>
                  <a:pt x="3551" y="615"/>
                  <a:pt x="3545" y="603"/>
                  <a:pt x="3551" y="589"/>
                </a:cubicBezTo>
                <a:cubicBezTo>
                  <a:pt x="3558" y="556"/>
                  <a:pt x="3560" y="550"/>
                  <a:pt x="3563" y="544"/>
                </a:cubicBezTo>
                <a:cubicBezTo>
                  <a:pt x="3571" y="525"/>
                  <a:pt x="3565" y="517"/>
                  <a:pt x="3571" y="510"/>
                </a:cubicBezTo>
                <a:cubicBezTo>
                  <a:pt x="3581" y="460"/>
                  <a:pt x="3589" y="452"/>
                  <a:pt x="3587" y="446"/>
                </a:cubicBezTo>
                <a:cubicBezTo>
                  <a:pt x="3607" y="374"/>
                  <a:pt x="3605" y="367"/>
                  <a:pt x="3604" y="361"/>
                </a:cubicBezTo>
                <a:cubicBezTo>
                  <a:pt x="3638" y="247"/>
                  <a:pt x="3639" y="241"/>
                  <a:pt x="3640" y="235"/>
                </a:cubicBezTo>
                <a:cubicBezTo>
                  <a:pt x="3662" y="190"/>
                  <a:pt x="3665" y="167"/>
                  <a:pt x="3679" y="141"/>
                </a:cubicBezTo>
                <a:cubicBezTo>
                  <a:pt x="3700" y="101"/>
                  <a:pt x="3700" y="97"/>
                  <a:pt x="3703" y="90"/>
                </a:cubicBezTo>
                <a:cubicBezTo>
                  <a:pt x="3708" y="82"/>
                  <a:pt x="3707" y="79"/>
                  <a:pt x="3711" y="75"/>
                </a:cubicBezTo>
                <a:cubicBezTo>
                  <a:pt x="3742" y="28"/>
                  <a:pt x="3747" y="23"/>
                  <a:pt x="3751" y="17"/>
                </a:cubicBezTo>
                <a:cubicBezTo>
                  <a:pt x="3748" y="5"/>
                  <a:pt x="3744" y="9"/>
                  <a:pt x="3740" y="13"/>
                </a:cubicBezTo>
                <a:cubicBezTo>
                  <a:pt x="3710" y="57"/>
                  <a:pt x="3706" y="62"/>
                  <a:pt x="3702" y="68"/>
                </a:cubicBezTo>
                <a:cubicBezTo>
                  <a:pt x="3646" y="191"/>
                  <a:pt x="3645" y="198"/>
                  <a:pt x="3641" y="206"/>
                </a:cubicBezTo>
                <a:cubicBezTo>
                  <a:pt x="3631" y="245"/>
                  <a:pt x="3622" y="250"/>
                  <a:pt x="3626" y="254"/>
                </a:cubicBezTo>
                <a:cubicBezTo>
                  <a:pt x="3570" y="459"/>
                  <a:pt x="3570" y="474"/>
                  <a:pt x="3564" y="490"/>
                </a:cubicBezTo>
                <a:cubicBezTo>
                  <a:pt x="3545" y="571"/>
                  <a:pt x="3545" y="578"/>
                  <a:pt x="3542" y="586"/>
                </a:cubicBezTo>
                <a:cubicBezTo>
                  <a:pt x="3534" y="624"/>
                  <a:pt x="3534" y="636"/>
                  <a:pt x="3530" y="632"/>
                </a:cubicBezTo>
                <a:cubicBezTo>
                  <a:pt x="3539" y="568"/>
                  <a:pt x="3537" y="559"/>
                  <a:pt x="3537" y="550"/>
                </a:cubicBezTo>
                <a:cubicBezTo>
                  <a:pt x="3543" y="396"/>
                  <a:pt x="3545" y="365"/>
                  <a:pt x="3548" y="333"/>
                </a:cubicBezTo>
                <a:cubicBezTo>
                  <a:pt x="3551" y="302"/>
                  <a:pt x="3551" y="295"/>
                  <a:pt x="3554" y="287"/>
                </a:cubicBezTo>
                <a:cubicBezTo>
                  <a:pt x="3554" y="256"/>
                  <a:pt x="3557" y="247"/>
                  <a:pt x="3558" y="239"/>
                </a:cubicBezTo>
                <a:cubicBezTo>
                  <a:pt x="3557" y="208"/>
                  <a:pt x="3563" y="200"/>
                  <a:pt x="3560" y="193"/>
                </a:cubicBezTo>
                <a:cubicBezTo>
                  <a:pt x="3554" y="154"/>
                  <a:pt x="3571" y="148"/>
                  <a:pt x="3564" y="145"/>
                </a:cubicBezTo>
                <a:cubicBezTo>
                  <a:pt x="3553" y="219"/>
                  <a:pt x="3551" y="231"/>
                  <a:pt x="3548" y="242"/>
                </a:cubicBezTo>
                <a:cubicBezTo>
                  <a:pt x="3545" y="287"/>
                  <a:pt x="3547" y="297"/>
                  <a:pt x="3541" y="309"/>
                </a:cubicBezTo>
                <a:cubicBezTo>
                  <a:pt x="3539" y="365"/>
                  <a:pt x="3537" y="370"/>
                  <a:pt x="3534" y="376"/>
                </a:cubicBezTo>
                <a:cubicBezTo>
                  <a:pt x="3538" y="422"/>
                  <a:pt x="3529" y="434"/>
                  <a:pt x="3533" y="445"/>
                </a:cubicBezTo>
                <a:cubicBezTo>
                  <a:pt x="3528" y="550"/>
                  <a:pt x="3524" y="556"/>
                  <a:pt x="3524" y="562"/>
                </a:cubicBezTo>
                <a:cubicBezTo>
                  <a:pt x="3521" y="635"/>
                  <a:pt x="3513" y="659"/>
                  <a:pt x="3518" y="681"/>
                </a:cubicBezTo>
                <a:cubicBezTo>
                  <a:pt x="3503" y="798"/>
                  <a:pt x="3495" y="807"/>
                  <a:pt x="3497" y="814"/>
                </a:cubicBezTo>
                <a:cubicBezTo>
                  <a:pt x="3480" y="874"/>
                  <a:pt x="3484" y="872"/>
                  <a:pt x="3483" y="876"/>
                </a:cubicBezTo>
                <a:cubicBezTo>
                  <a:pt x="3466" y="915"/>
                  <a:pt x="3476" y="919"/>
                  <a:pt x="3467" y="926"/>
                </a:cubicBezTo>
                <a:cubicBezTo>
                  <a:pt x="3467" y="904"/>
                  <a:pt x="3461" y="900"/>
                  <a:pt x="3469" y="894"/>
                </a:cubicBezTo>
                <a:cubicBezTo>
                  <a:pt x="3472" y="875"/>
                  <a:pt x="3471" y="874"/>
                  <a:pt x="3472" y="871"/>
                </a:cubicBezTo>
                <a:cubicBezTo>
                  <a:pt x="3477" y="825"/>
                  <a:pt x="3480" y="816"/>
                  <a:pt x="3484" y="808"/>
                </a:cubicBezTo>
                <a:cubicBezTo>
                  <a:pt x="3493" y="697"/>
                  <a:pt x="3492" y="684"/>
                  <a:pt x="3492" y="672"/>
                </a:cubicBezTo>
                <a:cubicBezTo>
                  <a:pt x="3488" y="611"/>
                  <a:pt x="3497" y="586"/>
                  <a:pt x="3491" y="562"/>
                </a:cubicBezTo>
                <a:cubicBezTo>
                  <a:pt x="3494" y="512"/>
                  <a:pt x="3491" y="500"/>
                  <a:pt x="3493" y="488"/>
                </a:cubicBezTo>
                <a:cubicBezTo>
                  <a:pt x="3491" y="465"/>
                  <a:pt x="3493" y="459"/>
                  <a:pt x="3495" y="452"/>
                </a:cubicBezTo>
                <a:cubicBezTo>
                  <a:pt x="3497" y="408"/>
                  <a:pt x="3501" y="402"/>
                  <a:pt x="3497" y="396"/>
                </a:cubicBezTo>
                <a:cubicBezTo>
                  <a:pt x="3508" y="327"/>
                  <a:pt x="3513" y="315"/>
                  <a:pt x="3513" y="303"/>
                </a:cubicBezTo>
                <a:cubicBezTo>
                  <a:pt x="3527" y="239"/>
                  <a:pt x="3533" y="232"/>
                  <a:pt x="3532" y="226"/>
                </a:cubicBezTo>
                <a:cubicBezTo>
                  <a:pt x="3535" y="205"/>
                  <a:pt x="3525" y="222"/>
                  <a:pt x="3521" y="240"/>
                </a:cubicBezTo>
                <a:cubicBezTo>
                  <a:pt x="3499" y="309"/>
                  <a:pt x="3506" y="324"/>
                  <a:pt x="3494" y="343"/>
                </a:cubicBezTo>
                <a:cubicBezTo>
                  <a:pt x="3487" y="407"/>
                  <a:pt x="3488" y="419"/>
                  <a:pt x="3485" y="431"/>
                </a:cubicBezTo>
                <a:cubicBezTo>
                  <a:pt x="3481" y="553"/>
                  <a:pt x="3480" y="565"/>
                  <a:pt x="3481" y="576"/>
                </a:cubicBezTo>
                <a:cubicBezTo>
                  <a:pt x="3482" y="601"/>
                  <a:pt x="3478" y="608"/>
                  <a:pt x="3482" y="613"/>
                </a:cubicBezTo>
                <a:cubicBezTo>
                  <a:pt x="3478" y="674"/>
                  <a:pt x="3481" y="680"/>
                  <a:pt x="3481" y="686"/>
                </a:cubicBezTo>
                <a:cubicBezTo>
                  <a:pt x="3479" y="770"/>
                  <a:pt x="3468" y="784"/>
                  <a:pt x="3475" y="794"/>
                </a:cubicBezTo>
                <a:cubicBezTo>
                  <a:pt x="3466" y="822"/>
                  <a:pt x="3473" y="824"/>
                  <a:pt x="3468" y="828"/>
                </a:cubicBezTo>
                <a:cubicBezTo>
                  <a:pt x="3458" y="890"/>
                  <a:pt x="3457" y="896"/>
                  <a:pt x="3451" y="903"/>
                </a:cubicBezTo>
                <a:cubicBezTo>
                  <a:pt x="3437" y="953"/>
                  <a:pt x="3444" y="965"/>
                  <a:pt x="3430" y="974"/>
                </a:cubicBezTo>
                <a:cubicBezTo>
                  <a:pt x="3429" y="995"/>
                  <a:pt x="3420" y="1011"/>
                  <a:pt x="3414" y="1010"/>
                </a:cubicBezTo>
                <a:cubicBezTo>
                  <a:pt x="3427" y="965"/>
                  <a:pt x="3432" y="959"/>
                  <a:pt x="3427" y="954"/>
                </a:cubicBezTo>
                <a:cubicBezTo>
                  <a:pt x="3428" y="918"/>
                  <a:pt x="3431" y="915"/>
                  <a:pt x="3434" y="912"/>
                </a:cubicBezTo>
                <a:cubicBezTo>
                  <a:pt x="3435" y="859"/>
                  <a:pt x="3434" y="848"/>
                  <a:pt x="3440" y="836"/>
                </a:cubicBezTo>
                <a:cubicBezTo>
                  <a:pt x="3434" y="731"/>
                  <a:pt x="3442" y="723"/>
                  <a:pt x="3440" y="716"/>
                </a:cubicBezTo>
                <a:cubicBezTo>
                  <a:pt x="3443" y="655"/>
                  <a:pt x="3432" y="651"/>
                  <a:pt x="3436" y="644"/>
                </a:cubicBezTo>
                <a:cubicBezTo>
                  <a:pt x="3432" y="604"/>
                  <a:pt x="3437" y="593"/>
                  <a:pt x="3432" y="583"/>
                </a:cubicBezTo>
                <a:cubicBezTo>
                  <a:pt x="3439" y="515"/>
                  <a:pt x="3429" y="512"/>
                  <a:pt x="3436" y="506"/>
                </a:cubicBezTo>
                <a:cubicBezTo>
                  <a:pt x="3438" y="453"/>
                  <a:pt x="3435" y="449"/>
                  <a:pt x="3435" y="444"/>
                </a:cubicBezTo>
                <a:cubicBezTo>
                  <a:pt x="3437" y="434"/>
                  <a:pt x="3433" y="437"/>
                  <a:pt x="3435" y="440"/>
                </a:cubicBezTo>
                <a:cubicBezTo>
                  <a:pt x="3435" y="480"/>
                  <a:pt x="3425" y="478"/>
                  <a:pt x="3425" y="487"/>
                </a:cubicBezTo>
                <a:cubicBezTo>
                  <a:pt x="3425" y="566"/>
                  <a:pt x="3424" y="577"/>
                  <a:pt x="3424" y="588"/>
                </a:cubicBezTo>
                <a:cubicBezTo>
                  <a:pt x="3422" y="629"/>
                  <a:pt x="3423" y="635"/>
                  <a:pt x="3425" y="640"/>
                </a:cubicBezTo>
                <a:cubicBezTo>
                  <a:pt x="3425" y="679"/>
                  <a:pt x="3432" y="684"/>
                  <a:pt x="3430" y="691"/>
                </a:cubicBezTo>
                <a:cubicBezTo>
                  <a:pt x="3428" y="723"/>
                  <a:pt x="3428" y="727"/>
                  <a:pt x="3425" y="731"/>
                </a:cubicBezTo>
                <a:cubicBezTo>
                  <a:pt x="3424" y="779"/>
                  <a:pt x="3432" y="785"/>
                  <a:pt x="3426" y="793"/>
                </a:cubicBezTo>
                <a:cubicBezTo>
                  <a:pt x="3421" y="842"/>
                  <a:pt x="3429" y="848"/>
                  <a:pt x="3422" y="855"/>
                </a:cubicBezTo>
                <a:cubicBezTo>
                  <a:pt x="3416" y="922"/>
                  <a:pt x="3423" y="924"/>
                  <a:pt x="3417" y="928"/>
                </a:cubicBezTo>
                <a:cubicBezTo>
                  <a:pt x="3419" y="963"/>
                  <a:pt x="3412" y="967"/>
                  <a:pt x="3415" y="970"/>
                </a:cubicBezTo>
                <a:cubicBezTo>
                  <a:pt x="3392" y="1031"/>
                  <a:pt x="3396" y="1036"/>
                  <a:pt x="3390" y="1042"/>
                </a:cubicBezTo>
                <a:cubicBezTo>
                  <a:pt x="3355" y="1102"/>
                  <a:pt x="3350" y="1107"/>
                  <a:pt x="3348" y="1116"/>
                </a:cubicBezTo>
                <a:cubicBezTo>
                  <a:pt x="3323" y="1149"/>
                  <a:pt x="3326" y="1150"/>
                  <a:pt x="3317" y="1162"/>
                </a:cubicBezTo>
                <a:cubicBezTo>
                  <a:pt x="3329" y="1121"/>
                  <a:pt x="3326" y="1108"/>
                  <a:pt x="3337" y="1093"/>
                </a:cubicBezTo>
                <a:cubicBezTo>
                  <a:pt x="3347" y="1036"/>
                  <a:pt x="3348" y="1022"/>
                  <a:pt x="3350" y="1008"/>
                </a:cubicBezTo>
                <a:cubicBezTo>
                  <a:pt x="3371" y="897"/>
                  <a:pt x="3369" y="890"/>
                  <a:pt x="3372" y="883"/>
                </a:cubicBezTo>
                <a:cubicBezTo>
                  <a:pt x="3379" y="854"/>
                  <a:pt x="3375" y="848"/>
                  <a:pt x="3374" y="841"/>
                </a:cubicBezTo>
                <a:cubicBezTo>
                  <a:pt x="3384" y="791"/>
                  <a:pt x="3379" y="786"/>
                  <a:pt x="3384" y="780"/>
                </a:cubicBezTo>
                <a:cubicBezTo>
                  <a:pt x="3383" y="731"/>
                  <a:pt x="3389" y="725"/>
                  <a:pt x="3382" y="720"/>
                </a:cubicBezTo>
                <a:cubicBezTo>
                  <a:pt x="3387" y="686"/>
                  <a:pt x="3385" y="681"/>
                  <a:pt x="3383" y="677"/>
                </a:cubicBezTo>
                <a:cubicBezTo>
                  <a:pt x="3387" y="640"/>
                  <a:pt x="3385" y="634"/>
                  <a:pt x="3386" y="629"/>
                </a:cubicBezTo>
                <a:cubicBezTo>
                  <a:pt x="3383" y="559"/>
                  <a:pt x="3387" y="548"/>
                  <a:pt x="3386" y="537"/>
                </a:cubicBezTo>
                <a:cubicBezTo>
                  <a:pt x="3386" y="466"/>
                  <a:pt x="3389" y="456"/>
                  <a:pt x="3390" y="446"/>
                </a:cubicBezTo>
                <a:cubicBezTo>
                  <a:pt x="3392" y="404"/>
                  <a:pt x="3390" y="394"/>
                  <a:pt x="3398" y="383"/>
                </a:cubicBezTo>
                <a:cubicBezTo>
                  <a:pt x="3404" y="361"/>
                  <a:pt x="3399" y="358"/>
                  <a:pt x="3400" y="356"/>
                </a:cubicBezTo>
                <a:cubicBezTo>
                  <a:pt x="3424" y="303"/>
                  <a:pt x="3423" y="300"/>
                  <a:pt x="3427" y="296"/>
                </a:cubicBezTo>
                <a:cubicBezTo>
                  <a:pt x="3405" y="329"/>
                  <a:pt x="3404" y="333"/>
                  <a:pt x="3404" y="336"/>
                </a:cubicBezTo>
                <a:cubicBezTo>
                  <a:pt x="3400" y="363"/>
                  <a:pt x="3389" y="367"/>
                  <a:pt x="3388" y="368"/>
                </a:cubicBezTo>
                <a:cubicBezTo>
                  <a:pt x="3386" y="410"/>
                  <a:pt x="3379" y="422"/>
                  <a:pt x="3378" y="433"/>
                </a:cubicBezTo>
                <a:cubicBezTo>
                  <a:pt x="3363" y="507"/>
                  <a:pt x="3358" y="513"/>
                  <a:pt x="3361" y="518"/>
                </a:cubicBezTo>
                <a:cubicBezTo>
                  <a:pt x="3358" y="546"/>
                  <a:pt x="3355" y="549"/>
                  <a:pt x="3357" y="552"/>
                </a:cubicBezTo>
                <a:cubicBezTo>
                  <a:pt x="3354" y="588"/>
                  <a:pt x="3355" y="591"/>
                  <a:pt x="3355" y="594"/>
                </a:cubicBezTo>
                <a:cubicBezTo>
                  <a:pt x="3353" y="641"/>
                  <a:pt x="3349" y="647"/>
                  <a:pt x="3350" y="652"/>
                </a:cubicBezTo>
                <a:cubicBezTo>
                  <a:pt x="3346" y="713"/>
                  <a:pt x="3338" y="726"/>
                  <a:pt x="3341" y="736"/>
                </a:cubicBezTo>
                <a:cubicBezTo>
                  <a:pt x="3334" y="759"/>
                  <a:pt x="3339" y="764"/>
                  <a:pt x="3334" y="770"/>
                </a:cubicBezTo>
                <a:cubicBezTo>
                  <a:pt x="3326" y="810"/>
                  <a:pt x="3328" y="815"/>
                  <a:pt x="3328" y="821"/>
                </a:cubicBezTo>
                <a:cubicBezTo>
                  <a:pt x="3320" y="874"/>
                  <a:pt x="3320" y="877"/>
                  <a:pt x="3320" y="880"/>
                </a:cubicBezTo>
                <a:cubicBezTo>
                  <a:pt x="3315" y="895"/>
                  <a:pt x="3318" y="899"/>
                  <a:pt x="3314" y="897"/>
                </a:cubicBezTo>
                <a:cubicBezTo>
                  <a:pt x="3313" y="842"/>
                  <a:pt x="3312" y="839"/>
                  <a:pt x="3313" y="835"/>
                </a:cubicBezTo>
                <a:cubicBezTo>
                  <a:pt x="3317" y="701"/>
                  <a:pt x="3313" y="673"/>
                  <a:pt x="3316" y="644"/>
                </a:cubicBezTo>
                <a:cubicBezTo>
                  <a:pt x="3315" y="579"/>
                  <a:pt x="3315" y="576"/>
                  <a:pt x="3312" y="573"/>
                </a:cubicBezTo>
                <a:cubicBezTo>
                  <a:pt x="3315" y="461"/>
                  <a:pt x="3320" y="447"/>
                  <a:pt x="3316" y="433"/>
                </a:cubicBezTo>
                <a:cubicBezTo>
                  <a:pt x="3321" y="398"/>
                  <a:pt x="3322" y="393"/>
                  <a:pt x="3320" y="389"/>
                </a:cubicBezTo>
                <a:cubicBezTo>
                  <a:pt x="3336" y="289"/>
                  <a:pt x="3333" y="285"/>
                  <a:pt x="3336" y="282"/>
                </a:cubicBezTo>
                <a:cubicBezTo>
                  <a:pt x="3345" y="231"/>
                  <a:pt x="3348" y="223"/>
                  <a:pt x="3346" y="216"/>
                </a:cubicBezTo>
                <a:cubicBezTo>
                  <a:pt x="3334" y="252"/>
                  <a:pt x="3336" y="255"/>
                  <a:pt x="3331" y="259"/>
                </a:cubicBezTo>
                <a:cubicBezTo>
                  <a:pt x="3318" y="359"/>
                  <a:pt x="3314" y="374"/>
                  <a:pt x="3314" y="388"/>
                </a:cubicBezTo>
                <a:cubicBezTo>
                  <a:pt x="3311" y="458"/>
                  <a:pt x="3307" y="465"/>
                  <a:pt x="3309" y="472"/>
                </a:cubicBezTo>
                <a:cubicBezTo>
                  <a:pt x="3306" y="525"/>
                  <a:pt x="3310" y="526"/>
                  <a:pt x="3310" y="527"/>
                </a:cubicBezTo>
                <a:cubicBezTo>
                  <a:pt x="3299" y="585"/>
                  <a:pt x="3304" y="612"/>
                  <a:pt x="3305" y="640"/>
                </a:cubicBezTo>
                <a:cubicBezTo>
                  <a:pt x="3305" y="685"/>
                  <a:pt x="3305" y="688"/>
                  <a:pt x="3302" y="692"/>
                </a:cubicBezTo>
                <a:cubicBezTo>
                  <a:pt x="3308" y="738"/>
                  <a:pt x="3305" y="752"/>
                  <a:pt x="3308" y="766"/>
                </a:cubicBezTo>
                <a:cubicBezTo>
                  <a:pt x="3302" y="837"/>
                  <a:pt x="3302" y="844"/>
                  <a:pt x="3305" y="851"/>
                </a:cubicBezTo>
                <a:cubicBezTo>
                  <a:pt x="3301" y="936"/>
                  <a:pt x="3297" y="942"/>
                  <a:pt x="3298" y="947"/>
                </a:cubicBezTo>
                <a:cubicBezTo>
                  <a:pt x="3292" y="995"/>
                  <a:pt x="3290" y="1000"/>
                  <a:pt x="3287" y="1004"/>
                </a:cubicBezTo>
                <a:cubicBezTo>
                  <a:pt x="3288" y="1046"/>
                  <a:pt x="3280" y="1051"/>
                  <a:pt x="3286" y="1054"/>
                </a:cubicBezTo>
                <a:cubicBezTo>
                  <a:pt x="3277" y="1058"/>
                  <a:pt x="3283" y="1050"/>
                  <a:pt x="3280" y="1043"/>
                </a:cubicBezTo>
                <a:cubicBezTo>
                  <a:pt x="3274" y="1006"/>
                  <a:pt x="3274" y="1002"/>
                  <a:pt x="3278" y="997"/>
                </a:cubicBezTo>
                <a:cubicBezTo>
                  <a:pt x="3276" y="977"/>
                  <a:pt x="3278" y="974"/>
                  <a:pt x="3280" y="970"/>
                </a:cubicBezTo>
                <a:cubicBezTo>
                  <a:pt x="3285" y="945"/>
                  <a:pt x="3275" y="942"/>
                  <a:pt x="3280" y="937"/>
                </a:cubicBezTo>
                <a:cubicBezTo>
                  <a:pt x="3273" y="897"/>
                  <a:pt x="3281" y="891"/>
                  <a:pt x="3277" y="888"/>
                </a:cubicBezTo>
                <a:cubicBezTo>
                  <a:pt x="3282" y="784"/>
                  <a:pt x="3267" y="781"/>
                  <a:pt x="3276" y="774"/>
                </a:cubicBezTo>
                <a:cubicBezTo>
                  <a:pt x="3273" y="731"/>
                  <a:pt x="3277" y="724"/>
                  <a:pt x="3275" y="718"/>
                </a:cubicBezTo>
                <a:cubicBezTo>
                  <a:pt x="3273" y="623"/>
                  <a:pt x="3277" y="617"/>
                  <a:pt x="3276" y="611"/>
                </a:cubicBezTo>
                <a:cubicBezTo>
                  <a:pt x="3283" y="561"/>
                  <a:pt x="3278" y="550"/>
                  <a:pt x="3285" y="537"/>
                </a:cubicBezTo>
                <a:cubicBezTo>
                  <a:pt x="3283" y="488"/>
                  <a:pt x="3291" y="475"/>
                  <a:pt x="3289" y="464"/>
                </a:cubicBezTo>
                <a:cubicBezTo>
                  <a:pt x="3292" y="404"/>
                  <a:pt x="3301" y="396"/>
                  <a:pt x="3298" y="390"/>
                </a:cubicBezTo>
                <a:cubicBezTo>
                  <a:pt x="3312" y="326"/>
                  <a:pt x="3300" y="322"/>
                  <a:pt x="3308" y="314"/>
                </a:cubicBezTo>
                <a:cubicBezTo>
                  <a:pt x="3307" y="284"/>
                  <a:pt x="3309" y="289"/>
                  <a:pt x="3307" y="296"/>
                </a:cubicBezTo>
                <a:cubicBezTo>
                  <a:pt x="3297" y="341"/>
                  <a:pt x="3295" y="347"/>
                  <a:pt x="3297" y="353"/>
                </a:cubicBezTo>
                <a:cubicBezTo>
                  <a:pt x="3287" y="398"/>
                  <a:pt x="3295" y="403"/>
                  <a:pt x="3286" y="411"/>
                </a:cubicBezTo>
                <a:cubicBezTo>
                  <a:pt x="3284" y="443"/>
                  <a:pt x="3284" y="447"/>
                  <a:pt x="3281" y="451"/>
                </a:cubicBezTo>
                <a:cubicBezTo>
                  <a:pt x="3276" y="487"/>
                  <a:pt x="3278" y="487"/>
                  <a:pt x="3278" y="488"/>
                </a:cubicBezTo>
                <a:cubicBezTo>
                  <a:pt x="3272" y="535"/>
                  <a:pt x="3275" y="540"/>
                  <a:pt x="3270" y="547"/>
                </a:cubicBezTo>
                <a:cubicBezTo>
                  <a:pt x="3268" y="637"/>
                  <a:pt x="3264" y="651"/>
                  <a:pt x="3265" y="664"/>
                </a:cubicBezTo>
                <a:cubicBezTo>
                  <a:pt x="3260" y="747"/>
                  <a:pt x="3264" y="753"/>
                  <a:pt x="3266" y="759"/>
                </a:cubicBezTo>
                <a:cubicBezTo>
                  <a:pt x="3266" y="803"/>
                  <a:pt x="3266" y="810"/>
                  <a:pt x="3265" y="817"/>
                </a:cubicBezTo>
                <a:cubicBezTo>
                  <a:pt x="3265" y="883"/>
                  <a:pt x="3262" y="873"/>
                  <a:pt x="3259" y="863"/>
                </a:cubicBezTo>
                <a:cubicBezTo>
                  <a:pt x="3249" y="798"/>
                  <a:pt x="3260" y="792"/>
                  <a:pt x="3251" y="788"/>
                </a:cubicBezTo>
                <a:cubicBezTo>
                  <a:pt x="3244" y="752"/>
                  <a:pt x="3249" y="746"/>
                  <a:pt x="3247" y="741"/>
                </a:cubicBezTo>
                <a:cubicBezTo>
                  <a:pt x="3244" y="700"/>
                  <a:pt x="3249" y="689"/>
                  <a:pt x="3246" y="679"/>
                </a:cubicBezTo>
                <a:cubicBezTo>
                  <a:pt x="3246" y="644"/>
                  <a:pt x="3245" y="640"/>
                  <a:pt x="3247" y="635"/>
                </a:cubicBezTo>
                <a:cubicBezTo>
                  <a:pt x="3249" y="583"/>
                  <a:pt x="3251" y="573"/>
                  <a:pt x="3249" y="565"/>
                </a:cubicBezTo>
                <a:cubicBezTo>
                  <a:pt x="3256" y="516"/>
                  <a:pt x="3250" y="498"/>
                  <a:pt x="3256" y="479"/>
                </a:cubicBezTo>
                <a:cubicBezTo>
                  <a:pt x="3259" y="432"/>
                  <a:pt x="3256" y="428"/>
                  <a:pt x="3255" y="423"/>
                </a:cubicBezTo>
                <a:cubicBezTo>
                  <a:pt x="3245" y="515"/>
                  <a:pt x="3239" y="525"/>
                  <a:pt x="3243" y="534"/>
                </a:cubicBezTo>
                <a:cubicBezTo>
                  <a:pt x="3242" y="556"/>
                  <a:pt x="3238" y="559"/>
                  <a:pt x="3241" y="562"/>
                </a:cubicBezTo>
                <a:cubicBezTo>
                  <a:pt x="3245" y="605"/>
                  <a:pt x="3233" y="612"/>
                  <a:pt x="3236" y="616"/>
                </a:cubicBezTo>
                <a:cubicBezTo>
                  <a:pt x="3227" y="664"/>
                  <a:pt x="3220" y="676"/>
                  <a:pt x="3223" y="686"/>
                </a:cubicBezTo>
                <a:cubicBezTo>
                  <a:pt x="3219" y="765"/>
                  <a:pt x="3223" y="776"/>
                  <a:pt x="3218" y="788"/>
                </a:cubicBezTo>
                <a:cubicBezTo>
                  <a:pt x="3228" y="850"/>
                  <a:pt x="3221" y="855"/>
                  <a:pt x="3228" y="857"/>
                </a:cubicBezTo>
                <a:cubicBezTo>
                  <a:pt x="3231" y="895"/>
                  <a:pt x="3228" y="902"/>
                  <a:pt x="3233" y="908"/>
                </a:cubicBezTo>
                <a:cubicBezTo>
                  <a:pt x="3229" y="943"/>
                  <a:pt x="3231" y="947"/>
                  <a:pt x="3226" y="951"/>
                </a:cubicBezTo>
                <a:cubicBezTo>
                  <a:pt x="3233" y="1019"/>
                  <a:pt x="3235" y="1036"/>
                  <a:pt x="3232" y="1053"/>
                </a:cubicBezTo>
                <a:cubicBezTo>
                  <a:pt x="3238" y="1095"/>
                  <a:pt x="3241" y="1099"/>
                  <a:pt x="3241" y="1104"/>
                </a:cubicBezTo>
                <a:cubicBezTo>
                  <a:pt x="3231" y="1164"/>
                  <a:pt x="3234" y="1172"/>
                  <a:pt x="3229" y="1182"/>
                </a:cubicBezTo>
                <a:cubicBezTo>
                  <a:pt x="3221" y="1258"/>
                  <a:pt x="3219" y="1277"/>
                  <a:pt x="3212" y="1296"/>
                </a:cubicBezTo>
                <a:cubicBezTo>
                  <a:pt x="3204" y="1329"/>
                  <a:pt x="3200" y="1334"/>
                  <a:pt x="3205" y="1339"/>
                </a:cubicBezTo>
                <a:cubicBezTo>
                  <a:pt x="3190" y="1328"/>
                  <a:pt x="3191" y="1324"/>
                  <a:pt x="3194" y="1319"/>
                </a:cubicBezTo>
                <a:cubicBezTo>
                  <a:pt x="3201" y="1214"/>
                  <a:pt x="3206" y="1182"/>
                  <a:pt x="3202" y="1151"/>
                </a:cubicBezTo>
                <a:cubicBezTo>
                  <a:pt x="3196" y="1100"/>
                  <a:pt x="3199" y="1097"/>
                  <a:pt x="3198" y="1093"/>
                </a:cubicBezTo>
                <a:cubicBezTo>
                  <a:pt x="3203" y="1064"/>
                  <a:pt x="3189" y="1061"/>
                  <a:pt x="3197" y="1056"/>
                </a:cubicBezTo>
                <a:cubicBezTo>
                  <a:pt x="3188" y="1026"/>
                  <a:pt x="3194" y="1017"/>
                  <a:pt x="3189" y="1010"/>
                </a:cubicBezTo>
                <a:cubicBezTo>
                  <a:pt x="3184" y="979"/>
                  <a:pt x="3183" y="971"/>
                  <a:pt x="3180" y="963"/>
                </a:cubicBezTo>
                <a:cubicBezTo>
                  <a:pt x="3174" y="915"/>
                  <a:pt x="3187" y="908"/>
                  <a:pt x="3178" y="904"/>
                </a:cubicBezTo>
                <a:cubicBezTo>
                  <a:pt x="3178" y="837"/>
                  <a:pt x="3182" y="831"/>
                  <a:pt x="3178" y="827"/>
                </a:cubicBezTo>
                <a:cubicBezTo>
                  <a:pt x="3175" y="761"/>
                  <a:pt x="3177" y="740"/>
                  <a:pt x="3180" y="719"/>
                </a:cubicBezTo>
                <a:cubicBezTo>
                  <a:pt x="3184" y="648"/>
                  <a:pt x="3190" y="637"/>
                  <a:pt x="3188" y="627"/>
                </a:cubicBezTo>
                <a:cubicBezTo>
                  <a:pt x="3206" y="529"/>
                  <a:pt x="3210" y="523"/>
                  <a:pt x="3212" y="518"/>
                </a:cubicBezTo>
                <a:cubicBezTo>
                  <a:pt x="3215" y="478"/>
                  <a:pt x="3213" y="486"/>
                  <a:pt x="3213" y="493"/>
                </a:cubicBezTo>
                <a:cubicBezTo>
                  <a:pt x="3197" y="549"/>
                  <a:pt x="3191" y="558"/>
                  <a:pt x="3194" y="566"/>
                </a:cubicBezTo>
                <a:cubicBezTo>
                  <a:pt x="3172" y="693"/>
                  <a:pt x="3170" y="700"/>
                  <a:pt x="3170" y="708"/>
                </a:cubicBezTo>
                <a:cubicBezTo>
                  <a:pt x="3163" y="788"/>
                  <a:pt x="3167" y="818"/>
                  <a:pt x="3168" y="849"/>
                </a:cubicBezTo>
                <a:cubicBezTo>
                  <a:pt x="3172" y="944"/>
                  <a:pt x="3169" y="952"/>
                  <a:pt x="3171" y="960"/>
                </a:cubicBezTo>
                <a:cubicBezTo>
                  <a:pt x="3187" y="1035"/>
                  <a:pt x="3173" y="1051"/>
                  <a:pt x="3185" y="1062"/>
                </a:cubicBezTo>
                <a:cubicBezTo>
                  <a:pt x="3190" y="1094"/>
                  <a:pt x="3188" y="1097"/>
                  <a:pt x="3189" y="1101"/>
                </a:cubicBezTo>
                <a:cubicBezTo>
                  <a:pt x="3192" y="1176"/>
                  <a:pt x="3190" y="1185"/>
                  <a:pt x="3195" y="1193"/>
                </a:cubicBezTo>
                <a:cubicBezTo>
                  <a:pt x="3189" y="1228"/>
                  <a:pt x="3192" y="1232"/>
                  <a:pt x="3187" y="1238"/>
                </a:cubicBezTo>
                <a:cubicBezTo>
                  <a:pt x="3185" y="1275"/>
                  <a:pt x="3189" y="1295"/>
                  <a:pt x="3181" y="1317"/>
                </a:cubicBezTo>
                <a:cubicBezTo>
                  <a:pt x="3187" y="1274"/>
                  <a:pt x="3177" y="1271"/>
                  <a:pt x="3184" y="1265"/>
                </a:cubicBezTo>
                <a:cubicBezTo>
                  <a:pt x="3181" y="1218"/>
                  <a:pt x="3177" y="1215"/>
                  <a:pt x="3177" y="1212"/>
                </a:cubicBezTo>
                <a:cubicBezTo>
                  <a:pt x="3168" y="1153"/>
                  <a:pt x="3163" y="1148"/>
                  <a:pt x="3165" y="1141"/>
                </a:cubicBezTo>
                <a:cubicBezTo>
                  <a:pt x="3150" y="1077"/>
                  <a:pt x="3148" y="1065"/>
                  <a:pt x="3145" y="1053"/>
                </a:cubicBezTo>
                <a:cubicBezTo>
                  <a:pt x="3135" y="1005"/>
                  <a:pt x="3126" y="994"/>
                  <a:pt x="3127" y="981"/>
                </a:cubicBezTo>
                <a:cubicBezTo>
                  <a:pt x="3115" y="941"/>
                  <a:pt x="3113" y="935"/>
                  <a:pt x="3111" y="929"/>
                </a:cubicBezTo>
                <a:cubicBezTo>
                  <a:pt x="3102" y="864"/>
                  <a:pt x="3107" y="851"/>
                  <a:pt x="3103" y="839"/>
                </a:cubicBezTo>
                <a:cubicBezTo>
                  <a:pt x="3109" y="779"/>
                  <a:pt x="3104" y="773"/>
                  <a:pt x="3107" y="766"/>
                </a:cubicBezTo>
                <a:cubicBezTo>
                  <a:pt x="3102" y="711"/>
                  <a:pt x="3107" y="729"/>
                  <a:pt x="3099" y="749"/>
                </a:cubicBezTo>
                <a:cubicBezTo>
                  <a:pt x="3097" y="814"/>
                  <a:pt x="3095" y="823"/>
                  <a:pt x="3094" y="832"/>
                </a:cubicBezTo>
                <a:cubicBezTo>
                  <a:pt x="3101" y="937"/>
                  <a:pt x="3107" y="955"/>
                  <a:pt x="3111" y="973"/>
                </a:cubicBezTo>
                <a:cubicBezTo>
                  <a:pt x="3117" y="1018"/>
                  <a:pt x="3130" y="1021"/>
                  <a:pt x="3125" y="1027"/>
                </a:cubicBezTo>
                <a:cubicBezTo>
                  <a:pt x="3132" y="1062"/>
                  <a:pt x="3142" y="1071"/>
                  <a:pt x="3138" y="1081"/>
                </a:cubicBezTo>
                <a:cubicBezTo>
                  <a:pt x="3150" y="1143"/>
                  <a:pt x="3157" y="1149"/>
                  <a:pt x="3155" y="1155"/>
                </a:cubicBezTo>
                <a:cubicBezTo>
                  <a:pt x="3169" y="1248"/>
                  <a:pt x="3163" y="1254"/>
                  <a:pt x="3171" y="1258"/>
                </a:cubicBezTo>
                <a:cubicBezTo>
                  <a:pt x="3169" y="1318"/>
                  <a:pt x="3169" y="1323"/>
                  <a:pt x="3168" y="1329"/>
                </a:cubicBezTo>
                <a:cubicBezTo>
                  <a:pt x="3165" y="1389"/>
                  <a:pt x="3157" y="1396"/>
                  <a:pt x="3158" y="1401"/>
                </a:cubicBezTo>
                <a:cubicBezTo>
                  <a:pt x="3146" y="1441"/>
                  <a:pt x="3147" y="1455"/>
                  <a:pt x="3140" y="1453"/>
                </a:cubicBezTo>
                <a:cubicBezTo>
                  <a:pt x="3150" y="1368"/>
                  <a:pt x="3151" y="1358"/>
                  <a:pt x="3146" y="1349"/>
                </a:cubicBezTo>
                <a:cubicBezTo>
                  <a:pt x="3139" y="1285"/>
                  <a:pt x="3151" y="1278"/>
                  <a:pt x="3144" y="1274"/>
                </a:cubicBezTo>
                <a:cubicBezTo>
                  <a:pt x="3144" y="1255"/>
                  <a:pt x="3149" y="1250"/>
                  <a:pt x="3145" y="1245"/>
                </a:cubicBezTo>
                <a:cubicBezTo>
                  <a:pt x="3130" y="1166"/>
                  <a:pt x="3132" y="1161"/>
                  <a:pt x="3132" y="1156"/>
                </a:cubicBezTo>
                <a:cubicBezTo>
                  <a:pt x="3122" y="1123"/>
                  <a:pt x="3127" y="1117"/>
                  <a:pt x="3122" y="1112"/>
                </a:cubicBezTo>
                <a:cubicBezTo>
                  <a:pt x="3108" y="1076"/>
                  <a:pt x="3112" y="1073"/>
                  <a:pt x="3110" y="1070"/>
                </a:cubicBezTo>
                <a:cubicBezTo>
                  <a:pt x="3090" y="992"/>
                  <a:pt x="3087" y="987"/>
                  <a:pt x="3085" y="983"/>
                </a:cubicBezTo>
                <a:cubicBezTo>
                  <a:pt x="3078" y="933"/>
                  <a:pt x="3076" y="927"/>
                  <a:pt x="3077" y="922"/>
                </a:cubicBezTo>
                <a:cubicBezTo>
                  <a:pt x="3079" y="845"/>
                  <a:pt x="3081" y="819"/>
                  <a:pt x="3084" y="792"/>
                </a:cubicBezTo>
                <a:cubicBezTo>
                  <a:pt x="3090" y="720"/>
                  <a:pt x="3087" y="729"/>
                  <a:pt x="3091" y="736"/>
                </a:cubicBezTo>
                <a:cubicBezTo>
                  <a:pt x="3078" y="779"/>
                  <a:pt x="3079" y="783"/>
                  <a:pt x="3077" y="787"/>
                </a:cubicBezTo>
                <a:cubicBezTo>
                  <a:pt x="3065" y="878"/>
                  <a:pt x="3069" y="894"/>
                  <a:pt x="3063" y="911"/>
                </a:cubicBezTo>
                <a:cubicBezTo>
                  <a:pt x="3069" y="952"/>
                  <a:pt x="3069" y="956"/>
                  <a:pt x="3070" y="960"/>
                </a:cubicBezTo>
                <a:cubicBezTo>
                  <a:pt x="3089" y="1043"/>
                  <a:pt x="3092" y="1051"/>
                  <a:pt x="3096" y="1060"/>
                </a:cubicBezTo>
                <a:cubicBezTo>
                  <a:pt x="3108" y="1126"/>
                  <a:pt x="3117" y="1129"/>
                  <a:pt x="3113" y="1134"/>
                </a:cubicBezTo>
                <a:cubicBezTo>
                  <a:pt x="3128" y="1175"/>
                  <a:pt x="3121" y="1180"/>
                  <a:pt x="3126" y="1184"/>
                </a:cubicBezTo>
                <a:cubicBezTo>
                  <a:pt x="3136" y="1226"/>
                  <a:pt x="3130" y="1231"/>
                  <a:pt x="3131" y="1235"/>
                </a:cubicBezTo>
                <a:cubicBezTo>
                  <a:pt x="3134" y="1290"/>
                  <a:pt x="3134" y="1294"/>
                  <a:pt x="3133" y="1299"/>
                </a:cubicBezTo>
                <a:cubicBezTo>
                  <a:pt x="3129" y="1306"/>
                  <a:pt x="3135" y="1302"/>
                  <a:pt x="3129" y="1299"/>
                </a:cubicBezTo>
                <a:cubicBezTo>
                  <a:pt x="3119" y="1252"/>
                  <a:pt x="3109" y="1239"/>
                  <a:pt x="3106" y="1224"/>
                </a:cubicBezTo>
                <a:cubicBezTo>
                  <a:pt x="3078" y="1167"/>
                  <a:pt x="3078" y="1152"/>
                  <a:pt x="3066" y="1138"/>
                </a:cubicBezTo>
                <a:cubicBezTo>
                  <a:pt x="3050" y="1074"/>
                  <a:pt x="3046" y="1057"/>
                  <a:pt x="3046" y="1040"/>
                </a:cubicBezTo>
                <a:cubicBezTo>
                  <a:pt x="3035" y="972"/>
                  <a:pt x="3034" y="955"/>
                  <a:pt x="3032" y="938"/>
                </a:cubicBezTo>
                <a:cubicBezTo>
                  <a:pt x="3026" y="930"/>
                  <a:pt x="3027" y="937"/>
                  <a:pt x="3022" y="946"/>
                </a:cubicBezTo>
                <a:cubicBezTo>
                  <a:pt x="3033" y="1023"/>
                  <a:pt x="3031" y="1031"/>
                  <a:pt x="3031" y="1040"/>
                </a:cubicBezTo>
                <a:cubicBezTo>
                  <a:pt x="3035" y="1078"/>
                  <a:pt x="3045" y="1081"/>
                  <a:pt x="3040" y="1086"/>
                </a:cubicBezTo>
                <a:cubicBezTo>
                  <a:pt x="3049" y="1118"/>
                  <a:pt x="3053" y="1126"/>
                  <a:pt x="3055" y="1134"/>
                </a:cubicBezTo>
                <a:cubicBezTo>
                  <a:pt x="3080" y="1186"/>
                  <a:pt x="3074" y="1195"/>
                  <a:pt x="3083" y="1202"/>
                </a:cubicBezTo>
                <a:cubicBezTo>
                  <a:pt x="3109" y="1254"/>
                  <a:pt x="3102" y="1264"/>
                  <a:pt x="3111" y="1271"/>
                </a:cubicBezTo>
                <a:cubicBezTo>
                  <a:pt x="3116" y="1309"/>
                  <a:pt x="3125" y="1319"/>
                  <a:pt x="3117" y="1316"/>
                </a:cubicBezTo>
                <a:cubicBezTo>
                  <a:pt x="3103" y="1276"/>
                  <a:pt x="3095" y="1267"/>
                  <a:pt x="3092" y="1257"/>
                </a:cubicBezTo>
                <a:cubicBezTo>
                  <a:pt x="3057" y="1179"/>
                  <a:pt x="3038" y="1161"/>
                  <a:pt x="3039" y="1140"/>
                </a:cubicBezTo>
                <a:cubicBezTo>
                  <a:pt x="3025" y="1089"/>
                  <a:pt x="3031" y="1082"/>
                  <a:pt x="3024" y="1078"/>
                </a:cubicBezTo>
                <a:cubicBezTo>
                  <a:pt x="3025" y="1131"/>
                  <a:pt x="3027" y="1138"/>
                  <a:pt x="3031" y="1145"/>
                </a:cubicBezTo>
                <a:cubicBezTo>
                  <a:pt x="3045" y="1237"/>
                  <a:pt x="3045" y="1259"/>
                  <a:pt x="3052" y="1281"/>
                </a:cubicBezTo>
                <a:cubicBezTo>
                  <a:pt x="3067" y="1333"/>
                  <a:pt x="3072" y="1336"/>
                  <a:pt x="3070" y="1338"/>
                </a:cubicBezTo>
                <a:cubicBezTo>
                  <a:pt x="3085" y="1370"/>
                  <a:pt x="3084" y="1376"/>
                  <a:pt x="3085" y="1382"/>
                </a:cubicBezTo>
                <a:cubicBezTo>
                  <a:pt x="3099" y="1427"/>
                  <a:pt x="3097" y="1439"/>
                  <a:pt x="3098" y="1451"/>
                </a:cubicBezTo>
                <a:cubicBezTo>
                  <a:pt x="3103" y="1502"/>
                  <a:pt x="3091" y="1509"/>
                  <a:pt x="3099" y="1513"/>
                </a:cubicBezTo>
                <a:cubicBezTo>
                  <a:pt x="3085" y="1572"/>
                  <a:pt x="3084" y="1577"/>
                  <a:pt x="3079" y="1581"/>
                </a:cubicBezTo>
                <a:cubicBezTo>
                  <a:pt x="3072" y="1591"/>
                  <a:pt x="3073" y="1589"/>
                  <a:pt x="3073" y="1587"/>
                </a:cubicBezTo>
                <a:cubicBezTo>
                  <a:pt x="3075" y="1545"/>
                  <a:pt x="3082" y="1541"/>
                  <a:pt x="3079" y="1538"/>
                </a:cubicBezTo>
                <a:cubicBezTo>
                  <a:pt x="3081" y="1487"/>
                  <a:pt x="3084" y="1472"/>
                  <a:pt x="3079" y="1457"/>
                </a:cubicBezTo>
                <a:cubicBezTo>
                  <a:pt x="3063" y="1375"/>
                  <a:pt x="3054" y="1366"/>
                  <a:pt x="3054" y="1355"/>
                </a:cubicBezTo>
                <a:cubicBezTo>
                  <a:pt x="3038" y="1309"/>
                  <a:pt x="3038" y="1296"/>
                  <a:pt x="3030" y="1301"/>
                </a:cubicBezTo>
                <a:cubicBezTo>
                  <a:pt x="3035" y="1339"/>
                  <a:pt x="3043" y="1347"/>
                  <a:pt x="3042" y="1357"/>
                </a:cubicBezTo>
                <a:cubicBezTo>
                  <a:pt x="3060" y="1423"/>
                  <a:pt x="3066" y="1432"/>
                  <a:pt x="3064" y="1443"/>
                </a:cubicBezTo>
                <a:cubicBezTo>
                  <a:pt x="3070" y="1512"/>
                  <a:pt x="3065" y="1522"/>
                  <a:pt x="3066" y="1532"/>
                </a:cubicBezTo>
                <a:cubicBezTo>
                  <a:pt x="3061" y="1570"/>
                  <a:pt x="3061" y="1578"/>
                  <a:pt x="3060" y="1587"/>
                </a:cubicBezTo>
                <a:cubicBezTo>
                  <a:pt x="3040" y="1632"/>
                  <a:pt x="3036" y="1627"/>
                  <a:pt x="3035" y="1621"/>
                </a:cubicBezTo>
                <a:cubicBezTo>
                  <a:pt x="3043" y="1586"/>
                  <a:pt x="3043" y="1584"/>
                  <a:pt x="3042" y="1582"/>
                </a:cubicBezTo>
                <a:cubicBezTo>
                  <a:pt x="3036" y="1582"/>
                  <a:pt x="3034" y="1584"/>
                  <a:pt x="3031" y="1587"/>
                </a:cubicBezTo>
                <a:cubicBezTo>
                  <a:pt x="3023" y="1596"/>
                  <a:pt x="3020" y="1592"/>
                  <a:pt x="3016" y="1587"/>
                </a:cubicBezTo>
                <a:cubicBezTo>
                  <a:pt x="2967" y="1552"/>
                  <a:pt x="2974" y="1564"/>
                  <a:pt x="2989" y="1575"/>
                </a:cubicBezTo>
                <a:cubicBezTo>
                  <a:pt x="2989" y="1588"/>
                  <a:pt x="2990" y="1589"/>
                  <a:pt x="2989" y="1590"/>
                </a:cubicBezTo>
                <a:cubicBezTo>
                  <a:pt x="3003" y="1622"/>
                  <a:pt x="3005" y="1626"/>
                  <a:pt x="3005" y="1631"/>
                </a:cubicBezTo>
                <a:cubicBezTo>
                  <a:pt x="2978" y="1732"/>
                  <a:pt x="2973" y="1741"/>
                  <a:pt x="2966" y="1750"/>
                </a:cubicBezTo>
                <a:cubicBezTo>
                  <a:pt x="2976" y="1791"/>
                  <a:pt x="2980" y="1771"/>
                  <a:pt x="2989" y="1782"/>
                </a:cubicBezTo>
                <a:cubicBezTo>
                  <a:pt x="3002" y="1755"/>
                  <a:pt x="3010" y="1760"/>
                  <a:pt x="3016" y="1756"/>
                </a:cubicBezTo>
                <a:cubicBezTo>
                  <a:pt x="3024" y="1731"/>
                  <a:pt x="3029" y="1727"/>
                  <a:pt x="3034" y="1723"/>
                </a:cubicBezTo>
                <a:cubicBezTo>
                  <a:pt x="3073" y="1687"/>
                  <a:pt x="3079" y="1674"/>
                  <a:pt x="3088" y="1675"/>
                </a:cubicBezTo>
                <a:cubicBezTo>
                  <a:pt x="3144" y="1654"/>
                  <a:pt x="3154" y="1661"/>
                  <a:pt x="3161" y="1651"/>
                </a:cubicBezTo>
                <a:cubicBezTo>
                  <a:pt x="3114" y="1654"/>
                  <a:pt x="3107" y="1650"/>
                  <a:pt x="3102" y="1657"/>
                </a:cubicBezTo>
                <a:cubicBezTo>
                  <a:pt x="3060" y="1671"/>
                  <a:pt x="3055" y="1686"/>
                  <a:pt x="3047" y="1681"/>
                </a:cubicBezTo>
                <a:cubicBezTo>
                  <a:pt x="3082" y="1640"/>
                  <a:pt x="3090" y="1637"/>
                  <a:pt x="3098" y="1629"/>
                </a:cubicBezTo>
                <a:cubicBezTo>
                  <a:pt x="3130" y="1613"/>
                  <a:pt x="3134" y="1608"/>
                  <a:pt x="3138" y="1604"/>
                </a:cubicBezTo>
                <a:cubicBezTo>
                  <a:pt x="3173" y="1585"/>
                  <a:pt x="3176" y="1583"/>
                  <a:pt x="3178" y="1580"/>
                </a:cubicBezTo>
                <a:cubicBezTo>
                  <a:pt x="3259" y="1554"/>
                  <a:pt x="3272" y="1554"/>
                  <a:pt x="3283" y="1547"/>
                </a:cubicBezTo>
                <a:cubicBezTo>
                  <a:pt x="3332" y="1540"/>
                  <a:pt x="3344" y="1534"/>
                  <a:pt x="3356" y="1533"/>
                </a:cubicBezTo>
                <a:cubicBezTo>
                  <a:pt x="3432" y="1521"/>
                  <a:pt x="3434" y="1516"/>
                  <a:pt x="3437" y="1518"/>
                </a:cubicBezTo>
                <a:cubicBezTo>
                  <a:pt x="3470" y="1511"/>
                  <a:pt x="3475" y="1508"/>
                  <a:pt x="3480" y="1503"/>
                </a:cubicBezTo>
                <a:cubicBezTo>
                  <a:pt x="3518" y="1495"/>
                  <a:pt x="3532" y="1496"/>
                  <a:pt x="3528" y="1489"/>
                </a:cubicBezTo>
                <a:cubicBezTo>
                  <a:pt x="3494" y="1499"/>
                  <a:pt x="3490" y="1500"/>
                  <a:pt x="3486" y="1500"/>
                </a:cubicBezTo>
                <a:cubicBezTo>
                  <a:pt x="3429" y="1509"/>
                  <a:pt x="3415" y="1514"/>
                  <a:pt x="3401" y="1516"/>
                </a:cubicBezTo>
                <a:cubicBezTo>
                  <a:pt x="3352" y="1523"/>
                  <a:pt x="3345" y="1522"/>
                  <a:pt x="3339" y="1527"/>
                </a:cubicBezTo>
                <a:cubicBezTo>
                  <a:pt x="3303" y="1531"/>
                  <a:pt x="3300" y="1536"/>
                  <a:pt x="3296" y="1531"/>
                </a:cubicBezTo>
                <a:cubicBezTo>
                  <a:pt x="3260" y="1542"/>
                  <a:pt x="3247" y="1550"/>
                  <a:pt x="3232" y="1552"/>
                </a:cubicBezTo>
                <a:cubicBezTo>
                  <a:pt x="3151" y="1588"/>
                  <a:pt x="3150" y="1589"/>
                  <a:pt x="3149" y="1591"/>
                </a:cubicBezTo>
                <a:cubicBezTo>
                  <a:pt x="3109" y="1607"/>
                  <a:pt x="3105" y="1612"/>
                  <a:pt x="3100" y="1612"/>
                </a:cubicBezTo>
                <a:cubicBezTo>
                  <a:pt x="3147" y="1576"/>
                  <a:pt x="3155" y="1565"/>
                  <a:pt x="3164" y="1566"/>
                </a:cubicBezTo>
                <a:cubicBezTo>
                  <a:pt x="3195" y="1548"/>
                  <a:pt x="3200" y="1549"/>
                  <a:pt x="3205" y="1546"/>
                </a:cubicBezTo>
                <a:cubicBezTo>
                  <a:pt x="3250" y="1525"/>
                  <a:pt x="3255" y="1530"/>
                  <a:pt x="3260" y="1526"/>
                </a:cubicBezTo>
                <a:cubicBezTo>
                  <a:pt x="3321" y="1512"/>
                  <a:pt x="3340" y="1513"/>
                  <a:pt x="3359" y="1510"/>
                </a:cubicBezTo>
                <a:cubicBezTo>
                  <a:pt x="3391" y="1511"/>
                  <a:pt x="3395" y="1505"/>
                  <a:pt x="3400" y="1508"/>
                </a:cubicBezTo>
                <a:cubicBezTo>
                  <a:pt x="3452" y="1499"/>
                  <a:pt x="3462" y="1502"/>
                  <a:pt x="3471" y="1496"/>
                </a:cubicBezTo>
                <a:cubicBezTo>
                  <a:pt x="3560" y="1477"/>
                  <a:pt x="3564" y="1474"/>
                  <a:pt x="3569" y="1472"/>
                </a:cubicBezTo>
                <a:cubicBezTo>
                  <a:pt x="3539" y="1473"/>
                  <a:pt x="3528" y="1480"/>
                  <a:pt x="3516" y="1480"/>
                </a:cubicBezTo>
                <a:cubicBezTo>
                  <a:pt x="3477" y="1491"/>
                  <a:pt x="3471" y="1485"/>
                  <a:pt x="3466" y="1493"/>
                </a:cubicBezTo>
                <a:cubicBezTo>
                  <a:pt x="3437" y="1497"/>
                  <a:pt x="3434" y="1496"/>
                  <a:pt x="3432" y="1496"/>
                </a:cubicBezTo>
                <a:cubicBezTo>
                  <a:pt x="3391" y="1502"/>
                  <a:pt x="3384" y="1498"/>
                  <a:pt x="3378" y="1499"/>
                </a:cubicBezTo>
                <a:cubicBezTo>
                  <a:pt x="3294" y="1503"/>
                  <a:pt x="3291" y="1512"/>
                  <a:pt x="3286" y="1509"/>
                </a:cubicBezTo>
                <a:cubicBezTo>
                  <a:pt x="3243" y="1517"/>
                  <a:pt x="3242" y="1522"/>
                  <a:pt x="3241" y="1522"/>
                </a:cubicBezTo>
                <a:cubicBezTo>
                  <a:pt x="3214" y="1534"/>
                  <a:pt x="3210" y="1532"/>
                  <a:pt x="3207" y="1533"/>
                </a:cubicBezTo>
                <a:cubicBezTo>
                  <a:pt x="3167" y="1545"/>
                  <a:pt x="3165" y="1562"/>
                  <a:pt x="3160" y="1552"/>
                </a:cubicBezTo>
                <a:cubicBezTo>
                  <a:pt x="3131" y="1565"/>
                  <a:pt x="3137" y="1559"/>
                  <a:pt x="3143" y="1550"/>
                </a:cubicBezTo>
                <a:cubicBezTo>
                  <a:pt x="3216" y="1516"/>
                  <a:pt x="3225" y="1507"/>
                  <a:pt x="3237" y="1508"/>
                </a:cubicBezTo>
                <a:cubicBezTo>
                  <a:pt x="3300" y="1485"/>
                  <a:pt x="3308" y="1484"/>
                  <a:pt x="3316" y="1485"/>
                </a:cubicBezTo>
                <a:cubicBezTo>
                  <a:pt x="3356" y="1472"/>
                  <a:pt x="3363" y="1480"/>
                  <a:pt x="3366" y="1472"/>
                </a:cubicBezTo>
                <a:cubicBezTo>
                  <a:pt x="3420" y="1459"/>
                  <a:pt x="3425" y="1466"/>
                  <a:pt x="3429" y="1465"/>
                </a:cubicBezTo>
                <a:cubicBezTo>
                  <a:pt x="3484" y="1456"/>
                  <a:pt x="3500" y="1455"/>
                  <a:pt x="3517" y="1455"/>
                </a:cubicBezTo>
                <a:cubicBezTo>
                  <a:pt x="3558" y="1449"/>
                  <a:pt x="3562" y="1443"/>
                  <a:pt x="3567" y="1446"/>
                </a:cubicBezTo>
                <a:cubicBezTo>
                  <a:pt x="3707" y="1409"/>
                  <a:pt x="3714" y="1413"/>
                  <a:pt x="3720" y="1412"/>
                </a:cubicBezTo>
                <a:cubicBezTo>
                  <a:pt x="3698" y="1402"/>
                  <a:pt x="3687" y="1414"/>
                  <a:pt x="3681" y="1401"/>
                </a:cubicBezTo>
                <a:cubicBezTo>
                  <a:pt x="3636" y="1406"/>
                  <a:pt x="3631" y="1409"/>
                  <a:pt x="3626" y="1407"/>
                </a:cubicBezTo>
                <a:cubicBezTo>
                  <a:pt x="3510" y="1407"/>
                  <a:pt x="3506" y="1412"/>
                  <a:pt x="3500" y="1410"/>
                </a:cubicBezTo>
                <a:cubicBezTo>
                  <a:pt x="3482" y="1414"/>
                  <a:pt x="3476" y="1409"/>
                  <a:pt x="3471" y="1409"/>
                </a:cubicBezTo>
                <a:cubicBezTo>
                  <a:pt x="3384" y="1419"/>
                  <a:pt x="3365" y="1422"/>
                  <a:pt x="3347" y="1424"/>
                </a:cubicBezTo>
                <a:cubicBezTo>
                  <a:pt x="3319" y="1429"/>
                  <a:pt x="3317" y="1430"/>
                  <a:pt x="3315" y="1433"/>
                </a:cubicBezTo>
                <a:cubicBezTo>
                  <a:pt x="3283" y="1437"/>
                  <a:pt x="3275" y="1444"/>
                  <a:pt x="3265" y="1446"/>
                </a:cubicBezTo>
                <a:cubicBezTo>
                  <a:pt x="3249" y="1446"/>
                  <a:pt x="3257" y="1444"/>
                  <a:pt x="3264" y="1438"/>
                </a:cubicBezTo>
                <a:cubicBezTo>
                  <a:pt x="3294" y="1429"/>
                  <a:pt x="3299" y="1423"/>
                  <a:pt x="3306" y="1426"/>
                </a:cubicBezTo>
                <a:cubicBezTo>
                  <a:pt x="3339" y="1418"/>
                  <a:pt x="3351" y="1414"/>
                  <a:pt x="3364" y="1412"/>
                </a:cubicBezTo>
                <a:cubicBezTo>
                  <a:pt x="3408" y="1402"/>
                  <a:pt x="3414" y="1401"/>
                  <a:pt x="3420" y="1400"/>
                </a:cubicBezTo>
                <a:cubicBezTo>
                  <a:pt x="3466" y="1399"/>
                  <a:pt x="3471" y="1383"/>
                  <a:pt x="3479" y="1390"/>
                </a:cubicBezTo>
                <a:cubicBezTo>
                  <a:pt x="3541" y="1372"/>
                  <a:pt x="3548" y="1369"/>
                  <a:pt x="3555" y="1371"/>
                </a:cubicBezTo>
                <a:cubicBezTo>
                  <a:pt x="3674" y="1330"/>
                  <a:pt x="3680" y="1333"/>
                  <a:pt x="3686" y="1328"/>
                </a:cubicBezTo>
                <a:cubicBezTo>
                  <a:pt x="3727" y="1315"/>
                  <a:pt x="3729" y="1307"/>
                  <a:pt x="3733" y="1309"/>
                </a:cubicBezTo>
                <a:cubicBezTo>
                  <a:pt x="3766" y="1289"/>
                  <a:pt x="3774" y="1295"/>
                  <a:pt x="3779" y="1286"/>
                </a:cubicBezTo>
                <a:cubicBezTo>
                  <a:pt x="3822" y="1268"/>
                  <a:pt x="3827" y="1256"/>
                  <a:pt x="3833" y="1258"/>
                </a:cubicBezTo>
                <a:cubicBezTo>
                  <a:pt x="3840" y="1236"/>
                  <a:pt x="3839" y="1236"/>
                  <a:pt x="3839" y="1237"/>
                </a:cubicBezTo>
                <a:cubicBezTo>
                  <a:pt x="3786" y="1263"/>
                  <a:pt x="3778" y="1262"/>
                  <a:pt x="3771" y="1269"/>
                </a:cubicBezTo>
                <a:cubicBezTo>
                  <a:pt x="3717" y="1285"/>
                  <a:pt x="3710" y="1294"/>
                  <a:pt x="3702" y="1293"/>
                </a:cubicBezTo>
                <a:cubicBezTo>
                  <a:pt x="3665" y="1312"/>
                  <a:pt x="3660" y="1304"/>
                  <a:pt x="3656" y="1309"/>
                </a:cubicBezTo>
                <a:cubicBezTo>
                  <a:pt x="3605" y="1328"/>
                  <a:pt x="3601" y="1331"/>
                  <a:pt x="3597" y="1330"/>
                </a:cubicBezTo>
                <a:cubicBezTo>
                  <a:pt x="3570" y="1332"/>
                  <a:pt x="3568" y="1342"/>
                  <a:pt x="3563" y="1337"/>
                </a:cubicBezTo>
                <a:cubicBezTo>
                  <a:pt x="3522" y="1343"/>
                  <a:pt x="3519" y="1351"/>
                  <a:pt x="3515" y="1348"/>
                </a:cubicBezTo>
                <a:cubicBezTo>
                  <a:pt x="3477" y="1360"/>
                  <a:pt x="3463" y="1361"/>
                  <a:pt x="3449" y="1367"/>
                </a:cubicBezTo>
                <a:cubicBezTo>
                  <a:pt x="3421" y="1369"/>
                  <a:pt x="3414" y="1377"/>
                  <a:pt x="3407" y="1375"/>
                </a:cubicBezTo>
                <a:cubicBezTo>
                  <a:pt x="3378" y="1374"/>
                  <a:pt x="3372" y="1388"/>
                  <a:pt x="3364" y="1383"/>
                </a:cubicBezTo>
                <a:cubicBezTo>
                  <a:pt x="3295" y="1401"/>
                  <a:pt x="3288" y="1407"/>
                  <a:pt x="3281" y="1411"/>
                </a:cubicBezTo>
                <a:cubicBezTo>
                  <a:pt x="3192" y="1448"/>
                  <a:pt x="3185" y="1451"/>
                  <a:pt x="3177" y="1452"/>
                </a:cubicBezTo>
                <a:cubicBezTo>
                  <a:pt x="3158" y="1444"/>
                  <a:pt x="3171" y="1453"/>
                  <a:pt x="3176" y="1444"/>
                </a:cubicBezTo>
                <a:cubicBezTo>
                  <a:pt x="3331" y="1367"/>
                  <a:pt x="3340" y="1360"/>
                  <a:pt x="3350" y="1358"/>
                </a:cubicBezTo>
                <a:cubicBezTo>
                  <a:pt x="3403" y="1338"/>
                  <a:pt x="3409" y="1345"/>
                  <a:pt x="3414" y="1337"/>
                </a:cubicBezTo>
                <a:cubicBezTo>
                  <a:pt x="3530" y="1316"/>
                  <a:pt x="3551" y="1310"/>
                  <a:pt x="3573" y="1304"/>
                </a:cubicBezTo>
                <a:cubicBezTo>
                  <a:pt x="3640" y="1286"/>
                  <a:pt x="3645" y="1281"/>
                  <a:pt x="3650" y="1279"/>
                </a:cubicBezTo>
                <a:cubicBezTo>
                  <a:pt x="3684" y="1263"/>
                  <a:pt x="3698" y="1270"/>
                  <a:pt x="3693" y="1261"/>
                </a:cubicBezTo>
                <a:cubicBezTo>
                  <a:pt x="3650" y="1274"/>
                  <a:pt x="3639" y="1279"/>
                  <a:pt x="3627" y="1280"/>
                </a:cubicBezTo>
                <a:cubicBezTo>
                  <a:pt x="3572" y="1302"/>
                  <a:pt x="3565" y="1293"/>
                  <a:pt x="3560" y="1302"/>
                </a:cubicBezTo>
                <a:cubicBezTo>
                  <a:pt x="3496" y="1309"/>
                  <a:pt x="3490" y="1312"/>
                  <a:pt x="3482" y="1309"/>
                </a:cubicBezTo>
                <a:cubicBezTo>
                  <a:pt x="3417" y="1323"/>
                  <a:pt x="3411" y="1330"/>
                  <a:pt x="3404" y="1326"/>
                </a:cubicBezTo>
                <a:cubicBezTo>
                  <a:pt x="3435" y="1314"/>
                  <a:pt x="3438" y="1313"/>
                  <a:pt x="3442" y="1314"/>
                </a:cubicBezTo>
                <a:cubicBezTo>
                  <a:pt x="3523" y="1286"/>
                  <a:pt x="3530" y="1288"/>
                  <a:pt x="3537" y="1284"/>
                </a:cubicBezTo>
                <a:cubicBezTo>
                  <a:pt x="3563" y="1277"/>
                  <a:pt x="3570" y="1281"/>
                  <a:pt x="3575" y="1277"/>
                </a:cubicBezTo>
                <a:cubicBezTo>
                  <a:pt x="3602" y="1268"/>
                  <a:pt x="3609" y="1275"/>
                  <a:pt x="3615" y="1267"/>
                </a:cubicBezTo>
                <a:cubicBezTo>
                  <a:pt x="3681" y="1258"/>
                  <a:pt x="3688" y="1257"/>
                  <a:pt x="3694" y="1254"/>
                </a:cubicBezTo>
                <a:cubicBezTo>
                  <a:pt x="3708" y="1255"/>
                  <a:pt x="3697" y="1259"/>
                  <a:pt x="3702" y="1264"/>
                </a:cubicBezTo>
                <a:cubicBezTo>
                  <a:pt x="3723" y="1250"/>
                  <a:pt x="3726" y="1252"/>
                  <a:pt x="3728" y="1248"/>
                </a:cubicBezTo>
                <a:cubicBezTo>
                  <a:pt x="3825" y="1221"/>
                  <a:pt x="3833" y="1221"/>
                  <a:pt x="3840" y="1218"/>
                </a:cubicBezTo>
                <a:cubicBezTo>
                  <a:pt x="3833" y="1218"/>
                  <a:pt x="3828" y="1214"/>
                  <a:pt x="3824" y="1218"/>
                </a:cubicBezTo>
                <a:cubicBezTo>
                  <a:pt x="3785" y="1224"/>
                  <a:pt x="3777" y="1236"/>
                  <a:pt x="3766" y="1232"/>
                </a:cubicBezTo>
                <a:cubicBezTo>
                  <a:pt x="3701" y="1249"/>
                  <a:pt x="3696" y="1247"/>
                  <a:pt x="3691" y="1249"/>
                </a:cubicBezTo>
                <a:cubicBezTo>
                  <a:pt x="3670" y="1248"/>
                  <a:pt x="3666" y="1254"/>
                  <a:pt x="3661" y="1251"/>
                </a:cubicBezTo>
                <a:cubicBezTo>
                  <a:pt x="3609" y="1256"/>
                  <a:pt x="3605" y="1262"/>
                  <a:pt x="3600" y="1263"/>
                </a:cubicBezTo>
                <a:cubicBezTo>
                  <a:pt x="3574" y="1268"/>
                  <a:pt x="3564" y="1271"/>
                  <a:pt x="3553" y="1268"/>
                </a:cubicBezTo>
                <a:cubicBezTo>
                  <a:pt x="3523" y="1281"/>
                  <a:pt x="3519" y="1278"/>
                  <a:pt x="3515" y="1279"/>
                </a:cubicBezTo>
                <a:cubicBezTo>
                  <a:pt x="3489" y="1284"/>
                  <a:pt x="3483" y="1291"/>
                  <a:pt x="3475" y="1285"/>
                </a:cubicBezTo>
                <a:cubicBezTo>
                  <a:pt x="3398" y="1315"/>
                  <a:pt x="3393" y="1319"/>
                  <a:pt x="3386" y="1316"/>
                </a:cubicBezTo>
                <a:cubicBezTo>
                  <a:pt x="3319" y="1338"/>
                  <a:pt x="3307" y="1346"/>
                  <a:pt x="3295" y="1349"/>
                </a:cubicBezTo>
                <a:cubicBezTo>
                  <a:pt x="3238" y="1382"/>
                  <a:pt x="3231" y="1378"/>
                  <a:pt x="3226" y="1387"/>
                </a:cubicBezTo>
                <a:cubicBezTo>
                  <a:pt x="3220" y="1395"/>
                  <a:pt x="3225" y="1397"/>
                  <a:pt x="3229" y="1393"/>
                </a:cubicBezTo>
                <a:cubicBezTo>
                  <a:pt x="3260" y="1385"/>
                  <a:pt x="3263" y="1372"/>
                  <a:pt x="3268" y="1375"/>
                </a:cubicBezTo>
                <a:cubicBezTo>
                  <a:pt x="3357" y="1337"/>
                  <a:pt x="3366" y="1334"/>
                  <a:pt x="3376" y="1334"/>
                </a:cubicBezTo>
                <a:cubicBezTo>
                  <a:pt x="3398" y="1329"/>
                  <a:pt x="3402" y="1326"/>
                  <a:pt x="3400" y="1330"/>
                </a:cubicBezTo>
                <a:cubicBezTo>
                  <a:pt x="3369" y="1340"/>
                  <a:pt x="3360" y="1340"/>
                  <a:pt x="3353" y="1345"/>
                </a:cubicBezTo>
                <a:cubicBezTo>
                  <a:pt x="3313" y="1357"/>
                  <a:pt x="3310" y="1367"/>
                  <a:pt x="3306" y="1364"/>
                </a:cubicBezTo>
                <a:cubicBezTo>
                  <a:pt x="3275" y="1379"/>
                  <a:pt x="3267" y="1381"/>
                  <a:pt x="3259" y="1387"/>
                </a:cubicBezTo>
                <a:cubicBezTo>
                  <a:pt x="3231" y="1393"/>
                  <a:pt x="3229" y="1409"/>
                  <a:pt x="3224" y="1404"/>
                </a:cubicBezTo>
                <a:cubicBezTo>
                  <a:pt x="3200" y="1417"/>
                  <a:pt x="3196" y="1425"/>
                  <a:pt x="3190" y="1425"/>
                </a:cubicBezTo>
                <a:cubicBezTo>
                  <a:pt x="3183" y="1406"/>
                  <a:pt x="3189" y="1400"/>
                  <a:pt x="3188" y="1395"/>
                </a:cubicBezTo>
                <a:cubicBezTo>
                  <a:pt x="3214" y="1373"/>
                  <a:pt x="3222" y="1372"/>
                  <a:pt x="3229" y="1364"/>
                </a:cubicBezTo>
                <a:cubicBezTo>
                  <a:pt x="3257" y="1339"/>
                  <a:pt x="3261" y="1337"/>
                  <a:pt x="3264" y="1332"/>
                </a:cubicBezTo>
                <a:cubicBezTo>
                  <a:pt x="3312" y="1304"/>
                  <a:pt x="3316" y="1301"/>
                  <a:pt x="3320" y="1302"/>
                </a:cubicBezTo>
                <a:cubicBezTo>
                  <a:pt x="3383" y="1267"/>
                  <a:pt x="3392" y="1272"/>
                  <a:pt x="3400" y="1264"/>
                </a:cubicBezTo>
                <a:cubicBezTo>
                  <a:pt x="3427" y="1255"/>
                  <a:pt x="3430" y="1253"/>
                  <a:pt x="3433" y="1253"/>
                </a:cubicBezTo>
                <a:cubicBezTo>
                  <a:pt x="3462" y="1248"/>
                  <a:pt x="3465" y="1240"/>
                  <a:pt x="3469" y="1240"/>
                </a:cubicBezTo>
                <a:cubicBezTo>
                  <a:pt x="3522" y="1227"/>
                  <a:pt x="3529" y="1226"/>
                  <a:pt x="3537" y="1222"/>
                </a:cubicBezTo>
                <a:cubicBezTo>
                  <a:pt x="3590" y="1218"/>
                  <a:pt x="3593" y="1210"/>
                  <a:pt x="3597" y="1210"/>
                </a:cubicBezTo>
                <a:cubicBezTo>
                  <a:pt x="3664" y="1205"/>
                  <a:pt x="3670" y="1195"/>
                  <a:pt x="3678" y="1199"/>
                </a:cubicBezTo>
                <a:cubicBezTo>
                  <a:pt x="3728" y="1185"/>
                  <a:pt x="3734" y="1198"/>
                  <a:pt x="3737" y="1189"/>
                </a:cubicBezTo>
                <a:cubicBezTo>
                  <a:pt x="3812" y="1175"/>
                  <a:pt x="3826" y="1174"/>
                  <a:pt x="3840" y="1169"/>
                </a:cubicBezTo>
                <a:cubicBezTo>
                  <a:pt x="3814" y="1164"/>
                  <a:pt x="3805" y="1170"/>
                  <a:pt x="3796" y="1168"/>
                </a:cubicBezTo>
                <a:cubicBezTo>
                  <a:pt x="3726" y="1182"/>
                  <a:pt x="3721" y="1182"/>
                  <a:pt x="3717" y="1181"/>
                </a:cubicBezTo>
                <a:cubicBezTo>
                  <a:pt x="3631" y="1189"/>
                  <a:pt x="3623" y="1202"/>
                  <a:pt x="3614" y="1197"/>
                </a:cubicBezTo>
                <a:cubicBezTo>
                  <a:pt x="3579" y="1204"/>
                  <a:pt x="3569" y="1199"/>
                  <a:pt x="3562" y="1209"/>
                </a:cubicBezTo>
                <a:cubicBezTo>
                  <a:pt x="3518" y="1219"/>
                  <a:pt x="3500" y="1218"/>
                  <a:pt x="3483" y="1226"/>
                </a:cubicBezTo>
                <a:cubicBezTo>
                  <a:pt x="3449" y="1235"/>
                  <a:pt x="3442" y="1240"/>
                  <a:pt x="3433" y="1239"/>
                </a:cubicBezTo>
                <a:cubicBezTo>
                  <a:pt x="3323" y="1285"/>
                  <a:pt x="3315" y="1292"/>
                  <a:pt x="3307" y="1296"/>
                </a:cubicBezTo>
                <a:cubicBezTo>
                  <a:pt x="3267" y="1328"/>
                  <a:pt x="3249" y="1324"/>
                  <a:pt x="3235" y="1343"/>
                </a:cubicBezTo>
                <a:cubicBezTo>
                  <a:pt x="3267" y="1301"/>
                  <a:pt x="3279" y="1299"/>
                  <a:pt x="3289" y="1286"/>
                </a:cubicBezTo>
                <a:cubicBezTo>
                  <a:pt x="3325" y="1269"/>
                  <a:pt x="3327" y="1260"/>
                  <a:pt x="3331" y="1263"/>
                </a:cubicBezTo>
                <a:cubicBezTo>
                  <a:pt x="3357" y="1248"/>
                  <a:pt x="3365" y="1247"/>
                  <a:pt x="3371" y="1239"/>
                </a:cubicBezTo>
                <a:cubicBezTo>
                  <a:pt x="3398" y="1229"/>
                  <a:pt x="3405" y="1230"/>
                  <a:pt x="3411" y="1225"/>
                </a:cubicBezTo>
                <a:cubicBezTo>
                  <a:pt x="3445" y="1217"/>
                  <a:pt x="3458" y="1210"/>
                  <a:pt x="3472" y="1206"/>
                </a:cubicBezTo>
                <a:cubicBezTo>
                  <a:pt x="3603" y="1184"/>
                  <a:pt x="3609" y="1175"/>
                  <a:pt x="3617" y="1178"/>
                </a:cubicBezTo>
                <a:cubicBezTo>
                  <a:pt x="3652" y="1176"/>
                  <a:pt x="3664" y="1167"/>
                  <a:pt x="3678" y="1170"/>
                </a:cubicBezTo>
                <a:cubicBezTo>
                  <a:pt x="3840" y="1137"/>
                  <a:pt x="3840" y="1137"/>
                  <a:pt x="3840" y="1137"/>
                </a:cubicBezTo>
                <a:cubicBezTo>
                  <a:pt x="3806" y="1141"/>
                  <a:pt x="3799" y="1138"/>
                  <a:pt x="3792" y="1140"/>
                </a:cubicBezTo>
                <a:cubicBezTo>
                  <a:pt x="3748" y="1151"/>
                  <a:pt x="3741" y="1141"/>
                  <a:pt x="3735" y="1147"/>
                </a:cubicBezTo>
                <a:cubicBezTo>
                  <a:pt x="3671" y="1162"/>
                  <a:pt x="3664" y="1158"/>
                  <a:pt x="3659" y="1162"/>
                </a:cubicBezTo>
                <a:cubicBezTo>
                  <a:pt x="3606" y="1165"/>
                  <a:pt x="3603" y="1170"/>
                  <a:pt x="3600" y="1168"/>
                </a:cubicBezTo>
                <a:cubicBezTo>
                  <a:pt x="3574" y="1176"/>
                  <a:pt x="3572" y="1172"/>
                  <a:pt x="3571" y="1172"/>
                </a:cubicBezTo>
                <a:cubicBezTo>
                  <a:pt x="3535" y="1174"/>
                  <a:pt x="3530" y="1185"/>
                  <a:pt x="3523" y="1183"/>
                </a:cubicBezTo>
                <a:cubicBezTo>
                  <a:pt x="3454" y="1197"/>
                  <a:pt x="3442" y="1210"/>
                  <a:pt x="3429" y="1206"/>
                </a:cubicBezTo>
                <a:cubicBezTo>
                  <a:pt x="3311" y="1258"/>
                  <a:pt x="3305" y="1267"/>
                  <a:pt x="3299" y="1268"/>
                </a:cubicBezTo>
                <a:cubicBezTo>
                  <a:pt x="3246" y="1300"/>
                  <a:pt x="3253" y="1294"/>
                  <a:pt x="3254" y="1288"/>
                </a:cubicBezTo>
                <a:cubicBezTo>
                  <a:pt x="3292" y="1257"/>
                  <a:pt x="3299" y="1247"/>
                  <a:pt x="3306" y="1248"/>
                </a:cubicBezTo>
                <a:cubicBezTo>
                  <a:pt x="3374" y="1215"/>
                  <a:pt x="3376" y="1196"/>
                  <a:pt x="3381" y="1203"/>
                </a:cubicBezTo>
                <a:cubicBezTo>
                  <a:pt x="3414" y="1176"/>
                  <a:pt x="3420" y="1190"/>
                  <a:pt x="3423" y="1180"/>
                </a:cubicBezTo>
                <a:cubicBezTo>
                  <a:pt x="3528" y="1153"/>
                  <a:pt x="3534" y="1139"/>
                  <a:pt x="3543" y="1147"/>
                </a:cubicBezTo>
                <a:cubicBezTo>
                  <a:pt x="3579" y="1136"/>
                  <a:pt x="3593" y="1134"/>
                  <a:pt x="3607" y="1134"/>
                </a:cubicBezTo>
                <a:cubicBezTo>
                  <a:pt x="3682" y="1127"/>
                  <a:pt x="3688" y="1116"/>
                  <a:pt x="3697" y="1122"/>
                </a:cubicBezTo>
                <a:cubicBezTo>
                  <a:pt x="3749" y="1118"/>
                  <a:pt x="3756" y="1112"/>
                  <a:pt x="3764" y="1119"/>
                </a:cubicBezTo>
                <a:cubicBezTo>
                  <a:pt x="3833" y="1113"/>
                  <a:pt x="3837" y="1112"/>
                  <a:pt x="3840" y="1112"/>
                </a:cubicBezTo>
                <a:cubicBezTo>
                  <a:pt x="3809" y="1104"/>
                  <a:pt x="3800" y="1105"/>
                  <a:pt x="3791" y="1102"/>
                </a:cubicBezTo>
                <a:cubicBezTo>
                  <a:pt x="3748" y="1107"/>
                  <a:pt x="3743" y="1106"/>
                  <a:pt x="3738" y="1106"/>
                </a:cubicBezTo>
                <a:cubicBezTo>
                  <a:pt x="3695" y="1118"/>
                  <a:pt x="3689" y="1106"/>
                  <a:pt x="3685" y="1113"/>
                </a:cubicBezTo>
                <a:cubicBezTo>
                  <a:pt x="3651" y="1111"/>
                  <a:pt x="3643" y="1116"/>
                  <a:pt x="3634" y="1118"/>
                </a:cubicBezTo>
                <a:cubicBezTo>
                  <a:pt x="3564" y="1128"/>
                  <a:pt x="3546" y="1132"/>
                  <a:pt x="3529" y="1137"/>
                </a:cubicBezTo>
                <a:cubicBezTo>
                  <a:pt x="3443" y="1162"/>
                  <a:pt x="3409" y="1170"/>
                  <a:pt x="3377" y="1193"/>
                </a:cubicBezTo>
                <a:cubicBezTo>
                  <a:pt x="3323" y="1217"/>
                  <a:pt x="3320" y="1227"/>
                  <a:pt x="3316" y="1226"/>
                </a:cubicBezTo>
                <a:cubicBezTo>
                  <a:pt x="3283" y="1240"/>
                  <a:pt x="3288" y="1235"/>
                  <a:pt x="3291" y="1229"/>
                </a:cubicBezTo>
                <a:cubicBezTo>
                  <a:pt x="3297" y="1221"/>
                  <a:pt x="3298" y="1219"/>
                  <a:pt x="3298" y="1216"/>
                </a:cubicBezTo>
                <a:cubicBezTo>
                  <a:pt x="3357" y="1173"/>
                  <a:pt x="3368" y="1179"/>
                  <a:pt x="3376" y="1166"/>
                </a:cubicBezTo>
                <a:cubicBezTo>
                  <a:pt x="3412" y="1149"/>
                  <a:pt x="3420" y="1140"/>
                  <a:pt x="3430" y="1142"/>
                </a:cubicBezTo>
                <a:cubicBezTo>
                  <a:pt x="3490" y="1121"/>
                  <a:pt x="3494" y="1111"/>
                  <a:pt x="3499" y="1114"/>
                </a:cubicBezTo>
                <a:cubicBezTo>
                  <a:pt x="3564" y="1099"/>
                  <a:pt x="3575" y="1089"/>
                  <a:pt x="3589" y="1095"/>
                </a:cubicBezTo>
                <a:cubicBezTo>
                  <a:pt x="3655" y="1083"/>
                  <a:pt x="3662" y="1086"/>
                  <a:pt x="3668" y="1082"/>
                </a:cubicBezTo>
                <a:cubicBezTo>
                  <a:pt x="3690" y="1086"/>
                  <a:pt x="3696" y="1077"/>
                  <a:pt x="3704" y="1083"/>
                </a:cubicBezTo>
                <a:cubicBezTo>
                  <a:pt x="3798" y="1082"/>
                  <a:pt x="3812" y="1084"/>
                  <a:pt x="3825" y="1081"/>
                </a:cubicBezTo>
                <a:cubicBezTo>
                  <a:pt x="3833" y="1071"/>
                  <a:pt x="3825" y="1070"/>
                  <a:pt x="3818" y="1072"/>
                </a:cubicBezTo>
                <a:cubicBezTo>
                  <a:pt x="3743" y="1070"/>
                  <a:pt x="3742" y="1073"/>
                  <a:pt x="3740" y="1074"/>
                </a:cubicBezTo>
                <a:cubicBezTo>
                  <a:pt x="3707" y="1068"/>
                  <a:pt x="3693" y="1074"/>
                  <a:pt x="3677" y="1071"/>
                </a:cubicBezTo>
                <a:cubicBezTo>
                  <a:pt x="3645" y="1072"/>
                  <a:pt x="3638" y="1077"/>
                  <a:pt x="3630" y="1075"/>
                </a:cubicBezTo>
                <a:cubicBezTo>
                  <a:pt x="3590" y="1081"/>
                  <a:pt x="3586" y="1078"/>
                  <a:pt x="3584" y="1083"/>
                </a:cubicBezTo>
                <a:cubicBezTo>
                  <a:pt x="3543" y="1087"/>
                  <a:pt x="3540" y="1088"/>
                  <a:pt x="3537" y="1092"/>
                </a:cubicBezTo>
                <a:cubicBezTo>
                  <a:pt x="3483" y="1106"/>
                  <a:pt x="3476" y="1110"/>
                  <a:pt x="3468" y="1112"/>
                </a:cubicBezTo>
                <a:cubicBezTo>
                  <a:pt x="3415" y="1133"/>
                  <a:pt x="3409" y="1139"/>
                  <a:pt x="3401" y="1142"/>
                </a:cubicBezTo>
                <a:cubicBezTo>
                  <a:pt x="3311" y="1188"/>
                  <a:pt x="3323" y="1181"/>
                  <a:pt x="3325" y="1175"/>
                </a:cubicBezTo>
                <a:cubicBezTo>
                  <a:pt x="3366" y="1149"/>
                  <a:pt x="3372" y="1131"/>
                  <a:pt x="3380" y="1136"/>
                </a:cubicBezTo>
                <a:cubicBezTo>
                  <a:pt x="3431" y="1109"/>
                  <a:pt x="3438" y="1112"/>
                  <a:pt x="3444" y="1105"/>
                </a:cubicBezTo>
                <a:cubicBezTo>
                  <a:pt x="3545" y="1081"/>
                  <a:pt x="3567" y="1072"/>
                  <a:pt x="3590" y="1070"/>
                </a:cubicBezTo>
                <a:cubicBezTo>
                  <a:pt x="3680" y="1060"/>
                  <a:pt x="3704" y="1058"/>
                  <a:pt x="3728" y="1062"/>
                </a:cubicBezTo>
                <a:cubicBezTo>
                  <a:pt x="3768" y="1062"/>
                  <a:pt x="3774" y="1061"/>
                  <a:pt x="3779" y="1061"/>
                </a:cubicBezTo>
                <a:cubicBezTo>
                  <a:pt x="3815" y="1062"/>
                  <a:pt x="3817" y="1057"/>
                  <a:pt x="3820" y="1059"/>
                </a:cubicBezTo>
                <a:cubicBezTo>
                  <a:pt x="3840" y="1048"/>
                  <a:pt x="3840" y="1048"/>
                  <a:pt x="3840" y="1048"/>
                </a:cubicBezTo>
                <a:cubicBezTo>
                  <a:pt x="3806" y="1050"/>
                  <a:pt x="3802" y="1053"/>
                  <a:pt x="3796" y="1048"/>
                </a:cubicBezTo>
                <a:cubicBezTo>
                  <a:pt x="3776" y="1051"/>
                  <a:pt x="3771" y="1052"/>
                  <a:pt x="3765" y="1050"/>
                </a:cubicBezTo>
                <a:cubicBezTo>
                  <a:pt x="3703" y="1050"/>
                  <a:pt x="3691" y="1049"/>
                  <a:pt x="3680" y="1047"/>
                </a:cubicBezTo>
                <a:cubicBezTo>
                  <a:pt x="3640" y="1050"/>
                  <a:pt x="3634" y="1051"/>
                  <a:pt x="3630" y="1056"/>
                </a:cubicBezTo>
                <a:cubicBezTo>
                  <a:pt x="3567" y="1060"/>
                  <a:pt x="3556" y="1066"/>
                  <a:pt x="3544" y="1064"/>
                </a:cubicBezTo>
                <a:cubicBezTo>
                  <a:pt x="3503" y="1076"/>
                  <a:pt x="3495" y="1078"/>
                  <a:pt x="3488" y="1080"/>
                </a:cubicBezTo>
                <a:cubicBezTo>
                  <a:pt x="3478" y="1080"/>
                  <a:pt x="3489" y="1078"/>
                  <a:pt x="3499" y="1070"/>
                </a:cubicBezTo>
                <a:cubicBezTo>
                  <a:pt x="3544" y="1058"/>
                  <a:pt x="3555" y="1047"/>
                  <a:pt x="3566" y="1045"/>
                </a:cubicBezTo>
                <a:cubicBezTo>
                  <a:pt x="3615" y="1034"/>
                  <a:pt x="3620" y="1038"/>
                  <a:pt x="3625" y="1038"/>
                </a:cubicBezTo>
                <a:cubicBezTo>
                  <a:pt x="3666" y="1032"/>
                  <a:pt x="3672" y="1032"/>
                  <a:pt x="3678" y="1031"/>
                </a:cubicBezTo>
                <a:cubicBezTo>
                  <a:pt x="3744" y="1028"/>
                  <a:pt x="3755" y="1020"/>
                  <a:pt x="3768" y="1027"/>
                </a:cubicBezTo>
                <a:cubicBezTo>
                  <a:pt x="3814" y="1016"/>
                  <a:pt x="3827" y="1016"/>
                  <a:pt x="3839" y="1015"/>
                </a:cubicBezTo>
                <a:cubicBezTo>
                  <a:pt x="3833" y="1005"/>
                  <a:pt x="3827" y="1007"/>
                  <a:pt x="3819" y="1003"/>
                </a:cubicBezTo>
                <a:cubicBezTo>
                  <a:pt x="3779" y="1013"/>
                  <a:pt x="3777" y="1012"/>
                  <a:pt x="3775" y="1014"/>
                </a:cubicBezTo>
                <a:cubicBezTo>
                  <a:pt x="3840" y="991"/>
                  <a:pt x="3840" y="991"/>
                  <a:pt x="3840" y="991"/>
                </a:cubicBezTo>
                <a:cubicBezTo>
                  <a:pt x="3800" y="999"/>
                  <a:pt x="3794" y="992"/>
                  <a:pt x="3789" y="999"/>
                </a:cubicBezTo>
                <a:cubicBezTo>
                  <a:pt x="3746" y="1003"/>
                  <a:pt x="3735" y="1004"/>
                  <a:pt x="3724" y="1004"/>
                </a:cubicBezTo>
                <a:cubicBezTo>
                  <a:pt x="3687" y="1015"/>
                  <a:pt x="3681" y="1004"/>
                  <a:pt x="3677" y="1013"/>
                </a:cubicBezTo>
                <a:cubicBezTo>
                  <a:pt x="3617" y="1018"/>
                  <a:pt x="3607" y="1022"/>
                  <a:pt x="3596" y="1024"/>
                </a:cubicBezTo>
                <a:cubicBezTo>
                  <a:pt x="3570" y="1029"/>
                  <a:pt x="3566" y="1032"/>
                  <a:pt x="3568" y="1028"/>
                </a:cubicBezTo>
                <a:cubicBezTo>
                  <a:pt x="3635" y="1006"/>
                  <a:pt x="3642" y="993"/>
                  <a:pt x="3651" y="1000"/>
                </a:cubicBezTo>
                <a:cubicBezTo>
                  <a:pt x="3697" y="983"/>
                  <a:pt x="3704" y="982"/>
                  <a:pt x="3711" y="983"/>
                </a:cubicBezTo>
                <a:cubicBezTo>
                  <a:pt x="3759" y="971"/>
                  <a:pt x="3765" y="966"/>
                  <a:pt x="3773" y="968"/>
                </a:cubicBezTo>
                <a:cubicBezTo>
                  <a:pt x="3828" y="957"/>
                  <a:pt x="3832" y="957"/>
                  <a:pt x="3835" y="958"/>
                </a:cubicBezTo>
                <a:cubicBezTo>
                  <a:pt x="3835" y="947"/>
                  <a:pt x="3829" y="948"/>
                  <a:pt x="3824" y="949"/>
                </a:cubicBezTo>
                <a:cubicBezTo>
                  <a:pt x="3787" y="949"/>
                  <a:pt x="3784" y="958"/>
                  <a:pt x="3779" y="955"/>
                </a:cubicBezTo>
                <a:cubicBezTo>
                  <a:pt x="3744" y="967"/>
                  <a:pt x="3739" y="961"/>
                  <a:pt x="3735" y="965"/>
                </a:cubicBezTo>
                <a:cubicBezTo>
                  <a:pt x="3676" y="976"/>
                  <a:pt x="3661" y="982"/>
                  <a:pt x="3647" y="986"/>
                </a:cubicBezTo>
                <a:cubicBezTo>
                  <a:pt x="3617" y="992"/>
                  <a:pt x="3610" y="997"/>
                  <a:pt x="3603" y="996"/>
                </a:cubicBezTo>
                <a:cubicBezTo>
                  <a:pt x="3556" y="1018"/>
                  <a:pt x="3549" y="1029"/>
                  <a:pt x="3540" y="1025"/>
                </a:cubicBezTo>
                <a:cubicBezTo>
                  <a:pt x="3476" y="1050"/>
                  <a:pt x="3474" y="1068"/>
                  <a:pt x="3469" y="1062"/>
                </a:cubicBezTo>
                <a:cubicBezTo>
                  <a:pt x="3441" y="1071"/>
                  <a:pt x="3438" y="1080"/>
                  <a:pt x="3434" y="1079"/>
                </a:cubicBezTo>
                <a:cubicBezTo>
                  <a:pt x="3392" y="1102"/>
                  <a:pt x="3387" y="1101"/>
                  <a:pt x="3382" y="1109"/>
                </a:cubicBezTo>
                <a:cubicBezTo>
                  <a:pt x="3373" y="1105"/>
                  <a:pt x="3370" y="1117"/>
                  <a:pt x="3364" y="1114"/>
                </a:cubicBezTo>
                <a:cubicBezTo>
                  <a:pt x="3454" y="1005"/>
                  <a:pt x="3460" y="995"/>
                  <a:pt x="3468" y="996"/>
                </a:cubicBezTo>
                <a:cubicBezTo>
                  <a:pt x="3541" y="937"/>
                  <a:pt x="3548" y="932"/>
                  <a:pt x="3556" y="928"/>
                </a:cubicBezTo>
                <a:cubicBezTo>
                  <a:pt x="3617" y="891"/>
                  <a:pt x="3633" y="889"/>
                  <a:pt x="3649" y="882"/>
                </a:cubicBezTo>
                <a:cubicBezTo>
                  <a:pt x="3704" y="860"/>
                  <a:pt x="3713" y="867"/>
                  <a:pt x="3720" y="856"/>
                </a:cubicBezTo>
                <a:cubicBezTo>
                  <a:pt x="3771" y="833"/>
                  <a:pt x="3776" y="840"/>
                  <a:pt x="3780" y="839"/>
                </a:cubicBezTo>
                <a:cubicBezTo>
                  <a:pt x="3807" y="829"/>
                  <a:pt x="3811" y="828"/>
                  <a:pt x="3815" y="826"/>
                </a:cubicBezTo>
                <a:cubicBezTo>
                  <a:pt x="3840" y="805"/>
                  <a:pt x="3840" y="805"/>
                  <a:pt x="3840" y="805"/>
                </a:cubicBezTo>
                <a:cubicBezTo>
                  <a:pt x="3796" y="818"/>
                  <a:pt x="3791" y="821"/>
                  <a:pt x="3786" y="826"/>
                </a:cubicBezTo>
                <a:cubicBezTo>
                  <a:pt x="3747" y="834"/>
                  <a:pt x="3742" y="840"/>
                  <a:pt x="3736" y="839"/>
                </a:cubicBezTo>
                <a:cubicBezTo>
                  <a:pt x="3692" y="855"/>
                  <a:pt x="3681" y="861"/>
                  <a:pt x="3669" y="865"/>
                </a:cubicBezTo>
                <a:cubicBezTo>
                  <a:pt x="3643" y="874"/>
                  <a:pt x="3638" y="875"/>
                  <a:pt x="3639" y="871"/>
                </a:cubicBezTo>
                <a:cubicBezTo>
                  <a:pt x="3741" y="826"/>
                  <a:pt x="3747" y="821"/>
                  <a:pt x="3754" y="820"/>
                </a:cubicBezTo>
                <a:cubicBezTo>
                  <a:pt x="3796" y="801"/>
                  <a:pt x="3799" y="793"/>
                  <a:pt x="3803" y="795"/>
                </a:cubicBezTo>
                <a:cubicBezTo>
                  <a:pt x="3835" y="780"/>
                  <a:pt x="3837" y="778"/>
                  <a:pt x="3840" y="777"/>
                </a:cubicBezTo>
                <a:cubicBezTo>
                  <a:pt x="3825" y="770"/>
                  <a:pt x="3814" y="777"/>
                  <a:pt x="3803" y="780"/>
                </a:cubicBezTo>
                <a:cubicBezTo>
                  <a:pt x="3726" y="822"/>
                  <a:pt x="3713" y="820"/>
                  <a:pt x="3702" y="831"/>
                </a:cubicBezTo>
                <a:cubicBezTo>
                  <a:pt x="3649" y="856"/>
                  <a:pt x="3643" y="857"/>
                  <a:pt x="3638" y="859"/>
                </a:cubicBezTo>
                <a:cubicBezTo>
                  <a:pt x="3603" y="881"/>
                  <a:pt x="3597" y="883"/>
                  <a:pt x="3592" y="890"/>
                </a:cubicBezTo>
                <a:cubicBezTo>
                  <a:pt x="3601" y="874"/>
                  <a:pt x="3608" y="869"/>
                  <a:pt x="3608" y="869"/>
                </a:cubicBezTo>
                <a:cubicBezTo>
                  <a:pt x="3642" y="851"/>
                  <a:pt x="3646" y="841"/>
                  <a:pt x="3652" y="840"/>
                </a:cubicBezTo>
                <a:cubicBezTo>
                  <a:pt x="3718" y="799"/>
                  <a:pt x="3723" y="800"/>
                  <a:pt x="3728" y="797"/>
                </a:cubicBezTo>
                <a:cubicBezTo>
                  <a:pt x="3812" y="749"/>
                  <a:pt x="3818" y="750"/>
                  <a:pt x="3823" y="748"/>
                </a:cubicBezTo>
                <a:cubicBezTo>
                  <a:pt x="3840" y="723"/>
                  <a:pt x="3840" y="723"/>
                  <a:pt x="3840" y="723"/>
                </a:cubicBezTo>
                <a:cubicBezTo>
                  <a:pt x="3762" y="765"/>
                  <a:pt x="3748" y="776"/>
                  <a:pt x="3732" y="782"/>
                </a:cubicBezTo>
                <a:cubicBezTo>
                  <a:pt x="3661" y="818"/>
                  <a:pt x="3654" y="828"/>
                  <a:pt x="3646" y="829"/>
                </a:cubicBezTo>
                <a:cubicBezTo>
                  <a:pt x="3520" y="927"/>
                  <a:pt x="3524" y="928"/>
                  <a:pt x="3517" y="931"/>
                </a:cubicBezTo>
                <a:cubicBezTo>
                  <a:pt x="3579" y="847"/>
                  <a:pt x="3586" y="855"/>
                  <a:pt x="3590" y="845"/>
                </a:cubicBezTo>
                <a:cubicBezTo>
                  <a:pt x="3644" y="795"/>
                  <a:pt x="3655" y="792"/>
                  <a:pt x="3664" y="781"/>
                </a:cubicBezTo>
                <a:cubicBezTo>
                  <a:pt x="3725" y="746"/>
                  <a:pt x="3737" y="740"/>
                  <a:pt x="3748" y="732"/>
                </a:cubicBezTo>
                <a:cubicBezTo>
                  <a:pt x="3825" y="689"/>
                  <a:pt x="3833" y="681"/>
                  <a:pt x="3840" y="676"/>
                </a:cubicBezTo>
                <a:cubicBezTo>
                  <a:pt x="3811" y="685"/>
                  <a:pt x="3787" y="691"/>
                  <a:pt x="3764" y="711"/>
                </a:cubicBezTo>
                <a:cubicBezTo>
                  <a:pt x="3739" y="722"/>
                  <a:pt x="3733" y="725"/>
                  <a:pt x="3727" y="730"/>
                </a:cubicBezTo>
                <a:cubicBezTo>
                  <a:pt x="3717" y="721"/>
                  <a:pt x="3725" y="722"/>
                  <a:pt x="3731" y="711"/>
                </a:cubicBezTo>
                <a:cubicBezTo>
                  <a:pt x="3767" y="690"/>
                  <a:pt x="3769" y="682"/>
                  <a:pt x="3773" y="685"/>
                </a:cubicBezTo>
                <a:cubicBezTo>
                  <a:pt x="3808" y="658"/>
                  <a:pt x="3810" y="652"/>
                  <a:pt x="3814" y="654"/>
                </a:cubicBezTo>
                <a:cubicBezTo>
                  <a:pt x="3839" y="610"/>
                  <a:pt x="3837" y="611"/>
                  <a:pt x="3835" y="612"/>
                </a:cubicBezTo>
                <a:cubicBezTo>
                  <a:pt x="3761" y="660"/>
                  <a:pt x="3754" y="666"/>
                  <a:pt x="3746" y="668"/>
                </a:cubicBezTo>
                <a:cubicBezTo>
                  <a:pt x="3711" y="697"/>
                  <a:pt x="3699" y="693"/>
                  <a:pt x="3704" y="698"/>
                </a:cubicBezTo>
                <a:cubicBezTo>
                  <a:pt x="3667" y="726"/>
                  <a:pt x="3664" y="738"/>
                  <a:pt x="3660" y="734"/>
                </a:cubicBezTo>
                <a:cubicBezTo>
                  <a:pt x="3704" y="688"/>
                  <a:pt x="3709" y="680"/>
                  <a:pt x="3714" y="681"/>
                </a:cubicBezTo>
                <a:cubicBezTo>
                  <a:pt x="3762" y="643"/>
                  <a:pt x="3766" y="631"/>
                  <a:pt x="3772" y="633"/>
                </a:cubicBezTo>
                <a:cubicBezTo>
                  <a:pt x="3840" y="553"/>
                  <a:pt x="3840" y="553"/>
                  <a:pt x="3840" y="553"/>
                </a:cubicBezTo>
                <a:cubicBezTo>
                  <a:pt x="3817" y="571"/>
                  <a:pt x="3821" y="564"/>
                  <a:pt x="3826" y="558"/>
                </a:cubicBezTo>
                <a:cubicBezTo>
                  <a:pt x="3838" y="522"/>
                  <a:pt x="3836" y="525"/>
                  <a:pt x="3834" y="527"/>
                </a:cubicBezTo>
                <a:cubicBezTo>
                  <a:pt x="3840" y="450"/>
                  <a:pt x="3840" y="450"/>
                  <a:pt x="3840" y="450"/>
                </a:cubicBezTo>
                <a:cubicBezTo>
                  <a:pt x="3777" y="574"/>
                  <a:pt x="3770" y="582"/>
                  <a:pt x="3764" y="591"/>
                </a:cubicBezTo>
                <a:cubicBezTo>
                  <a:pt x="3784" y="541"/>
                  <a:pt x="3797" y="511"/>
                  <a:pt x="3811" y="481"/>
                </a:cubicBezTo>
                <a:cubicBezTo>
                  <a:pt x="3840" y="357"/>
                  <a:pt x="3840" y="357"/>
                  <a:pt x="3840" y="357"/>
                </a:cubicBezTo>
                <a:cubicBezTo>
                  <a:pt x="3823" y="412"/>
                  <a:pt x="3823" y="421"/>
                  <a:pt x="3816" y="431"/>
                </a:cubicBezTo>
                <a:cubicBezTo>
                  <a:pt x="3810" y="463"/>
                  <a:pt x="3799" y="470"/>
                  <a:pt x="3802" y="474"/>
                </a:cubicBezTo>
                <a:cubicBezTo>
                  <a:pt x="3755" y="580"/>
                  <a:pt x="3748" y="582"/>
                  <a:pt x="3748" y="583"/>
                </a:cubicBezTo>
                <a:cubicBezTo>
                  <a:pt x="3754" y="565"/>
                  <a:pt x="3748" y="562"/>
                  <a:pt x="3753" y="557"/>
                </a:cubicBezTo>
                <a:cubicBezTo>
                  <a:pt x="3773" y="481"/>
                  <a:pt x="3785" y="471"/>
                  <a:pt x="3786" y="462"/>
                </a:cubicBezTo>
                <a:cubicBezTo>
                  <a:pt x="3813" y="376"/>
                  <a:pt x="3825" y="370"/>
                  <a:pt x="3822" y="366"/>
                </a:cubicBezTo>
                <a:cubicBezTo>
                  <a:pt x="3836" y="335"/>
                  <a:pt x="3830" y="331"/>
                  <a:pt x="3837" y="326"/>
                </a:cubicBezTo>
                <a:cubicBezTo>
                  <a:pt x="3839" y="288"/>
                  <a:pt x="3837" y="292"/>
                  <a:pt x="3835" y="296"/>
                </a:cubicBezTo>
                <a:cubicBezTo>
                  <a:pt x="3825" y="345"/>
                  <a:pt x="3814" y="354"/>
                  <a:pt x="3815" y="360"/>
                </a:cubicBezTo>
                <a:cubicBezTo>
                  <a:pt x="3772" y="484"/>
                  <a:pt x="3767" y="496"/>
                  <a:pt x="3761" y="509"/>
                </a:cubicBezTo>
                <a:cubicBezTo>
                  <a:pt x="3737" y="574"/>
                  <a:pt x="3726" y="600"/>
                  <a:pt x="3715" y="627"/>
                </a:cubicBezTo>
                <a:cubicBezTo>
                  <a:pt x="3653" y="712"/>
                  <a:pt x="3660" y="722"/>
                  <a:pt x="3653" y="718"/>
                </a:cubicBezTo>
                <a:cubicBezTo>
                  <a:pt x="3648" y="721"/>
                  <a:pt x="3648" y="711"/>
                  <a:pt x="3659" y="697"/>
                </a:cubicBezTo>
                <a:cubicBezTo>
                  <a:pt x="3699" y="632"/>
                  <a:pt x="3698" y="626"/>
                  <a:pt x="3702" y="620"/>
                </a:cubicBezTo>
                <a:cubicBezTo>
                  <a:pt x="3721" y="580"/>
                  <a:pt x="3729" y="573"/>
                  <a:pt x="3728" y="567"/>
                </a:cubicBezTo>
                <a:cubicBezTo>
                  <a:pt x="3737" y="541"/>
                  <a:pt x="3737" y="535"/>
                  <a:pt x="3739" y="528"/>
                </a:cubicBezTo>
                <a:cubicBezTo>
                  <a:pt x="3765" y="447"/>
                  <a:pt x="3760" y="442"/>
                  <a:pt x="3765" y="436"/>
                </a:cubicBezTo>
                <a:cubicBezTo>
                  <a:pt x="3787" y="371"/>
                  <a:pt x="3784" y="366"/>
                  <a:pt x="3786" y="360"/>
                </a:cubicBezTo>
                <a:cubicBezTo>
                  <a:pt x="3804" y="296"/>
                  <a:pt x="3805" y="291"/>
                  <a:pt x="3807" y="285"/>
                </a:cubicBezTo>
                <a:cubicBezTo>
                  <a:pt x="3824" y="215"/>
                  <a:pt x="3828" y="203"/>
                  <a:pt x="3835" y="190"/>
                </a:cubicBezTo>
                <a:cubicBezTo>
                  <a:pt x="3840" y="139"/>
                  <a:pt x="3840" y="139"/>
                  <a:pt x="3840" y="139"/>
                </a:cubicBezTo>
                <a:cubicBezTo>
                  <a:pt x="3822" y="187"/>
                  <a:pt x="3825" y="192"/>
                  <a:pt x="3818" y="199"/>
                </a:cubicBezTo>
                <a:cubicBezTo>
                  <a:pt x="3809" y="245"/>
                  <a:pt x="3800" y="251"/>
                  <a:pt x="3805" y="254"/>
                </a:cubicBezTo>
                <a:cubicBezTo>
                  <a:pt x="3785" y="327"/>
                  <a:pt x="3774" y="337"/>
                  <a:pt x="3780" y="345"/>
                </a:cubicBezTo>
                <a:cubicBezTo>
                  <a:pt x="3758" y="405"/>
                  <a:pt x="3763" y="412"/>
                  <a:pt x="3755" y="420"/>
                </a:cubicBezTo>
                <a:cubicBezTo>
                  <a:pt x="3731" y="521"/>
                  <a:pt x="3726" y="528"/>
                  <a:pt x="3727" y="534"/>
                </a:cubicBezTo>
                <a:cubicBezTo>
                  <a:pt x="3688" y="623"/>
                  <a:pt x="3695" y="625"/>
                  <a:pt x="3686" y="627"/>
                </a:cubicBezTo>
                <a:cubicBezTo>
                  <a:pt x="3651" y="685"/>
                  <a:pt x="3640" y="712"/>
                  <a:pt x="3623" y="739"/>
                </a:cubicBezTo>
                <a:cubicBezTo>
                  <a:pt x="3564" y="823"/>
                  <a:pt x="3560" y="825"/>
                  <a:pt x="3556" y="827"/>
                </a:cubicBezTo>
                <a:cubicBezTo>
                  <a:pt x="3530" y="872"/>
                  <a:pt x="3517" y="888"/>
                  <a:pt x="3505" y="904"/>
                </a:cubicBezTo>
                <a:cubicBezTo>
                  <a:pt x="3483" y="915"/>
                  <a:pt x="3485" y="903"/>
                  <a:pt x="3492" y="902"/>
                </a:cubicBezTo>
                <a:cubicBezTo>
                  <a:pt x="3559" y="799"/>
                  <a:pt x="3560" y="785"/>
                  <a:pt x="3575" y="768"/>
                </a:cubicBezTo>
                <a:cubicBezTo>
                  <a:pt x="3593" y="722"/>
                  <a:pt x="3597" y="715"/>
                  <a:pt x="3598" y="709"/>
                </a:cubicBezTo>
                <a:cubicBezTo>
                  <a:pt x="3627" y="643"/>
                  <a:pt x="3627" y="637"/>
                  <a:pt x="3629" y="630"/>
                </a:cubicBezTo>
                <a:cubicBezTo>
                  <a:pt x="3654" y="575"/>
                  <a:pt x="3651" y="570"/>
                  <a:pt x="3655" y="567"/>
                </a:cubicBezTo>
                <a:cubicBezTo>
                  <a:pt x="3661" y="537"/>
                  <a:pt x="3666" y="533"/>
                  <a:pt x="3669" y="530"/>
                </a:cubicBezTo>
                <a:cubicBezTo>
                  <a:pt x="3678" y="495"/>
                  <a:pt x="3683" y="488"/>
                  <a:pt x="3683" y="482"/>
                </a:cubicBezTo>
                <a:cubicBezTo>
                  <a:pt x="3719" y="376"/>
                  <a:pt x="3722" y="363"/>
                  <a:pt x="3725" y="350"/>
                </a:cubicBezTo>
                <a:cubicBezTo>
                  <a:pt x="3754" y="286"/>
                  <a:pt x="3753" y="280"/>
                  <a:pt x="3757" y="273"/>
                </a:cubicBezTo>
                <a:close/>
                <a:moveTo>
                  <a:pt x="3018" y="1695"/>
                </a:moveTo>
                <a:cubicBezTo>
                  <a:pt x="3014" y="1702"/>
                  <a:pt x="3009" y="1708"/>
                  <a:pt x="3004" y="1714"/>
                </a:cubicBezTo>
                <a:cubicBezTo>
                  <a:pt x="3001" y="1717"/>
                  <a:pt x="3003" y="1719"/>
                  <a:pt x="3001" y="1723"/>
                </a:cubicBezTo>
                <a:cubicBezTo>
                  <a:pt x="3001" y="1723"/>
                  <a:pt x="3001" y="1723"/>
                  <a:pt x="3001" y="1723"/>
                </a:cubicBezTo>
                <a:cubicBezTo>
                  <a:pt x="3000" y="1725"/>
                  <a:pt x="2998" y="1727"/>
                  <a:pt x="2996" y="1729"/>
                </a:cubicBezTo>
                <a:cubicBezTo>
                  <a:pt x="2994" y="1732"/>
                  <a:pt x="2993" y="1734"/>
                  <a:pt x="2991" y="1736"/>
                </a:cubicBezTo>
                <a:cubicBezTo>
                  <a:pt x="2988" y="1733"/>
                  <a:pt x="2993" y="1729"/>
                  <a:pt x="2996" y="1725"/>
                </a:cubicBezTo>
                <a:cubicBezTo>
                  <a:pt x="2996" y="1724"/>
                  <a:pt x="2996" y="1723"/>
                  <a:pt x="2997" y="1723"/>
                </a:cubicBezTo>
                <a:cubicBezTo>
                  <a:pt x="2999" y="1717"/>
                  <a:pt x="3000" y="1711"/>
                  <a:pt x="2999" y="1706"/>
                </a:cubicBezTo>
                <a:cubicBezTo>
                  <a:pt x="3006" y="1701"/>
                  <a:pt x="3003" y="1696"/>
                  <a:pt x="3007" y="1691"/>
                </a:cubicBezTo>
                <a:cubicBezTo>
                  <a:pt x="3009" y="1686"/>
                  <a:pt x="3013" y="1680"/>
                  <a:pt x="3011" y="1676"/>
                </a:cubicBezTo>
                <a:cubicBezTo>
                  <a:pt x="3016" y="1673"/>
                  <a:pt x="3016" y="1678"/>
                  <a:pt x="3018" y="1681"/>
                </a:cubicBezTo>
                <a:cubicBezTo>
                  <a:pt x="3018" y="1686"/>
                  <a:pt x="3017" y="1691"/>
                  <a:pt x="3018" y="1695"/>
                </a:cubicBezTo>
                <a:close/>
                <a:moveTo>
                  <a:pt x="3083" y="1624"/>
                </a:moveTo>
                <a:cubicBezTo>
                  <a:pt x="3078" y="1617"/>
                  <a:pt x="3091" y="1615"/>
                  <a:pt x="3094" y="1611"/>
                </a:cubicBezTo>
                <a:cubicBezTo>
                  <a:pt x="3104" y="1617"/>
                  <a:pt x="3086" y="1621"/>
                  <a:pt x="3083" y="1624"/>
                </a:cubicBezTo>
                <a:close/>
                <a:moveTo>
                  <a:pt x="3380" y="1391"/>
                </a:moveTo>
                <a:cubicBezTo>
                  <a:pt x="3385" y="1392"/>
                  <a:pt x="3391" y="1391"/>
                  <a:pt x="3396" y="1389"/>
                </a:cubicBezTo>
                <a:cubicBezTo>
                  <a:pt x="3423" y="1382"/>
                  <a:pt x="3434" y="1385"/>
                  <a:pt x="3444" y="1378"/>
                </a:cubicBezTo>
                <a:cubicBezTo>
                  <a:pt x="3550" y="1347"/>
                  <a:pt x="3562" y="1348"/>
                  <a:pt x="3573" y="1348"/>
                </a:cubicBezTo>
                <a:cubicBezTo>
                  <a:pt x="3646" y="1319"/>
                  <a:pt x="3657" y="1319"/>
                  <a:pt x="3667" y="1314"/>
                </a:cubicBezTo>
                <a:cubicBezTo>
                  <a:pt x="3709" y="1300"/>
                  <a:pt x="3720" y="1296"/>
                  <a:pt x="3730" y="1289"/>
                </a:cubicBezTo>
                <a:cubicBezTo>
                  <a:pt x="3798" y="1265"/>
                  <a:pt x="3803" y="1259"/>
                  <a:pt x="3808" y="1257"/>
                </a:cubicBezTo>
                <a:cubicBezTo>
                  <a:pt x="3822" y="1253"/>
                  <a:pt x="3821" y="1257"/>
                  <a:pt x="3819" y="1258"/>
                </a:cubicBezTo>
                <a:cubicBezTo>
                  <a:pt x="3769" y="1288"/>
                  <a:pt x="3753" y="1288"/>
                  <a:pt x="3737" y="1298"/>
                </a:cubicBezTo>
                <a:cubicBezTo>
                  <a:pt x="3704" y="1311"/>
                  <a:pt x="3696" y="1312"/>
                  <a:pt x="3689" y="1319"/>
                </a:cubicBezTo>
                <a:cubicBezTo>
                  <a:pt x="3627" y="1336"/>
                  <a:pt x="3613" y="1343"/>
                  <a:pt x="3600" y="1350"/>
                </a:cubicBezTo>
                <a:cubicBezTo>
                  <a:pt x="3516" y="1371"/>
                  <a:pt x="3513" y="1372"/>
                  <a:pt x="3509" y="1369"/>
                </a:cubicBezTo>
                <a:cubicBezTo>
                  <a:pt x="3486" y="1376"/>
                  <a:pt x="3483" y="1376"/>
                  <a:pt x="3479" y="1375"/>
                </a:cubicBezTo>
                <a:cubicBezTo>
                  <a:pt x="3410" y="1391"/>
                  <a:pt x="3403" y="1392"/>
                  <a:pt x="3397" y="1393"/>
                </a:cubicBezTo>
                <a:cubicBezTo>
                  <a:pt x="3329" y="1405"/>
                  <a:pt x="3324" y="1415"/>
                  <a:pt x="3316" y="1408"/>
                </a:cubicBezTo>
                <a:close/>
                <a:moveTo>
                  <a:pt x="3144" y="1481"/>
                </a:moveTo>
                <a:cubicBezTo>
                  <a:pt x="3149" y="1484"/>
                  <a:pt x="3147" y="1487"/>
                  <a:pt x="3145" y="1490"/>
                </a:cubicBezTo>
                <a:cubicBezTo>
                  <a:pt x="3143" y="1488"/>
                  <a:pt x="3142" y="1489"/>
                  <a:pt x="3141" y="1490"/>
                </a:cubicBezTo>
                <a:cubicBezTo>
                  <a:pt x="3139" y="1488"/>
                  <a:pt x="3142" y="1484"/>
                  <a:pt x="3144" y="1481"/>
                </a:cubicBezTo>
                <a:close/>
                <a:moveTo>
                  <a:pt x="3128" y="1513"/>
                </a:moveTo>
                <a:cubicBezTo>
                  <a:pt x="3137" y="1507"/>
                  <a:pt x="3129" y="1520"/>
                  <a:pt x="3126" y="1519"/>
                </a:cubicBezTo>
                <a:cubicBezTo>
                  <a:pt x="3125" y="1518"/>
                  <a:pt x="3126" y="1514"/>
                  <a:pt x="3128" y="1513"/>
                </a:cubicBezTo>
                <a:close/>
                <a:moveTo>
                  <a:pt x="3101" y="1380"/>
                </a:moveTo>
                <a:cubicBezTo>
                  <a:pt x="3097" y="1374"/>
                  <a:pt x="3093" y="1369"/>
                  <a:pt x="3096" y="1362"/>
                </a:cubicBezTo>
                <a:cubicBezTo>
                  <a:pt x="3087" y="1357"/>
                  <a:pt x="3089" y="1350"/>
                  <a:pt x="3088" y="1344"/>
                </a:cubicBezTo>
                <a:cubicBezTo>
                  <a:pt x="3080" y="1340"/>
                  <a:pt x="3086" y="1334"/>
                  <a:pt x="3082" y="1329"/>
                </a:cubicBezTo>
                <a:cubicBezTo>
                  <a:pt x="3083" y="1326"/>
                  <a:pt x="3080" y="1325"/>
                  <a:pt x="3079" y="1323"/>
                </a:cubicBezTo>
                <a:cubicBezTo>
                  <a:pt x="3077" y="1321"/>
                  <a:pt x="3079" y="1320"/>
                  <a:pt x="3078" y="1319"/>
                </a:cubicBezTo>
                <a:cubicBezTo>
                  <a:pt x="3077" y="1316"/>
                  <a:pt x="3076" y="1310"/>
                  <a:pt x="3072" y="1307"/>
                </a:cubicBezTo>
                <a:cubicBezTo>
                  <a:pt x="3070" y="1305"/>
                  <a:pt x="3067" y="1298"/>
                  <a:pt x="3068" y="1293"/>
                </a:cubicBezTo>
                <a:cubicBezTo>
                  <a:pt x="3061" y="1283"/>
                  <a:pt x="3059" y="1271"/>
                  <a:pt x="3057" y="1260"/>
                </a:cubicBezTo>
                <a:cubicBezTo>
                  <a:pt x="3051" y="1257"/>
                  <a:pt x="3058" y="1253"/>
                  <a:pt x="3054" y="1250"/>
                </a:cubicBezTo>
                <a:cubicBezTo>
                  <a:pt x="3053" y="1247"/>
                  <a:pt x="3051" y="1245"/>
                  <a:pt x="3053" y="1242"/>
                </a:cubicBezTo>
                <a:cubicBezTo>
                  <a:pt x="3052" y="1235"/>
                  <a:pt x="3046" y="1230"/>
                  <a:pt x="3048" y="1224"/>
                </a:cubicBezTo>
                <a:cubicBezTo>
                  <a:pt x="3044" y="1218"/>
                  <a:pt x="3048" y="1211"/>
                  <a:pt x="3044" y="1206"/>
                </a:cubicBezTo>
                <a:cubicBezTo>
                  <a:pt x="3045" y="1203"/>
                  <a:pt x="3040" y="1201"/>
                  <a:pt x="3043" y="1197"/>
                </a:cubicBezTo>
                <a:cubicBezTo>
                  <a:pt x="3043" y="1195"/>
                  <a:pt x="3044" y="1192"/>
                  <a:pt x="3042" y="1189"/>
                </a:cubicBezTo>
                <a:cubicBezTo>
                  <a:pt x="3049" y="1185"/>
                  <a:pt x="3048" y="1199"/>
                  <a:pt x="3050" y="1203"/>
                </a:cubicBezTo>
                <a:cubicBezTo>
                  <a:pt x="3052" y="1208"/>
                  <a:pt x="3062" y="1212"/>
                  <a:pt x="3056" y="1218"/>
                </a:cubicBezTo>
                <a:cubicBezTo>
                  <a:pt x="3065" y="1223"/>
                  <a:pt x="3064" y="1228"/>
                  <a:pt x="3066" y="1234"/>
                </a:cubicBezTo>
                <a:cubicBezTo>
                  <a:pt x="3074" y="1238"/>
                  <a:pt x="3069" y="1244"/>
                  <a:pt x="3077" y="1249"/>
                </a:cubicBezTo>
                <a:cubicBezTo>
                  <a:pt x="3076" y="1260"/>
                  <a:pt x="3086" y="1269"/>
                  <a:pt x="3089" y="1280"/>
                </a:cubicBezTo>
                <a:cubicBezTo>
                  <a:pt x="3097" y="1290"/>
                  <a:pt x="3096" y="1301"/>
                  <a:pt x="3106" y="1311"/>
                </a:cubicBezTo>
                <a:cubicBezTo>
                  <a:pt x="3106" y="1326"/>
                  <a:pt x="3112" y="1340"/>
                  <a:pt x="3116" y="1355"/>
                </a:cubicBezTo>
                <a:cubicBezTo>
                  <a:pt x="3115" y="1361"/>
                  <a:pt x="3116" y="1366"/>
                  <a:pt x="3118" y="1371"/>
                </a:cubicBezTo>
                <a:cubicBezTo>
                  <a:pt x="3109" y="1378"/>
                  <a:pt x="3124" y="1381"/>
                  <a:pt x="3117" y="1388"/>
                </a:cubicBezTo>
                <a:cubicBezTo>
                  <a:pt x="3122" y="1398"/>
                  <a:pt x="3122" y="1409"/>
                  <a:pt x="3125" y="1420"/>
                </a:cubicBezTo>
                <a:cubicBezTo>
                  <a:pt x="3118" y="1437"/>
                  <a:pt x="3123" y="1453"/>
                  <a:pt x="3116" y="1471"/>
                </a:cubicBezTo>
                <a:cubicBezTo>
                  <a:pt x="3113" y="1446"/>
                  <a:pt x="3108" y="1422"/>
                  <a:pt x="3106" y="1398"/>
                </a:cubicBezTo>
                <a:cubicBezTo>
                  <a:pt x="3103" y="1392"/>
                  <a:pt x="3099" y="1386"/>
                  <a:pt x="3101" y="1380"/>
                </a:cubicBezTo>
                <a:close/>
                <a:moveTo>
                  <a:pt x="3116" y="1485"/>
                </a:moveTo>
                <a:cubicBezTo>
                  <a:pt x="3110" y="1490"/>
                  <a:pt x="3113" y="1478"/>
                  <a:pt x="3116" y="1475"/>
                </a:cubicBezTo>
                <a:cubicBezTo>
                  <a:pt x="3117" y="1478"/>
                  <a:pt x="3117" y="1482"/>
                  <a:pt x="3116" y="1485"/>
                </a:cubicBezTo>
                <a:close/>
                <a:moveTo>
                  <a:pt x="3231" y="1453"/>
                </a:moveTo>
                <a:cubicBezTo>
                  <a:pt x="3241" y="1447"/>
                  <a:pt x="3232" y="1460"/>
                  <a:pt x="3230" y="1459"/>
                </a:cubicBezTo>
                <a:cubicBezTo>
                  <a:pt x="3228" y="1458"/>
                  <a:pt x="3229" y="1454"/>
                  <a:pt x="3231" y="1453"/>
                </a:cubicBezTo>
                <a:close/>
                <a:moveTo>
                  <a:pt x="3245" y="1463"/>
                </a:moveTo>
                <a:cubicBezTo>
                  <a:pt x="3256" y="1465"/>
                  <a:pt x="3264" y="1454"/>
                  <a:pt x="3275" y="1457"/>
                </a:cubicBezTo>
                <a:cubicBezTo>
                  <a:pt x="3333" y="1437"/>
                  <a:pt x="3340" y="1441"/>
                  <a:pt x="3347" y="1439"/>
                </a:cubicBezTo>
                <a:cubicBezTo>
                  <a:pt x="3375" y="1429"/>
                  <a:pt x="3383" y="1435"/>
                  <a:pt x="3389" y="1427"/>
                </a:cubicBezTo>
                <a:cubicBezTo>
                  <a:pt x="3447" y="1427"/>
                  <a:pt x="3460" y="1420"/>
                  <a:pt x="3475" y="1423"/>
                </a:cubicBezTo>
                <a:cubicBezTo>
                  <a:pt x="3577" y="1415"/>
                  <a:pt x="3580" y="1413"/>
                  <a:pt x="3584" y="1415"/>
                </a:cubicBezTo>
                <a:cubicBezTo>
                  <a:pt x="3653" y="1417"/>
                  <a:pt x="3640" y="1416"/>
                  <a:pt x="3638" y="1419"/>
                </a:cubicBezTo>
                <a:cubicBezTo>
                  <a:pt x="3606" y="1428"/>
                  <a:pt x="3602" y="1428"/>
                  <a:pt x="3598" y="1429"/>
                </a:cubicBezTo>
                <a:cubicBezTo>
                  <a:pt x="3554" y="1436"/>
                  <a:pt x="3551" y="1445"/>
                  <a:pt x="3546" y="1440"/>
                </a:cubicBezTo>
                <a:cubicBezTo>
                  <a:pt x="3512" y="1439"/>
                  <a:pt x="3509" y="1452"/>
                  <a:pt x="3503" y="1444"/>
                </a:cubicBezTo>
                <a:cubicBezTo>
                  <a:pt x="3472" y="1444"/>
                  <a:pt x="3469" y="1451"/>
                  <a:pt x="3464" y="1448"/>
                </a:cubicBezTo>
                <a:cubicBezTo>
                  <a:pt x="3408" y="1459"/>
                  <a:pt x="3400" y="1455"/>
                  <a:pt x="3393" y="1459"/>
                </a:cubicBezTo>
                <a:cubicBezTo>
                  <a:pt x="3357" y="1464"/>
                  <a:pt x="3354" y="1465"/>
                  <a:pt x="3350" y="1463"/>
                </a:cubicBezTo>
                <a:cubicBezTo>
                  <a:pt x="3304" y="1474"/>
                  <a:pt x="3300" y="1474"/>
                  <a:pt x="3296" y="1477"/>
                </a:cubicBezTo>
                <a:cubicBezTo>
                  <a:pt x="3261" y="1487"/>
                  <a:pt x="3255" y="1479"/>
                  <a:pt x="3251" y="1490"/>
                </a:cubicBezTo>
                <a:cubicBezTo>
                  <a:pt x="3185" y="1506"/>
                  <a:pt x="3167" y="1526"/>
                  <a:pt x="3147" y="1531"/>
                </a:cubicBezTo>
                <a:cubicBezTo>
                  <a:pt x="3114" y="1536"/>
                  <a:pt x="3119" y="1543"/>
                  <a:pt x="3123" y="1538"/>
                </a:cubicBezTo>
                <a:cubicBezTo>
                  <a:pt x="3171" y="1501"/>
                  <a:pt x="3177" y="1490"/>
                  <a:pt x="3184" y="1486"/>
                </a:cubicBezTo>
                <a:cubicBezTo>
                  <a:pt x="3226" y="1473"/>
                  <a:pt x="3235" y="1470"/>
                  <a:pt x="3245" y="1463"/>
                </a:cubicBezTo>
                <a:close/>
                <a:moveTo>
                  <a:pt x="3167" y="1470"/>
                </a:moveTo>
                <a:cubicBezTo>
                  <a:pt x="3172" y="1469"/>
                  <a:pt x="3176" y="1466"/>
                  <a:pt x="3181" y="1466"/>
                </a:cubicBezTo>
                <a:cubicBezTo>
                  <a:pt x="3189" y="1458"/>
                  <a:pt x="3198" y="1461"/>
                  <a:pt x="3206" y="1452"/>
                </a:cubicBezTo>
                <a:cubicBezTo>
                  <a:pt x="3211" y="1458"/>
                  <a:pt x="3198" y="1463"/>
                  <a:pt x="3195" y="1462"/>
                </a:cubicBezTo>
                <a:cubicBezTo>
                  <a:pt x="3191" y="1468"/>
                  <a:pt x="3186" y="1466"/>
                  <a:pt x="3182" y="1470"/>
                </a:cubicBezTo>
                <a:cubicBezTo>
                  <a:pt x="3180" y="1473"/>
                  <a:pt x="3176" y="1470"/>
                  <a:pt x="3174" y="1471"/>
                </a:cubicBezTo>
                <a:cubicBezTo>
                  <a:pt x="3172" y="1472"/>
                  <a:pt x="3171" y="1476"/>
                  <a:pt x="3170" y="1476"/>
                </a:cubicBezTo>
                <a:cubicBezTo>
                  <a:pt x="3170" y="1476"/>
                  <a:pt x="3168" y="1474"/>
                  <a:pt x="3168" y="1474"/>
                </a:cubicBezTo>
                <a:cubicBezTo>
                  <a:pt x="3164" y="1476"/>
                  <a:pt x="3159" y="1485"/>
                  <a:pt x="3154" y="1478"/>
                </a:cubicBezTo>
                <a:cubicBezTo>
                  <a:pt x="3157" y="1469"/>
                  <a:pt x="3163" y="1474"/>
                  <a:pt x="3167" y="1470"/>
                </a:cubicBezTo>
                <a:close/>
                <a:moveTo>
                  <a:pt x="3187" y="1376"/>
                </a:moveTo>
                <a:cubicBezTo>
                  <a:pt x="3185" y="1370"/>
                  <a:pt x="3185" y="1363"/>
                  <a:pt x="3189" y="1355"/>
                </a:cubicBezTo>
                <a:cubicBezTo>
                  <a:pt x="3191" y="1357"/>
                  <a:pt x="3193" y="1359"/>
                  <a:pt x="3196" y="1361"/>
                </a:cubicBezTo>
                <a:cubicBezTo>
                  <a:pt x="3196" y="1365"/>
                  <a:pt x="3192" y="1371"/>
                  <a:pt x="3187" y="1376"/>
                </a:cubicBezTo>
                <a:close/>
                <a:moveTo>
                  <a:pt x="3379" y="456"/>
                </a:moveTo>
                <a:cubicBezTo>
                  <a:pt x="3385" y="461"/>
                  <a:pt x="3376" y="469"/>
                  <a:pt x="3380" y="474"/>
                </a:cubicBezTo>
                <a:cubicBezTo>
                  <a:pt x="3373" y="477"/>
                  <a:pt x="3375" y="461"/>
                  <a:pt x="3379" y="456"/>
                </a:cubicBezTo>
                <a:close/>
                <a:moveTo>
                  <a:pt x="3309" y="952"/>
                </a:moveTo>
                <a:cubicBezTo>
                  <a:pt x="3303" y="947"/>
                  <a:pt x="3312" y="940"/>
                  <a:pt x="3307" y="935"/>
                </a:cubicBezTo>
                <a:cubicBezTo>
                  <a:pt x="3310" y="924"/>
                  <a:pt x="3311" y="913"/>
                  <a:pt x="3310" y="902"/>
                </a:cubicBezTo>
                <a:cubicBezTo>
                  <a:pt x="3315" y="899"/>
                  <a:pt x="3317" y="904"/>
                  <a:pt x="3313" y="908"/>
                </a:cubicBezTo>
                <a:cubicBezTo>
                  <a:pt x="3316" y="911"/>
                  <a:pt x="3314" y="914"/>
                  <a:pt x="3317" y="918"/>
                </a:cubicBezTo>
                <a:cubicBezTo>
                  <a:pt x="3310" y="934"/>
                  <a:pt x="3314" y="950"/>
                  <a:pt x="3309" y="966"/>
                </a:cubicBezTo>
                <a:cubicBezTo>
                  <a:pt x="3303" y="969"/>
                  <a:pt x="3309" y="963"/>
                  <a:pt x="3306" y="960"/>
                </a:cubicBezTo>
                <a:cubicBezTo>
                  <a:pt x="3306" y="958"/>
                  <a:pt x="3306" y="955"/>
                  <a:pt x="3309" y="952"/>
                </a:cubicBezTo>
                <a:close/>
                <a:moveTo>
                  <a:pt x="3303" y="988"/>
                </a:moveTo>
                <a:cubicBezTo>
                  <a:pt x="3306" y="996"/>
                  <a:pt x="3298" y="1006"/>
                  <a:pt x="3301" y="1015"/>
                </a:cubicBezTo>
                <a:cubicBezTo>
                  <a:pt x="3298" y="1024"/>
                  <a:pt x="3301" y="1032"/>
                  <a:pt x="3296" y="1040"/>
                </a:cubicBezTo>
                <a:cubicBezTo>
                  <a:pt x="3291" y="1032"/>
                  <a:pt x="3301" y="1022"/>
                  <a:pt x="3295" y="1014"/>
                </a:cubicBezTo>
                <a:cubicBezTo>
                  <a:pt x="3305" y="1004"/>
                  <a:pt x="3294" y="997"/>
                  <a:pt x="3303" y="988"/>
                </a:cubicBezTo>
                <a:close/>
                <a:moveTo>
                  <a:pt x="3280" y="1076"/>
                </a:moveTo>
                <a:cubicBezTo>
                  <a:pt x="3290" y="1068"/>
                  <a:pt x="3289" y="1064"/>
                  <a:pt x="3294" y="1053"/>
                </a:cubicBezTo>
                <a:cubicBezTo>
                  <a:pt x="3299" y="1066"/>
                  <a:pt x="3282" y="1081"/>
                  <a:pt x="3289" y="1093"/>
                </a:cubicBezTo>
                <a:cubicBezTo>
                  <a:pt x="3281" y="1100"/>
                  <a:pt x="3287" y="1106"/>
                  <a:pt x="3281" y="1113"/>
                </a:cubicBezTo>
                <a:cubicBezTo>
                  <a:pt x="3278" y="1101"/>
                  <a:pt x="3282" y="1088"/>
                  <a:pt x="3280" y="1076"/>
                </a:cubicBezTo>
                <a:close/>
                <a:moveTo>
                  <a:pt x="3233" y="654"/>
                </a:moveTo>
                <a:cubicBezTo>
                  <a:pt x="3234" y="660"/>
                  <a:pt x="3238" y="666"/>
                  <a:pt x="3233" y="672"/>
                </a:cubicBezTo>
                <a:cubicBezTo>
                  <a:pt x="3231" y="666"/>
                  <a:pt x="3228" y="661"/>
                  <a:pt x="3233" y="654"/>
                </a:cubicBezTo>
                <a:close/>
                <a:moveTo>
                  <a:pt x="3235" y="689"/>
                </a:moveTo>
                <a:cubicBezTo>
                  <a:pt x="3234" y="694"/>
                  <a:pt x="3235" y="700"/>
                  <a:pt x="3238" y="705"/>
                </a:cubicBezTo>
                <a:cubicBezTo>
                  <a:pt x="3231" y="710"/>
                  <a:pt x="3231" y="697"/>
                  <a:pt x="3232" y="693"/>
                </a:cubicBezTo>
                <a:cubicBezTo>
                  <a:pt x="3229" y="688"/>
                  <a:pt x="3234" y="682"/>
                  <a:pt x="3230" y="677"/>
                </a:cubicBezTo>
                <a:cubicBezTo>
                  <a:pt x="3236" y="672"/>
                  <a:pt x="3231" y="686"/>
                  <a:pt x="3235" y="689"/>
                </a:cubicBezTo>
                <a:close/>
                <a:moveTo>
                  <a:pt x="3209" y="1367"/>
                </a:moveTo>
                <a:cubicBezTo>
                  <a:pt x="3206" y="1355"/>
                  <a:pt x="3218" y="1354"/>
                  <a:pt x="3220" y="1343"/>
                </a:cubicBezTo>
                <a:cubicBezTo>
                  <a:pt x="3222" y="1345"/>
                  <a:pt x="3225" y="1345"/>
                  <a:pt x="3226" y="1344"/>
                </a:cubicBezTo>
                <a:cubicBezTo>
                  <a:pt x="3229" y="1352"/>
                  <a:pt x="3214" y="1363"/>
                  <a:pt x="3209" y="1367"/>
                </a:cubicBezTo>
                <a:close/>
                <a:moveTo>
                  <a:pt x="3267" y="1160"/>
                </a:moveTo>
                <a:cubicBezTo>
                  <a:pt x="3268" y="1172"/>
                  <a:pt x="3262" y="1184"/>
                  <a:pt x="3266" y="1196"/>
                </a:cubicBezTo>
                <a:cubicBezTo>
                  <a:pt x="3248" y="1255"/>
                  <a:pt x="3254" y="1259"/>
                  <a:pt x="3246" y="1265"/>
                </a:cubicBezTo>
                <a:cubicBezTo>
                  <a:pt x="3223" y="1297"/>
                  <a:pt x="3227" y="1284"/>
                  <a:pt x="3231" y="1271"/>
                </a:cubicBezTo>
                <a:cubicBezTo>
                  <a:pt x="3240" y="1191"/>
                  <a:pt x="3240" y="1181"/>
                  <a:pt x="3246" y="1169"/>
                </a:cubicBezTo>
                <a:cubicBezTo>
                  <a:pt x="3253" y="1104"/>
                  <a:pt x="3245" y="1099"/>
                  <a:pt x="3254" y="1092"/>
                </a:cubicBezTo>
                <a:cubicBezTo>
                  <a:pt x="3247" y="1024"/>
                  <a:pt x="3244" y="1019"/>
                  <a:pt x="3247" y="1014"/>
                </a:cubicBezTo>
                <a:cubicBezTo>
                  <a:pt x="3240" y="967"/>
                  <a:pt x="3246" y="958"/>
                  <a:pt x="3240" y="951"/>
                </a:cubicBezTo>
                <a:cubicBezTo>
                  <a:pt x="3238" y="891"/>
                  <a:pt x="3244" y="882"/>
                  <a:pt x="3240" y="874"/>
                </a:cubicBezTo>
                <a:cubicBezTo>
                  <a:pt x="3236" y="775"/>
                  <a:pt x="3228" y="769"/>
                  <a:pt x="3235" y="761"/>
                </a:cubicBezTo>
                <a:cubicBezTo>
                  <a:pt x="3237" y="746"/>
                  <a:pt x="3235" y="749"/>
                  <a:pt x="3238" y="753"/>
                </a:cubicBezTo>
                <a:cubicBezTo>
                  <a:pt x="3240" y="819"/>
                  <a:pt x="3250" y="825"/>
                  <a:pt x="3247" y="832"/>
                </a:cubicBezTo>
                <a:cubicBezTo>
                  <a:pt x="3256" y="904"/>
                  <a:pt x="3258" y="918"/>
                  <a:pt x="3259" y="932"/>
                </a:cubicBezTo>
                <a:cubicBezTo>
                  <a:pt x="3261" y="958"/>
                  <a:pt x="3261" y="964"/>
                  <a:pt x="3262" y="971"/>
                </a:cubicBezTo>
                <a:cubicBezTo>
                  <a:pt x="3270" y="1022"/>
                  <a:pt x="3268" y="1035"/>
                  <a:pt x="3272" y="1048"/>
                </a:cubicBezTo>
                <a:cubicBezTo>
                  <a:pt x="3265" y="1137"/>
                  <a:pt x="3271" y="1148"/>
                  <a:pt x="3267" y="1160"/>
                </a:cubicBezTo>
                <a:close/>
                <a:moveTo>
                  <a:pt x="3287" y="1211"/>
                </a:moveTo>
                <a:cubicBezTo>
                  <a:pt x="3282" y="1214"/>
                  <a:pt x="3285" y="1208"/>
                  <a:pt x="3288" y="1205"/>
                </a:cubicBezTo>
                <a:cubicBezTo>
                  <a:pt x="3293" y="1202"/>
                  <a:pt x="3289" y="1208"/>
                  <a:pt x="3287" y="1211"/>
                </a:cubicBezTo>
                <a:close/>
                <a:moveTo>
                  <a:pt x="3275" y="1203"/>
                </a:moveTo>
                <a:cubicBezTo>
                  <a:pt x="3271" y="1198"/>
                  <a:pt x="3280" y="1192"/>
                  <a:pt x="3275" y="1188"/>
                </a:cubicBezTo>
                <a:cubicBezTo>
                  <a:pt x="3286" y="1153"/>
                  <a:pt x="3288" y="1149"/>
                  <a:pt x="3286" y="1145"/>
                </a:cubicBezTo>
                <a:cubicBezTo>
                  <a:pt x="3298" y="1108"/>
                  <a:pt x="3292" y="1100"/>
                  <a:pt x="3299" y="1090"/>
                </a:cubicBezTo>
                <a:cubicBezTo>
                  <a:pt x="3325" y="914"/>
                  <a:pt x="3327" y="904"/>
                  <a:pt x="3330" y="895"/>
                </a:cubicBezTo>
                <a:cubicBezTo>
                  <a:pt x="3339" y="831"/>
                  <a:pt x="3337" y="822"/>
                  <a:pt x="3337" y="813"/>
                </a:cubicBezTo>
                <a:cubicBezTo>
                  <a:pt x="3352" y="746"/>
                  <a:pt x="3355" y="735"/>
                  <a:pt x="3354" y="724"/>
                </a:cubicBezTo>
                <a:cubicBezTo>
                  <a:pt x="3362" y="646"/>
                  <a:pt x="3363" y="634"/>
                  <a:pt x="3365" y="623"/>
                </a:cubicBezTo>
                <a:cubicBezTo>
                  <a:pt x="3371" y="567"/>
                  <a:pt x="3358" y="563"/>
                  <a:pt x="3368" y="557"/>
                </a:cubicBezTo>
                <a:cubicBezTo>
                  <a:pt x="3370" y="518"/>
                  <a:pt x="3369" y="512"/>
                  <a:pt x="3370" y="507"/>
                </a:cubicBezTo>
                <a:cubicBezTo>
                  <a:pt x="3377" y="482"/>
                  <a:pt x="3378" y="484"/>
                  <a:pt x="3381" y="486"/>
                </a:cubicBezTo>
                <a:cubicBezTo>
                  <a:pt x="3379" y="562"/>
                  <a:pt x="3370" y="570"/>
                  <a:pt x="3375" y="576"/>
                </a:cubicBezTo>
                <a:cubicBezTo>
                  <a:pt x="3375" y="667"/>
                  <a:pt x="3369" y="672"/>
                  <a:pt x="3376" y="675"/>
                </a:cubicBezTo>
                <a:cubicBezTo>
                  <a:pt x="3373" y="724"/>
                  <a:pt x="3374" y="738"/>
                  <a:pt x="3372" y="753"/>
                </a:cubicBezTo>
                <a:cubicBezTo>
                  <a:pt x="3360" y="869"/>
                  <a:pt x="3367" y="875"/>
                  <a:pt x="3361" y="882"/>
                </a:cubicBezTo>
                <a:cubicBezTo>
                  <a:pt x="3346" y="951"/>
                  <a:pt x="3348" y="958"/>
                  <a:pt x="3346" y="965"/>
                </a:cubicBezTo>
                <a:cubicBezTo>
                  <a:pt x="3339" y="1047"/>
                  <a:pt x="3329" y="1059"/>
                  <a:pt x="3333" y="1068"/>
                </a:cubicBezTo>
                <a:cubicBezTo>
                  <a:pt x="3314" y="1133"/>
                  <a:pt x="3303" y="1141"/>
                  <a:pt x="3307" y="1147"/>
                </a:cubicBezTo>
                <a:close/>
                <a:moveTo>
                  <a:pt x="3519" y="1049"/>
                </a:moveTo>
                <a:cubicBezTo>
                  <a:pt x="3522" y="1041"/>
                  <a:pt x="3527" y="1048"/>
                  <a:pt x="3531" y="1043"/>
                </a:cubicBezTo>
                <a:cubicBezTo>
                  <a:pt x="3539" y="1038"/>
                  <a:pt x="3548" y="1037"/>
                  <a:pt x="3556" y="1033"/>
                </a:cubicBezTo>
                <a:cubicBezTo>
                  <a:pt x="3559" y="1037"/>
                  <a:pt x="3553" y="1038"/>
                  <a:pt x="3550" y="1036"/>
                </a:cubicBezTo>
                <a:cubicBezTo>
                  <a:pt x="3537" y="1048"/>
                  <a:pt x="3523" y="1047"/>
                  <a:pt x="3510" y="1056"/>
                </a:cubicBezTo>
                <a:cubicBezTo>
                  <a:pt x="3505" y="1052"/>
                  <a:pt x="3516" y="1048"/>
                  <a:pt x="3519" y="1049"/>
                </a:cubicBezTo>
                <a:close/>
                <a:moveTo>
                  <a:pt x="3453" y="973"/>
                </a:moveTo>
                <a:cubicBezTo>
                  <a:pt x="3450" y="976"/>
                  <a:pt x="3448" y="979"/>
                  <a:pt x="3446" y="982"/>
                </a:cubicBezTo>
                <a:cubicBezTo>
                  <a:pt x="3442" y="985"/>
                  <a:pt x="3443" y="981"/>
                  <a:pt x="3445" y="978"/>
                </a:cubicBezTo>
                <a:cubicBezTo>
                  <a:pt x="3447" y="975"/>
                  <a:pt x="3450" y="972"/>
                  <a:pt x="3452" y="969"/>
                </a:cubicBezTo>
                <a:cubicBezTo>
                  <a:pt x="3456" y="967"/>
                  <a:pt x="3455" y="971"/>
                  <a:pt x="3453" y="973"/>
                </a:cubicBezTo>
                <a:close/>
                <a:moveTo>
                  <a:pt x="3458" y="966"/>
                </a:moveTo>
                <a:cubicBezTo>
                  <a:pt x="3454" y="960"/>
                  <a:pt x="3466" y="951"/>
                  <a:pt x="3463" y="945"/>
                </a:cubicBezTo>
                <a:cubicBezTo>
                  <a:pt x="3476" y="942"/>
                  <a:pt x="3465" y="960"/>
                  <a:pt x="3458" y="966"/>
                </a:cubicBezTo>
                <a:close/>
                <a:moveTo>
                  <a:pt x="3710" y="706"/>
                </a:moveTo>
                <a:cubicBezTo>
                  <a:pt x="3717" y="705"/>
                  <a:pt x="3723" y="694"/>
                  <a:pt x="3731" y="693"/>
                </a:cubicBezTo>
                <a:cubicBezTo>
                  <a:pt x="3737" y="691"/>
                  <a:pt x="3743" y="685"/>
                  <a:pt x="3750" y="682"/>
                </a:cubicBezTo>
                <a:cubicBezTo>
                  <a:pt x="3763" y="672"/>
                  <a:pt x="3776" y="663"/>
                  <a:pt x="3789" y="654"/>
                </a:cubicBezTo>
                <a:cubicBezTo>
                  <a:pt x="3792" y="657"/>
                  <a:pt x="3786" y="656"/>
                  <a:pt x="3784" y="661"/>
                </a:cubicBezTo>
                <a:cubicBezTo>
                  <a:pt x="3782" y="664"/>
                  <a:pt x="3779" y="667"/>
                  <a:pt x="3777" y="670"/>
                </a:cubicBezTo>
                <a:cubicBezTo>
                  <a:pt x="3769" y="670"/>
                  <a:pt x="3763" y="676"/>
                  <a:pt x="3756" y="683"/>
                </a:cubicBezTo>
                <a:cubicBezTo>
                  <a:pt x="3749" y="685"/>
                  <a:pt x="3742" y="693"/>
                  <a:pt x="3735" y="696"/>
                </a:cubicBezTo>
                <a:cubicBezTo>
                  <a:pt x="3723" y="711"/>
                  <a:pt x="3708" y="711"/>
                  <a:pt x="3696" y="729"/>
                </a:cubicBezTo>
                <a:cubicBezTo>
                  <a:pt x="3689" y="721"/>
                  <a:pt x="3705" y="718"/>
                  <a:pt x="3710" y="706"/>
                </a:cubicBezTo>
                <a:close/>
                <a:moveTo>
                  <a:pt x="3778" y="601"/>
                </a:moveTo>
                <a:cubicBezTo>
                  <a:pt x="3783" y="595"/>
                  <a:pt x="3788" y="585"/>
                  <a:pt x="3794" y="585"/>
                </a:cubicBezTo>
                <a:cubicBezTo>
                  <a:pt x="3799" y="592"/>
                  <a:pt x="3786" y="589"/>
                  <a:pt x="3784" y="599"/>
                </a:cubicBezTo>
                <a:cubicBezTo>
                  <a:pt x="3782" y="603"/>
                  <a:pt x="3779" y="601"/>
                  <a:pt x="3776" y="604"/>
                </a:cubicBezTo>
                <a:cubicBezTo>
                  <a:pt x="3774" y="607"/>
                  <a:pt x="3771" y="610"/>
                  <a:pt x="3769" y="613"/>
                </a:cubicBezTo>
                <a:cubicBezTo>
                  <a:pt x="3761" y="620"/>
                  <a:pt x="3774" y="596"/>
                  <a:pt x="3778" y="601"/>
                </a:cubicBezTo>
                <a:close/>
                <a:moveTo>
                  <a:pt x="3680" y="760"/>
                </a:moveTo>
                <a:cubicBezTo>
                  <a:pt x="3677" y="755"/>
                  <a:pt x="3683" y="755"/>
                  <a:pt x="3685" y="753"/>
                </a:cubicBezTo>
                <a:cubicBezTo>
                  <a:pt x="3694" y="750"/>
                  <a:pt x="3682" y="757"/>
                  <a:pt x="3680" y="760"/>
                </a:cubicBezTo>
                <a:close/>
                <a:moveTo>
                  <a:pt x="3577" y="828"/>
                </a:moveTo>
                <a:cubicBezTo>
                  <a:pt x="3581" y="819"/>
                  <a:pt x="3586" y="824"/>
                  <a:pt x="3590" y="816"/>
                </a:cubicBezTo>
                <a:cubicBezTo>
                  <a:pt x="3597" y="807"/>
                  <a:pt x="3603" y="799"/>
                  <a:pt x="3609" y="790"/>
                </a:cubicBezTo>
                <a:cubicBezTo>
                  <a:pt x="3636" y="767"/>
                  <a:pt x="3663" y="749"/>
                  <a:pt x="3690" y="727"/>
                </a:cubicBezTo>
                <a:cubicBezTo>
                  <a:pt x="3692" y="729"/>
                  <a:pt x="3689" y="732"/>
                  <a:pt x="3689" y="734"/>
                </a:cubicBezTo>
                <a:cubicBezTo>
                  <a:pt x="3671" y="752"/>
                  <a:pt x="3653" y="764"/>
                  <a:pt x="3636" y="789"/>
                </a:cubicBezTo>
                <a:cubicBezTo>
                  <a:pt x="3629" y="796"/>
                  <a:pt x="3621" y="798"/>
                  <a:pt x="3614" y="808"/>
                </a:cubicBezTo>
                <a:cubicBezTo>
                  <a:pt x="3613" y="816"/>
                  <a:pt x="3599" y="806"/>
                  <a:pt x="3605" y="816"/>
                </a:cubicBezTo>
                <a:cubicBezTo>
                  <a:pt x="3600" y="817"/>
                  <a:pt x="3596" y="823"/>
                  <a:pt x="3591" y="824"/>
                </a:cubicBezTo>
                <a:cubicBezTo>
                  <a:pt x="3587" y="827"/>
                  <a:pt x="3584" y="839"/>
                  <a:pt x="3578" y="836"/>
                </a:cubicBezTo>
                <a:cubicBezTo>
                  <a:pt x="3575" y="840"/>
                  <a:pt x="3572" y="849"/>
                  <a:pt x="3567" y="842"/>
                </a:cubicBezTo>
                <a:cubicBezTo>
                  <a:pt x="3574" y="841"/>
                  <a:pt x="3569" y="834"/>
                  <a:pt x="3577" y="828"/>
                </a:cubicBezTo>
                <a:close/>
                <a:moveTo>
                  <a:pt x="3541" y="876"/>
                </a:moveTo>
                <a:cubicBezTo>
                  <a:pt x="3543" y="873"/>
                  <a:pt x="3545" y="870"/>
                  <a:pt x="3548" y="867"/>
                </a:cubicBezTo>
                <a:cubicBezTo>
                  <a:pt x="3552" y="864"/>
                  <a:pt x="3550" y="869"/>
                  <a:pt x="3548" y="871"/>
                </a:cubicBezTo>
                <a:cubicBezTo>
                  <a:pt x="3546" y="874"/>
                  <a:pt x="3543" y="877"/>
                  <a:pt x="3541" y="880"/>
                </a:cubicBezTo>
                <a:cubicBezTo>
                  <a:pt x="3537" y="883"/>
                  <a:pt x="3539" y="879"/>
                  <a:pt x="3541" y="876"/>
                </a:cubicBezTo>
                <a:close/>
                <a:moveTo>
                  <a:pt x="2581" y="1492"/>
                </a:moveTo>
                <a:cubicBezTo>
                  <a:pt x="2570" y="1501"/>
                  <a:pt x="2566" y="1513"/>
                  <a:pt x="2557" y="1523"/>
                </a:cubicBezTo>
                <a:cubicBezTo>
                  <a:pt x="2536" y="1560"/>
                  <a:pt x="2537" y="1566"/>
                  <a:pt x="2530" y="1570"/>
                </a:cubicBezTo>
                <a:cubicBezTo>
                  <a:pt x="2522" y="1593"/>
                  <a:pt x="2529" y="1602"/>
                  <a:pt x="2522" y="1607"/>
                </a:cubicBezTo>
                <a:cubicBezTo>
                  <a:pt x="2494" y="1556"/>
                  <a:pt x="2500" y="1555"/>
                  <a:pt x="2496" y="1551"/>
                </a:cubicBezTo>
                <a:cubicBezTo>
                  <a:pt x="2482" y="1508"/>
                  <a:pt x="2492" y="1506"/>
                  <a:pt x="2486" y="1500"/>
                </a:cubicBezTo>
                <a:cubicBezTo>
                  <a:pt x="2483" y="1469"/>
                  <a:pt x="2482" y="1464"/>
                  <a:pt x="2484" y="1460"/>
                </a:cubicBezTo>
                <a:cubicBezTo>
                  <a:pt x="2486" y="1375"/>
                  <a:pt x="2486" y="1366"/>
                  <a:pt x="2489" y="1358"/>
                </a:cubicBezTo>
                <a:cubicBezTo>
                  <a:pt x="2494" y="1296"/>
                  <a:pt x="2502" y="1293"/>
                  <a:pt x="2500" y="1287"/>
                </a:cubicBezTo>
                <a:cubicBezTo>
                  <a:pt x="2505" y="1234"/>
                  <a:pt x="2502" y="1228"/>
                  <a:pt x="2503" y="1224"/>
                </a:cubicBezTo>
                <a:cubicBezTo>
                  <a:pt x="2510" y="1178"/>
                  <a:pt x="2507" y="1169"/>
                  <a:pt x="2509" y="1161"/>
                </a:cubicBezTo>
                <a:cubicBezTo>
                  <a:pt x="2496" y="1098"/>
                  <a:pt x="2490" y="1085"/>
                  <a:pt x="2486" y="1071"/>
                </a:cubicBezTo>
                <a:cubicBezTo>
                  <a:pt x="2484" y="1075"/>
                  <a:pt x="2486" y="1097"/>
                  <a:pt x="2496" y="1122"/>
                </a:cubicBezTo>
                <a:cubicBezTo>
                  <a:pt x="2494" y="1149"/>
                  <a:pt x="2501" y="1155"/>
                  <a:pt x="2499" y="1158"/>
                </a:cubicBezTo>
                <a:cubicBezTo>
                  <a:pt x="2498" y="1254"/>
                  <a:pt x="2485" y="1289"/>
                  <a:pt x="2484" y="1328"/>
                </a:cubicBezTo>
                <a:cubicBezTo>
                  <a:pt x="2478" y="1349"/>
                  <a:pt x="2476" y="1352"/>
                  <a:pt x="2475" y="1354"/>
                </a:cubicBezTo>
                <a:cubicBezTo>
                  <a:pt x="2474" y="1443"/>
                  <a:pt x="2471" y="1446"/>
                  <a:pt x="2470" y="1450"/>
                </a:cubicBezTo>
                <a:cubicBezTo>
                  <a:pt x="2480" y="1512"/>
                  <a:pt x="2475" y="1527"/>
                  <a:pt x="2481" y="1544"/>
                </a:cubicBezTo>
                <a:cubicBezTo>
                  <a:pt x="2491" y="1583"/>
                  <a:pt x="2492" y="1585"/>
                  <a:pt x="2493" y="1587"/>
                </a:cubicBezTo>
                <a:cubicBezTo>
                  <a:pt x="2493" y="1591"/>
                  <a:pt x="2491" y="1590"/>
                  <a:pt x="2488" y="1587"/>
                </a:cubicBezTo>
                <a:cubicBezTo>
                  <a:pt x="2479" y="1573"/>
                  <a:pt x="2477" y="1569"/>
                  <a:pt x="2475" y="1565"/>
                </a:cubicBezTo>
                <a:cubicBezTo>
                  <a:pt x="2459" y="1482"/>
                  <a:pt x="2462" y="1478"/>
                  <a:pt x="2460" y="1474"/>
                </a:cubicBezTo>
                <a:cubicBezTo>
                  <a:pt x="2458" y="1403"/>
                  <a:pt x="2461" y="1399"/>
                  <a:pt x="2463" y="1396"/>
                </a:cubicBezTo>
                <a:cubicBezTo>
                  <a:pt x="2467" y="1361"/>
                  <a:pt x="2464" y="1356"/>
                  <a:pt x="2464" y="1351"/>
                </a:cubicBezTo>
                <a:cubicBezTo>
                  <a:pt x="2467" y="1307"/>
                  <a:pt x="2471" y="1306"/>
                  <a:pt x="2470" y="1303"/>
                </a:cubicBezTo>
                <a:cubicBezTo>
                  <a:pt x="2473" y="1281"/>
                  <a:pt x="2473" y="1278"/>
                  <a:pt x="2473" y="1276"/>
                </a:cubicBezTo>
                <a:cubicBezTo>
                  <a:pt x="2474" y="1251"/>
                  <a:pt x="2473" y="1248"/>
                  <a:pt x="2477" y="1247"/>
                </a:cubicBezTo>
                <a:cubicBezTo>
                  <a:pt x="2471" y="1176"/>
                  <a:pt x="2480" y="1174"/>
                  <a:pt x="2475" y="1169"/>
                </a:cubicBezTo>
                <a:cubicBezTo>
                  <a:pt x="2466" y="1111"/>
                  <a:pt x="2466" y="1102"/>
                  <a:pt x="2465" y="1092"/>
                </a:cubicBezTo>
                <a:cubicBezTo>
                  <a:pt x="2454" y="1039"/>
                  <a:pt x="2450" y="1025"/>
                  <a:pt x="2440" y="1000"/>
                </a:cubicBezTo>
                <a:cubicBezTo>
                  <a:pt x="2407" y="919"/>
                  <a:pt x="2402" y="913"/>
                  <a:pt x="2404" y="908"/>
                </a:cubicBezTo>
                <a:cubicBezTo>
                  <a:pt x="2376" y="864"/>
                  <a:pt x="2379" y="860"/>
                  <a:pt x="2374" y="854"/>
                </a:cubicBezTo>
                <a:cubicBezTo>
                  <a:pt x="2393" y="923"/>
                  <a:pt x="2396" y="928"/>
                  <a:pt x="2397" y="933"/>
                </a:cubicBezTo>
                <a:cubicBezTo>
                  <a:pt x="2403" y="984"/>
                  <a:pt x="2413" y="997"/>
                  <a:pt x="2408" y="1006"/>
                </a:cubicBezTo>
                <a:cubicBezTo>
                  <a:pt x="2408" y="1056"/>
                  <a:pt x="2407" y="1061"/>
                  <a:pt x="2406" y="1066"/>
                </a:cubicBezTo>
                <a:cubicBezTo>
                  <a:pt x="2400" y="1099"/>
                  <a:pt x="2410" y="1107"/>
                  <a:pt x="2401" y="1110"/>
                </a:cubicBezTo>
                <a:cubicBezTo>
                  <a:pt x="2397" y="1141"/>
                  <a:pt x="2395" y="1143"/>
                  <a:pt x="2398" y="1147"/>
                </a:cubicBezTo>
                <a:cubicBezTo>
                  <a:pt x="2390" y="1224"/>
                  <a:pt x="2383" y="1232"/>
                  <a:pt x="2387" y="1244"/>
                </a:cubicBezTo>
                <a:cubicBezTo>
                  <a:pt x="2385" y="1287"/>
                  <a:pt x="2379" y="1290"/>
                  <a:pt x="2380" y="1295"/>
                </a:cubicBezTo>
                <a:cubicBezTo>
                  <a:pt x="2374" y="1328"/>
                  <a:pt x="2378" y="1338"/>
                  <a:pt x="2373" y="1345"/>
                </a:cubicBezTo>
                <a:cubicBezTo>
                  <a:pt x="2373" y="1403"/>
                  <a:pt x="2370" y="1406"/>
                  <a:pt x="2372" y="1411"/>
                </a:cubicBezTo>
                <a:cubicBezTo>
                  <a:pt x="2377" y="1460"/>
                  <a:pt x="2373" y="1464"/>
                  <a:pt x="2379" y="1472"/>
                </a:cubicBezTo>
                <a:cubicBezTo>
                  <a:pt x="2386" y="1514"/>
                  <a:pt x="2390" y="1520"/>
                  <a:pt x="2388" y="1525"/>
                </a:cubicBezTo>
                <a:cubicBezTo>
                  <a:pt x="2352" y="1492"/>
                  <a:pt x="2352" y="1482"/>
                  <a:pt x="2345" y="1470"/>
                </a:cubicBezTo>
                <a:cubicBezTo>
                  <a:pt x="2343" y="1417"/>
                  <a:pt x="2340" y="1409"/>
                  <a:pt x="2340" y="1402"/>
                </a:cubicBezTo>
                <a:cubicBezTo>
                  <a:pt x="2338" y="1356"/>
                  <a:pt x="2345" y="1354"/>
                  <a:pt x="2340" y="1349"/>
                </a:cubicBezTo>
                <a:cubicBezTo>
                  <a:pt x="2356" y="1248"/>
                  <a:pt x="2354" y="1238"/>
                  <a:pt x="2359" y="1230"/>
                </a:cubicBezTo>
                <a:cubicBezTo>
                  <a:pt x="2370" y="1167"/>
                  <a:pt x="2367" y="1157"/>
                  <a:pt x="2373" y="1149"/>
                </a:cubicBezTo>
                <a:cubicBezTo>
                  <a:pt x="2376" y="1126"/>
                  <a:pt x="2377" y="1124"/>
                  <a:pt x="2379" y="1122"/>
                </a:cubicBezTo>
                <a:cubicBezTo>
                  <a:pt x="2379" y="1104"/>
                  <a:pt x="2380" y="1099"/>
                  <a:pt x="2384" y="1095"/>
                </a:cubicBezTo>
                <a:cubicBezTo>
                  <a:pt x="2388" y="1033"/>
                  <a:pt x="2385" y="1028"/>
                  <a:pt x="2389" y="1025"/>
                </a:cubicBezTo>
                <a:cubicBezTo>
                  <a:pt x="2390" y="972"/>
                  <a:pt x="2390" y="963"/>
                  <a:pt x="2387" y="953"/>
                </a:cubicBezTo>
                <a:cubicBezTo>
                  <a:pt x="2380" y="910"/>
                  <a:pt x="2379" y="911"/>
                  <a:pt x="2376" y="900"/>
                </a:cubicBezTo>
                <a:cubicBezTo>
                  <a:pt x="2373" y="891"/>
                  <a:pt x="2372" y="904"/>
                  <a:pt x="2377" y="918"/>
                </a:cubicBezTo>
                <a:cubicBezTo>
                  <a:pt x="2384" y="965"/>
                  <a:pt x="2380" y="971"/>
                  <a:pt x="2380" y="977"/>
                </a:cubicBezTo>
                <a:cubicBezTo>
                  <a:pt x="2377" y="1048"/>
                  <a:pt x="2377" y="1060"/>
                  <a:pt x="2374" y="1072"/>
                </a:cubicBezTo>
                <a:cubicBezTo>
                  <a:pt x="2374" y="1098"/>
                  <a:pt x="2366" y="1102"/>
                  <a:pt x="2369" y="1110"/>
                </a:cubicBezTo>
                <a:cubicBezTo>
                  <a:pt x="2354" y="1196"/>
                  <a:pt x="2351" y="1207"/>
                  <a:pt x="2347" y="1219"/>
                </a:cubicBezTo>
                <a:cubicBezTo>
                  <a:pt x="2338" y="1268"/>
                  <a:pt x="2343" y="1273"/>
                  <a:pt x="2340" y="1276"/>
                </a:cubicBezTo>
                <a:cubicBezTo>
                  <a:pt x="2333" y="1318"/>
                  <a:pt x="2333" y="1325"/>
                  <a:pt x="2334" y="1332"/>
                </a:cubicBezTo>
                <a:cubicBezTo>
                  <a:pt x="2330" y="1356"/>
                  <a:pt x="2325" y="1361"/>
                  <a:pt x="2331" y="1369"/>
                </a:cubicBezTo>
                <a:cubicBezTo>
                  <a:pt x="2335" y="1423"/>
                  <a:pt x="2330" y="1435"/>
                  <a:pt x="2334" y="1450"/>
                </a:cubicBezTo>
                <a:cubicBezTo>
                  <a:pt x="2336" y="1491"/>
                  <a:pt x="2334" y="1482"/>
                  <a:pt x="2330" y="1484"/>
                </a:cubicBezTo>
                <a:cubicBezTo>
                  <a:pt x="2322" y="1459"/>
                  <a:pt x="2317" y="1464"/>
                  <a:pt x="2315" y="1457"/>
                </a:cubicBezTo>
                <a:cubicBezTo>
                  <a:pt x="2316" y="1410"/>
                  <a:pt x="2312" y="1397"/>
                  <a:pt x="2317" y="1386"/>
                </a:cubicBezTo>
                <a:cubicBezTo>
                  <a:pt x="2318" y="1357"/>
                  <a:pt x="2316" y="1353"/>
                  <a:pt x="2317" y="1350"/>
                </a:cubicBezTo>
                <a:cubicBezTo>
                  <a:pt x="2323" y="1291"/>
                  <a:pt x="2324" y="1285"/>
                  <a:pt x="2324" y="1279"/>
                </a:cubicBezTo>
                <a:cubicBezTo>
                  <a:pt x="2334" y="1256"/>
                  <a:pt x="2329" y="1248"/>
                  <a:pt x="2331" y="1243"/>
                </a:cubicBezTo>
                <a:cubicBezTo>
                  <a:pt x="2347" y="1171"/>
                  <a:pt x="2347" y="1169"/>
                  <a:pt x="2347" y="1166"/>
                </a:cubicBezTo>
                <a:cubicBezTo>
                  <a:pt x="2356" y="1134"/>
                  <a:pt x="2348" y="1127"/>
                  <a:pt x="2356" y="1123"/>
                </a:cubicBezTo>
                <a:cubicBezTo>
                  <a:pt x="2358" y="1085"/>
                  <a:pt x="2358" y="1082"/>
                  <a:pt x="2361" y="1079"/>
                </a:cubicBezTo>
                <a:cubicBezTo>
                  <a:pt x="2369" y="1010"/>
                  <a:pt x="2369" y="985"/>
                  <a:pt x="2368" y="960"/>
                </a:cubicBezTo>
                <a:cubicBezTo>
                  <a:pt x="2366" y="918"/>
                  <a:pt x="2364" y="911"/>
                  <a:pt x="2363" y="904"/>
                </a:cubicBezTo>
                <a:cubicBezTo>
                  <a:pt x="2363" y="901"/>
                  <a:pt x="2355" y="911"/>
                  <a:pt x="2363" y="925"/>
                </a:cubicBezTo>
                <a:cubicBezTo>
                  <a:pt x="2359" y="1008"/>
                  <a:pt x="2358" y="1021"/>
                  <a:pt x="2359" y="1033"/>
                </a:cubicBezTo>
                <a:cubicBezTo>
                  <a:pt x="2350" y="1061"/>
                  <a:pt x="2352" y="1064"/>
                  <a:pt x="2351" y="1067"/>
                </a:cubicBezTo>
                <a:cubicBezTo>
                  <a:pt x="2342" y="1114"/>
                  <a:pt x="2344" y="1127"/>
                  <a:pt x="2340" y="1138"/>
                </a:cubicBezTo>
                <a:cubicBezTo>
                  <a:pt x="2335" y="1176"/>
                  <a:pt x="2332" y="1178"/>
                  <a:pt x="2335" y="1182"/>
                </a:cubicBezTo>
                <a:cubicBezTo>
                  <a:pt x="2330" y="1210"/>
                  <a:pt x="2326" y="1215"/>
                  <a:pt x="2324" y="1220"/>
                </a:cubicBezTo>
                <a:cubicBezTo>
                  <a:pt x="2321" y="1257"/>
                  <a:pt x="2317" y="1261"/>
                  <a:pt x="2315" y="1266"/>
                </a:cubicBezTo>
                <a:cubicBezTo>
                  <a:pt x="2307" y="1319"/>
                  <a:pt x="2313" y="1326"/>
                  <a:pt x="2306" y="1330"/>
                </a:cubicBezTo>
                <a:cubicBezTo>
                  <a:pt x="2305" y="1369"/>
                  <a:pt x="2301" y="1374"/>
                  <a:pt x="2305" y="1381"/>
                </a:cubicBezTo>
                <a:cubicBezTo>
                  <a:pt x="2304" y="1417"/>
                  <a:pt x="2305" y="1420"/>
                  <a:pt x="2301" y="1421"/>
                </a:cubicBezTo>
                <a:cubicBezTo>
                  <a:pt x="2305" y="1449"/>
                  <a:pt x="2305" y="1452"/>
                  <a:pt x="2305" y="1454"/>
                </a:cubicBezTo>
                <a:cubicBezTo>
                  <a:pt x="2287" y="1410"/>
                  <a:pt x="2277" y="1389"/>
                  <a:pt x="2283" y="1372"/>
                </a:cubicBezTo>
                <a:cubicBezTo>
                  <a:pt x="2281" y="1339"/>
                  <a:pt x="2284" y="1336"/>
                  <a:pt x="2287" y="1332"/>
                </a:cubicBezTo>
                <a:cubicBezTo>
                  <a:pt x="2288" y="1280"/>
                  <a:pt x="2291" y="1271"/>
                  <a:pt x="2292" y="1262"/>
                </a:cubicBezTo>
                <a:cubicBezTo>
                  <a:pt x="2298" y="1231"/>
                  <a:pt x="2295" y="1225"/>
                  <a:pt x="2299" y="1222"/>
                </a:cubicBezTo>
                <a:cubicBezTo>
                  <a:pt x="2310" y="1185"/>
                  <a:pt x="2309" y="1179"/>
                  <a:pt x="2313" y="1173"/>
                </a:cubicBezTo>
                <a:cubicBezTo>
                  <a:pt x="2326" y="1124"/>
                  <a:pt x="2321" y="1119"/>
                  <a:pt x="2322" y="1115"/>
                </a:cubicBezTo>
                <a:cubicBezTo>
                  <a:pt x="2335" y="1090"/>
                  <a:pt x="2326" y="1083"/>
                  <a:pt x="2332" y="1080"/>
                </a:cubicBezTo>
                <a:cubicBezTo>
                  <a:pt x="2340" y="1050"/>
                  <a:pt x="2340" y="1042"/>
                  <a:pt x="2341" y="1034"/>
                </a:cubicBezTo>
                <a:cubicBezTo>
                  <a:pt x="2350" y="953"/>
                  <a:pt x="2351" y="945"/>
                  <a:pt x="2349" y="936"/>
                </a:cubicBezTo>
                <a:cubicBezTo>
                  <a:pt x="2349" y="903"/>
                  <a:pt x="2344" y="892"/>
                  <a:pt x="2346" y="884"/>
                </a:cubicBezTo>
                <a:cubicBezTo>
                  <a:pt x="2332" y="814"/>
                  <a:pt x="2327" y="796"/>
                  <a:pt x="2322" y="777"/>
                </a:cubicBezTo>
                <a:cubicBezTo>
                  <a:pt x="2326" y="816"/>
                  <a:pt x="2334" y="824"/>
                  <a:pt x="2330" y="829"/>
                </a:cubicBezTo>
                <a:cubicBezTo>
                  <a:pt x="2336" y="885"/>
                  <a:pt x="2345" y="894"/>
                  <a:pt x="2339" y="897"/>
                </a:cubicBezTo>
                <a:cubicBezTo>
                  <a:pt x="2342" y="953"/>
                  <a:pt x="2337" y="957"/>
                  <a:pt x="2341" y="964"/>
                </a:cubicBezTo>
                <a:cubicBezTo>
                  <a:pt x="2335" y="1025"/>
                  <a:pt x="2327" y="1034"/>
                  <a:pt x="2330" y="1046"/>
                </a:cubicBezTo>
                <a:cubicBezTo>
                  <a:pt x="2317" y="1076"/>
                  <a:pt x="2324" y="1082"/>
                  <a:pt x="2319" y="1084"/>
                </a:cubicBezTo>
                <a:cubicBezTo>
                  <a:pt x="2310" y="1111"/>
                  <a:pt x="2314" y="1116"/>
                  <a:pt x="2309" y="1119"/>
                </a:cubicBezTo>
                <a:cubicBezTo>
                  <a:pt x="2309" y="1152"/>
                  <a:pt x="2300" y="1158"/>
                  <a:pt x="2303" y="1167"/>
                </a:cubicBezTo>
                <a:cubicBezTo>
                  <a:pt x="2288" y="1215"/>
                  <a:pt x="2287" y="1219"/>
                  <a:pt x="2288" y="1223"/>
                </a:cubicBezTo>
                <a:cubicBezTo>
                  <a:pt x="2279" y="1266"/>
                  <a:pt x="2282" y="1275"/>
                  <a:pt x="2276" y="1282"/>
                </a:cubicBezTo>
                <a:cubicBezTo>
                  <a:pt x="2274" y="1338"/>
                  <a:pt x="2275" y="1347"/>
                  <a:pt x="2269" y="1353"/>
                </a:cubicBezTo>
                <a:cubicBezTo>
                  <a:pt x="2267" y="1410"/>
                  <a:pt x="2278" y="1422"/>
                  <a:pt x="2269" y="1427"/>
                </a:cubicBezTo>
                <a:cubicBezTo>
                  <a:pt x="2263" y="1376"/>
                  <a:pt x="2254" y="1371"/>
                  <a:pt x="2262" y="1366"/>
                </a:cubicBezTo>
                <a:cubicBezTo>
                  <a:pt x="2255" y="1293"/>
                  <a:pt x="2268" y="1293"/>
                  <a:pt x="2262" y="1287"/>
                </a:cubicBezTo>
                <a:cubicBezTo>
                  <a:pt x="2269" y="1238"/>
                  <a:pt x="2275" y="1224"/>
                  <a:pt x="2280" y="1209"/>
                </a:cubicBezTo>
                <a:cubicBezTo>
                  <a:pt x="2281" y="1181"/>
                  <a:pt x="2290" y="1180"/>
                  <a:pt x="2288" y="1176"/>
                </a:cubicBezTo>
                <a:cubicBezTo>
                  <a:pt x="2295" y="1137"/>
                  <a:pt x="2297" y="1130"/>
                  <a:pt x="2297" y="1123"/>
                </a:cubicBezTo>
                <a:cubicBezTo>
                  <a:pt x="2311" y="1079"/>
                  <a:pt x="2310" y="1072"/>
                  <a:pt x="2312" y="1065"/>
                </a:cubicBezTo>
                <a:cubicBezTo>
                  <a:pt x="2319" y="1019"/>
                  <a:pt x="2324" y="1013"/>
                  <a:pt x="2323" y="1006"/>
                </a:cubicBezTo>
                <a:cubicBezTo>
                  <a:pt x="2326" y="958"/>
                  <a:pt x="2328" y="952"/>
                  <a:pt x="2331" y="946"/>
                </a:cubicBezTo>
                <a:cubicBezTo>
                  <a:pt x="2327" y="896"/>
                  <a:pt x="2335" y="892"/>
                  <a:pt x="2328" y="883"/>
                </a:cubicBezTo>
                <a:cubicBezTo>
                  <a:pt x="2320" y="847"/>
                  <a:pt x="2327" y="838"/>
                  <a:pt x="2319" y="841"/>
                </a:cubicBezTo>
                <a:cubicBezTo>
                  <a:pt x="2327" y="881"/>
                  <a:pt x="2320" y="882"/>
                  <a:pt x="2325" y="888"/>
                </a:cubicBezTo>
                <a:cubicBezTo>
                  <a:pt x="2316" y="985"/>
                  <a:pt x="2317" y="991"/>
                  <a:pt x="2316" y="998"/>
                </a:cubicBezTo>
                <a:cubicBezTo>
                  <a:pt x="2304" y="1051"/>
                  <a:pt x="2303" y="1058"/>
                  <a:pt x="2304" y="1067"/>
                </a:cubicBezTo>
                <a:cubicBezTo>
                  <a:pt x="2282" y="1142"/>
                  <a:pt x="2285" y="1152"/>
                  <a:pt x="2278" y="1158"/>
                </a:cubicBezTo>
                <a:cubicBezTo>
                  <a:pt x="2279" y="1191"/>
                  <a:pt x="2266" y="1195"/>
                  <a:pt x="2268" y="1204"/>
                </a:cubicBezTo>
                <a:cubicBezTo>
                  <a:pt x="2263" y="1233"/>
                  <a:pt x="2257" y="1240"/>
                  <a:pt x="2258" y="1248"/>
                </a:cubicBezTo>
                <a:cubicBezTo>
                  <a:pt x="2244" y="1309"/>
                  <a:pt x="2254" y="1316"/>
                  <a:pt x="2247" y="1319"/>
                </a:cubicBezTo>
                <a:cubicBezTo>
                  <a:pt x="2244" y="1371"/>
                  <a:pt x="2251" y="1377"/>
                  <a:pt x="2248" y="1380"/>
                </a:cubicBezTo>
                <a:cubicBezTo>
                  <a:pt x="2235" y="1373"/>
                  <a:pt x="2239" y="1362"/>
                  <a:pt x="2234" y="1349"/>
                </a:cubicBezTo>
                <a:cubicBezTo>
                  <a:pt x="2233" y="1261"/>
                  <a:pt x="2237" y="1249"/>
                  <a:pt x="2236" y="1236"/>
                </a:cubicBezTo>
                <a:cubicBezTo>
                  <a:pt x="2239" y="1214"/>
                  <a:pt x="2240" y="1208"/>
                  <a:pt x="2241" y="1202"/>
                </a:cubicBezTo>
                <a:cubicBezTo>
                  <a:pt x="2249" y="1179"/>
                  <a:pt x="2246" y="1176"/>
                  <a:pt x="2246" y="1175"/>
                </a:cubicBezTo>
                <a:cubicBezTo>
                  <a:pt x="2263" y="1120"/>
                  <a:pt x="2265" y="1108"/>
                  <a:pt x="2271" y="1097"/>
                </a:cubicBezTo>
                <a:cubicBezTo>
                  <a:pt x="2285" y="1059"/>
                  <a:pt x="2281" y="1051"/>
                  <a:pt x="2283" y="1046"/>
                </a:cubicBezTo>
                <a:cubicBezTo>
                  <a:pt x="2296" y="980"/>
                  <a:pt x="2297" y="968"/>
                  <a:pt x="2301" y="956"/>
                </a:cubicBezTo>
                <a:cubicBezTo>
                  <a:pt x="2298" y="924"/>
                  <a:pt x="2305" y="923"/>
                  <a:pt x="2301" y="919"/>
                </a:cubicBezTo>
                <a:cubicBezTo>
                  <a:pt x="2304" y="878"/>
                  <a:pt x="2298" y="874"/>
                  <a:pt x="2301" y="871"/>
                </a:cubicBezTo>
                <a:cubicBezTo>
                  <a:pt x="2300" y="837"/>
                  <a:pt x="2297" y="829"/>
                  <a:pt x="2294" y="822"/>
                </a:cubicBezTo>
                <a:cubicBezTo>
                  <a:pt x="2291" y="796"/>
                  <a:pt x="2287" y="802"/>
                  <a:pt x="2291" y="812"/>
                </a:cubicBezTo>
                <a:cubicBezTo>
                  <a:pt x="2296" y="848"/>
                  <a:pt x="2293" y="855"/>
                  <a:pt x="2294" y="864"/>
                </a:cubicBezTo>
                <a:cubicBezTo>
                  <a:pt x="2294" y="898"/>
                  <a:pt x="2294" y="907"/>
                  <a:pt x="2292" y="914"/>
                </a:cubicBezTo>
                <a:cubicBezTo>
                  <a:pt x="2284" y="943"/>
                  <a:pt x="2293" y="950"/>
                  <a:pt x="2291" y="953"/>
                </a:cubicBezTo>
                <a:cubicBezTo>
                  <a:pt x="2283" y="982"/>
                  <a:pt x="2286" y="987"/>
                  <a:pt x="2282" y="991"/>
                </a:cubicBezTo>
                <a:cubicBezTo>
                  <a:pt x="2270" y="1054"/>
                  <a:pt x="2267" y="1058"/>
                  <a:pt x="2266" y="1062"/>
                </a:cubicBezTo>
                <a:cubicBezTo>
                  <a:pt x="2255" y="1101"/>
                  <a:pt x="2258" y="1106"/>
                  <a:pt x="2254" y="1109"/>
                </a:cubicBezTo>
                <a:cubicBezTo>
                  <a:pt x="2245" y="1142"/>
                  <a:pt x="2249" y="1152"/>
                  <a:pt x="2240" y="1158"/>
                </a:cubicBezTo>
                <a:cubicBezTo>
                  <a:pt x="2234" y="1192"/>
                  <a:pt x="2232" y="1200"/>
                  <a:pt x="2233" y="1209"/>
                </a:cubicBezTo>
                <a:cubicBezTo>
                  <a:pt x="2227" y="1241"/>
                  <a:pt x="2224" y="1245"/>
                  <a:pt x="2223" y="1250"/>
                </a:cubicBezTo>
                <a:cubicBezTo>
                  <a:pt x="2220" y="1284"/>
                  <a:pt x="2225" y="1290"/>
                  <a:pt x="2218" y="1294"/>
                </a:cubicBezTo>
                <a:cubicBezTo>
                  <a:pt x="2223" y="1346"/>
                  <a:pt x="2223" y="1354"/>
                  <a:pt x="2223" y="1361"/>
                </a:cubicBezTo>
                <a:cubicBezTo>
                  <a:pt x="2210" y="1331"/>
                  <a:pt x="2206" y="1316"/>
                  <a:pt x="2206" y="1303"/>
                </a:cubicBezTo>
                <a:cubicBezTo>
                  <a:pt x="2207" y="1238"/>
                  <a:pt x="2205" y="1231"/>
                  <a:pt x="2202" y="1223"/>
                </a:cubicBezTo>
                <a:cubicBezTo>
                  <a:pt x="2212" y="1182"/>
                  <a:pt x="2209" y="1176"/>
                  <a:pt x="2213" y="1173"/>
                </a:cubicBezTo>
                <a:cubicBezTo>
                  <a:pt x="2218" y="1139"/>
                  <a:pt x="2216" y="1130"/>
                  <a:pt x="2223" y="1123"/>
                </a:cubicBezTo>
                <a:cubicBezTo>
                  <a:pt x="2228" y="1103"/>
                  <a:pt x="2225" y="1100"/>
                  <a:pt x="2227" y="1098"/>
                </a:cubicBezTo>
                <a:cubicBezTo>
                  <a:pt x="2232" y="1068"/>
                  <a:pt x="2237" y="1065"/>
                  <a:pt x="2236" y="1061"/>
                </a:cubicBezTo>
                <a:cubicBezTo>
                  <a:pt x="2242" y="1016"/>
                  <a:pt x="2251" y="1014"/>
                  <a:pt x="2245" y="1008"/>
                </a:cubicBezTo>
                <a:cubicBezTo>
                  <a:pt x="2252" y="962"/>
                  <a:pt x="2252" y="953"/>
                  <a:pt x="2254" y="945"/>
                </a:cubicBezTo>
                <a:cubicBezTo>
                  <a:pt x="2251" y="913"/>
                  <a:pt x="2263" y="912"/>
                  <a:pt x="2255" y="906"/>
                </a:cubicBezTo>
                <a:cubicBezTo>
                  <a:pt x="2260" y="876"/>
                  <a:pt x="2253" y="870"/>
                  <a:pt x="2257" y="866"/>
                </a:cubicBezTo>
                <a:cubicBezTo>
                  <a:pt x="2250" y="834"/>
                  <a:pt x="2254" y="830"/>
                  <a:pt x="2248" y="824"/>
                </a:cubicBezTo>
                <a:cubicBezTo>
                  <a:pt x="2249" y="882"/>
                  <a:pt x="2252" y="888"/>
                  <a:pt x="2251" y="893"/>
                </a:cubicBezTo>
                <a:cubicBezTo>
                  <a:pt x="2252" y="921"/>
                  <a:pt x="2245" y="922"/>
                  <a:pt x="2249" y="927"/>
                </a:cubicBezTo>
                <a:cubicBezTo>
                  <a:pt x="2239" y="983"/>
                  <a:pt x="2235" y="993"/>
                  <a:pt x="2237" y="1004"/>
                </a:cubicBezTo>
                <a:cubicBezTo>
                  <a:pt x="2224" y="1087"/>
                  <a:pt x="2213" y="1090"/>
                  <a:pt x="2218" y="1097"/>
                </a:cubicBezTo>
                <a:cubicBezTo>
                  <a:pt x="2213" y="1122"/>
                  <a:pt x="2207" y="1123"/>
                  <a:pt x="2211" y="1127"/>
                </a:cubicBezTo>
                <a:cubicBezTo>
                  <a:pt x="2190" y="1230"/>
                  <a:pt x="2197" y="1243"/>
                  <a:pt x="2192" y="1252"/>
                </a:cubicBezTo>
                <a:cubicBezTo>
                  <a:pt x="2195" y="1291"/>
                  <a:pt x="2195" y="1296"/>
                  <a:pt x="2193" y="1302"/>
                </a:cubicBezTo>
                <a:cubicBezTo>
                  <a:pt x="2204" y="1364"/>
                  <a:pt x="2218" y="1379"/>
                  <a:pt x="2212" y="1388"/>
                </a:cubicBezTo>
                <a:cubicBezTo>
                  <a:pt x="2199" y="1369"/>
                  <a:pt x="2195" y="1370"/>
                  <a:pt x="2197" y="1367"/>
                </a:cubicBezTo>
                <a:cubicBezTo>
                  <a:pt x="2178" y="1295"/>
                  <a:pt x="2180" y="1289"/>
                  <a:pt x="2175" y="1279"/>
                </a:cubicBezTo>
                <a:cubicBezTo>
                  <a:pt x="2172" y="1240"/>
                  <a:pt x="2175" y="1237"/>
                  <a:pt x="2172" y="1231"/>
                </a:cubicBezTo>
                <a:cubicBezTo>
                  <a:pt x="2178" y="1155"/>
                  <a:pt x="2170" y="1144"/>
                  <a:pt x="2176" y="1138"/>
                </a:cubicBezTo>
                <a:cubicBezTo>
                  <a:pt x="2175" y="1107"/>
                  <a:pt x="2181" y="1100"/>
                  <a:pt x="2176" y="1091"/>
                </a:cubicBezTo>
                <a:cubicBezTo>
                  <a:pt x="2181" y="1061"/>
                  <a:pt x="2183" y="1054"/>
                  <a:pt x="2187" y="1047"/>
                </a:cubicBezTo>
                <a:cubicBezTo>
                  <a:pt x="2187" y="1014"/>
                  <a:pt x="2195" y="1008"/>
                  <a:pt x="2193" y="999"/>
                </a:cubicBezTo>
                <a:cubicBezTo>
                  <a:pt x="2214" y="901"/>
                  <a:pt x="2209" y="892"/>
                  <a:pt x="2215" y="887"/>
                </a:cubicBezTo>
                <a:cubicBezTo>
                  <a:pt x="2221" y="831"/>
                  <a:pt x="2226" y="824"/>
                  <a:pt x="2223" y="815"/>
                </a:cubicBezTo>
                <a:cubicBezTo>
                  <a:pt x="2227" y="765"/>
                  <a:pt x="2220" y="759"/>
                  <a:pt x="2222" y="756"/>
                </a:cubicBezTo>
                <a:cubicBezTo>
                  <a:pt x="2216" y="728"/>
                  <a:pt x="2221" y="718"/>
                  <a:pt x="2214" y="720"/>
                </a:cubicBezTo>
                <a:cubicBezTo>
                  <a:pt x="2214" y="767"/>
                  <a:pt x="2221" y="775"/>
                  <a:pt x="2219" y="782"/>
                </a:cubicBezTo>
                <a:cubicBezTo>
                  <a:pt x="2212" y="847"/>
                  <a:pt x="2214" y="855"/>
                  <a:pt x="2210" y="860"/>
                </a:cubicBezTo>
                <a:cubicBezTo>
                  <a:pt x="2197" y="924"/>
                  <a:pt x="2199" y="932"/>
                  <a:pt x="2197" y="938"/>
                </a:cubicBezTo>
                <a:cubicBezTo>
                  <a:pt x="2180" y="1008"/>
                  <a:pt x="2184" y="1023"/>
                  <a:pt x="2177" y="1034"/>
                </a:cubicBezTo>
                <a:cubicBezTo>
                  <a:pt x="2173" y="1065"/>
                  <a:pt x="2174" y="1069"/>
                  <a:pt x="2172" y="1073"/>
                </a:cubicBezTo>
                <a:cubicBezTo>
                  <a:pt x="2167" y="1166"/>
                  <a:pt x="2159" y="1178"/>
                  <a:pt x="2165" y="1194"/>
                </a:cubicBezTo>
                <a:cubicBezTo>
                  <a:pt x="2167" y="1241"/>
                  <a:pt x="2158" y="1245"/>
                  <a:pt x="2164" y="1253"/>
                </a:cubicBezTo>
                <a:cubicBezTo>
                  <a:pt x="2165" y="1282"/>
                  <a:pt x="2165" y="1288"/>
                  <a:pt x="2167" y="1296"/>
                </a:cubicBezTo>
                <a:cubicBezTo>
                  <a:pt x="2182" y="1349"/>
                  <a:pt x="2181" y="1356"/>
                  <a:pt x="2180" y="1362"/>
                </a:cubicBezTo>
                <a:cubicBezTo>
                  <a:pt x="2170" y="1343"/>
                  <a:pt x="2171" y="1346"/>
                  <a:pt x="2173" y="1345"/>
                </a:cubicBezTo>
                <a:cubicBezTo>
                  <a:pt x="2149" y="1263"/>
                  <a:pt x="2145" y="1252"/>
                  <a:pt x="2149" y="1244"/>
                </a:cubicBezTo>
                <a:cubicBezTo>
                  <a:pt x="2145" y="1176"/>
                  <a:pt x="2147" y="1168"/>
                  <a:pt x="2146" y="1158"/>
                </a:cubicBezTo>
                <a:cubicBezTo>
                  <a:pt x="2161" y="1068"/>
                  <a:pt x="2156" y="1057"/>
                  <a:pt x="2165" y="1050"/>
                </a:cubicBezTo>
                <a:cubicBezTo>
                  <a:pt x="2172" y="989"/>
                  <a:pt x="2177" y="985"/>
                  <a:pt x="2176" y="979"/>
                </a:cubicBezTo>
                <a:cubicBezTo>
                  <a:pt x="2184" y="942"/>
                  <a:pt x="2183" y="936"/>
                  <a:pt x="2187" y="932"/>
                </a:cubicBezTo>
                <a:cubicBezTo>
                  <a:pt x="2192" y="874"/>
                  <a:pt x="2202" y="853"/>
                  <a:pt x="2201" y="830"/>
                </a:cubicBezTo>
                <a:cubicBezTo>
                  <a:pt x="2209" y="786"/>
                  <a:pt x="2205" y="773"/>
                  <a:pt x="2208" y="762"/>
                </a:cubicBezTo>
                <a:cubicBezTo>
                  <a:pt x="2198" y="812"/>
                  <a:pt x="2196" y="824"/>
                  <a:pt x="2194" y="837"/>
                </a:cubicBezTo>
                <a:cubicBezTo>
                  <a:pt x="2179" y="917"/>
                  <a:pt x="2178" y="920"/>
                  <a:pt x="2180" y="924"/>
                </a:cubicBezTo>
                <a:cubicBezTo>
                  <a:pt x="2177" y="959"/>
                  <a:pt x="2164" y="962"/>
                  <a:pt x="2171" y="970"/>
                </a:cubicBezTo>
                <a:cubicBezTo>
                  <a:pt x="2157" y="1013"/>
                  <a:pt x="2159" y="1021"/>
                  <a:pt x="2155" y="1026"/>
                </a:cubicBezTo>
                <a:cubicBezTo>
                  <a:pt x="2147" y="1070"/>
                  <a:pt x="2142" y="1073"/>
                  <a:pt x="2145" y="1078"/>
                </a:cubicBezTo>
                <a:cubicBezTo>
                  <a:pt x="2138" y="1143"/>
                  <a:pt x="2135" y="1146"/>
                  <a:pt x="2136" y="1151"/>
                </a:cubicBezTo>
                <a:cubicBezTo>
                  <a:pt x="2133" y="1201"/>
                  <a:pt x="2132" y="1209"/>
                  <a:pt x="2136" y="1219"/>
                </a:cubicBezTo>
                <a:cubicBezTo>
                  <a:pt x="2141" y="1230"/>
                  <a:pt x="2130" y="1239"/>
                  <a:pt x="2138" y="1244"/>
                </a:cubicBezTo>
                <a:cubicBezTo>
                  <a:pt x="2137" y="1286"/>
                  <a:pt x="2140" y="1291"/>
                  <a:pt x="2144" y="1297"/>
                </a:cubicBezTo>
                <a:cubicBezTo>
                  <a:pt x="2134" y="1293"/>
                  <a:pt x="2127" y="1283"/>
                  <a:pt x="2122" y="1274"/>
                </a:cubicBezTo>
                <a:cubicBezTo>
                  <a:pt x="2107" y="1176"/>
                  <a:pt x="2105" y="1170"/>
                  <a:pt x="2102" y="1164"/>
                </a:cubicBezTo>
                <a:cubicBezTo>
                  <a:pt x="2105" y="1127"/>
                  <a:pt x="2102" y="1121"/>
                  <a:pt x="2105" y="1116"/>
                </a:cubicBezTo>
                <a:cubicBezTo>
                  <a:pt x="2100" y="1072"/>
                  <a:pt x="2106" y="1063"/>
                  <a:pt x="2104" y="1051"/>
                </a:cubicBezTo>
                <a:cubicBezTo>
                  <a:pt x="2110" y="1035"/>
                  <a:pt x="2110" y="1033"/>
                  <a:pt x="2110" y="1030"/>
                </a:cubicBezTo>
                <a:cubicBezTo>
                  <a:pt x="2118" y="1002"/>
                  <a:pt x="2110" y="994"/>
                  <a:pt x="2118" y="991"/>
                </a:cubicBezTo>
                <a:cubicBezTo>
                  <a:pt x="2130" y="927"/>
                  <a:pt x="2136" y="924"/>
                  <a:pt x="2136" y="919"/>
                </a:cubicBezTo>
                <a:cubicBezTo>
                  <a:pt x="2164" y="835"/>
                  <a:pt x="2170" y="826"/>
                  <a:pt x="2173" y="816"/>
                </a:cubicBezTo>
                <a:cubicBezTo>
                  <a:pt x="2182" y="781"/>
                  <a:pt x="2184" y="777"/>
                  <a:pt x="2184" y="772"/>
                </a:cubicBezTo>
                <a:cubicBezTo>
                  <a:pt x="2193" y="740"/>
                  <a:pt x="2193" y="737"/>
                  <a:pt x="2193" y="735"/>
                </a:cubicBezTo>
                <a:cubicBezTo>
                  <a:pt x="2187" y="749"/>
                  <a:pt x="2183" y="752"/>
                  <a:pt x="2183" y="755"/>
                </a:cubicBezTo>
                <a:cubicBezTo>
                  <a:pt x="2178" y="790"/>
                  <a:pt x="2168" y="794"/>
                  <a:pt x="2171" y="802"/>
                </a:cubicBezTo>
                <a:cubicBezTo>
                  <a:pt x="2135" y="886"/>
                  <a:pt x="2135" y="900"/>
                  <a:pt x="2129" y="911"/>
                </a:cubicBezTo>
                <a:cubicBezTo>
                  <a:pt x="2109" y="988"/>
                  <a:pt x="2105" y="990"/>
                  <a:pt x="2104" y="993"/>
                </a:cubicBezTo>
                <a:cubicBezTo>
                  <a:pt x="2102" y="1035"/>
                  <a:pt x="2096" y="1044"/>
                  <a:pt x="2097" y="1055"/>
                </a:cubicBezTo>
                <a:cubicBezTo>
                  <a:pt x="2095" y="1124"/>
                  <a:pt x="2089" y="1128"/>
                  <a:pt x="2092" y="1135"/>
                </a:cubicBezTo>
                <a:cubicBezTo>
                  <a:pt x="2100" y="1225"/>
                  <a:pt x="2106" y="1232"/>
                  <a:pt x="2104" y="1237"/>
                </a:cubicBezTo>
                <a:cubicBezTo>
                  <a:pt x="2112" y="1278"/>
                  <a:pt x="2121" y="1287"/>
                  <a:pt x="2113" y="1290"/>
                </a:cubicBezTo>
                <a:cubicBezTo>
                  <a:pt x="2090" y="1218"/>
                  <a:pt x="2093" y="1208"/>
                  <a:pt x="2087" y="1205"/>
                </a:cubicBezTo>
                <a:cubicBezTo>
                  <a:pt x="2081" y="1159"/>
                  <a:pt x="2082" y="1156"/>
                  <a:pt x="2084" y="1153"/>
                </a:cubicBezTo>
                <a:cubicBezTo>
                  <a:pt x="2086" y="1127"/>
                  <a:pt x="2079" y="1122"/>
                  <a:pt x="2083" y="1119"/>
                </a:cubicBezTo>
                <a:cubicBezTo>
                  <a:pt x="2083" y="1085"/>
                  <a:pt x="2084" y="1082"/>
                  <a:pt x="2087" y="1079"/>
                </a:cubicBezTo>
                <a:cubicBezTo>
                  <a:pt x="2100" y="1026"/>
                  <a:pt x="2087" y="1018"/>
                  <a:pt x="2093" y="1016"/>
                </a:cubicBezTo>
                <a:cubicBezTo>
                  <a:pt x="2106" y="953"/>
                  <a:pt x="2103" y="950"/>
                  <a:pt x="2105" y="948"/>
                </a:cubicBezTo>
                <a:cubicBezTo>
                  <a:pt x="2111" y="914"/>
                  <a:pt x="2118" y="905"/>
                  <a:pt x="2120" y="895"/>
                </a:cubicBezTo>
                <a:cubicBezTo>
                  <a:pt x="2153" y="804"/>
                  <a:pt x="2150" y="800"/>
                  <a:pt x="2152" y="799"/>
                </a:cubicBezTo>
                <a:cubicBezTo>
                  <a:pt x="2160" y="766"/>
                  <a:pt x="2166" y="757"/>
                  <a:pt x="2167" y="746"/>
                </a:cubicBezTo>
                <a:cubicBezTo>
                  <a:pt x="2166" y="717"/>
                  <a:pt x="2167" y="723"/>
                  <a:pt x="2166" y="729"/>
                </a:cubicBezTo>
                <a:cubicBezTo>
                  <a:pt x="2155" y="768"/>
                  <a:pt x="2153" y="774"/>
                  <a:pt x="2153" y="780"/>
                </a:cubicBezTo>
                <a:cubicBezTo>
                  <a:pt x="2144" y="801"/>
                  <a:pt x="2142" y="807"/>
                  <a:pt x="2142" y="813"/>
                </a:cubicBezTo>
                <a:cubicBezTo>
                  <a:pt x="2128" y="832"/>
                  <a:pt x="2133" y="840"/>
                  <a:pt x="2127" y="844"/>
                </a:cubicBezTo>
                <a:cubicBezTo>
                  <a:pt x="2088" y="1003"/>
                  <a:pt x="2079" y="1024"/>
                  <a:pt x="2079" y="1048"/>
                </a:cubicBezTo>
                <a:cubicBezTo>
                  <a:pt x="2070" y="1105"/>
                  <a:pt x="2072" y="1112"/>
                  <a:pt x="2070" y="1117"/>
                </a:cubicBezTo>
                <a:cubicBezTo>
                  <a:pt x="2073" y="1148"/>
                  <a:pt x="2070" y="1150"/>
                  <a:pt x="2073" y="1154"/>
                </a:cubicBezTo>
                <a:cubicBezTo>
                  <a:pt x="2078" y="1203"/>
                  <a:pt x="2075" y="1214"/>
                  <a:pt x="2082" y="1228"/>
                </a:cubicBezTo>
                <a:cubicBezTo>
                  <a:pt x="2083" y="1265"/>
                  <a:pt x="2079" y="1258"/>
                  <a:pt x="2073" y="1254"/>
                </a:cubicBezTo>
                <a:cubicBezTo>
                  <a:pt x="2059" y="1202"/>
                  <a:pt x="2068" y="1180"/>
                  <a:pt x="2053" y="1150"/>
                </a:cubicBezTo>
                <a:cubicBezTo>
                  <a:pt x="2055" y="1085"/>
                  <a:pt x="2054" y="1069"/>
                  <a:pt x="2055" y="1052"/>
                </a:cubicBezTo>
                <a:cubicBezTo>
                  <a:pt x="2066" y="991"/>
                  <a:pt x="2063" y="986"/>
                  <a:pt x="2062" y="981"/>
                </a:cubicBezTo>
                <a:cubicBezTo>
                  <a:pt x="2076" y="929"/>
                  <a:pt x="2079" y="926"/>
                  <a:pt x="2075" y="920"/>
                </a:cubicBezTo>
                <a:cubicBezTo>
                  <a:pt x="2101" y="853"/>
                  <a:pt x="2106" y="845"/>
                  <a:pt x="2108" y="837"/>
                </a:cubicBezTo>
                <a:cubicBezTo>
                  <a:pt x="2130" y="786"/>
                  <a:pt x="2129" y="781"/>
                  <a:pt x="2135" y="779"/>
                </a:cubicBezTo>
                <a:cubicBezTo>
                  <a:pt x="2126" y="782"/>
                  <a:pt x="2125" y="785"/>
                  <a:pt x="2122" y="788"/>
                </a:cubicBezTo>
                <a:cubicBezTo>
                  <a:pt x="2114" y="826"/>
                  <a:pt x="2102" y="827"/>
                  <a:pt x="2106" y="833"/>
                </a:cubicBezTo>
                <a:cubicBezTo>
                  <a:pt x="2073" y="903"/>
                  <a:pt x="2073" y="912"/>
                  <a:pt x="2072" y="919"/>
                </a:cubicBezTo>
                <a:cubicBezTo>
                  <a:pt x="2053" y="974"/>
                  <a:pt x="2057" y="980"/>
                  <a:pt x="2055" y="984"/>
                </a:cubicBezTo>
                <a:cubicBezTo>
                  <a:pt x="2045" y="1034"/>
                  <a:pt x="2049" y="1040"/>
                  <a:pt x="2044" y="1044"/>
                </a:cubicBezTo>
                <a:cubicBezTo>
                  <a:pt x="2043" y="1086"/>
                  <a:pt x="2045" y="1094"/>
                  <a:pt x="2043" y="1100"/>
                </a:cubicBezTo>
                <a:cubicBezTo>
                  <a:pt x="2050" y="1191"/>
                  <a:pt x="2057" y="1196"/>
                  <a:pt x="2054" y="1200"/>
                </a:cubicBezTo>
                <a:cubicBezTo>
                  <a:pt x="2058" y="1224"/>
                  <a:pt x="2065" y="1228"/>
                  <a:pt x="2057" y="1231"/>
                </a:cubicBezTo>
                <a:cubicBezTo>
                  <a:pt x="2032" y="1165"/>
                  <a:pt x="2039" y="1163"/>
                  <a:pt x="2034" y="1158"/>
                </a:cubicBezTo>
                <a:cubicBezTo>
                  <a:pt x="2023" y="1088"/>
                  <a:pt x="2014" y="1081"/>
                  <a:pt x="2022" y="1079"/>
                </a:cubicBezTo>
                <a:cubicBezTo>
                  <a:pt x="2025" y="985"/>
                  <a:pt x="2026" y="967"/>
                  <a:pt x="2027" y="950"/>
                </a:cubicBezTo>
                <a:cubicBezTo>
                  <a:pt x="2039" y="917"/>
                  <a:pt x="2041" y="915"/>
                  <a:pt x="2038" y="912"/>
                </a:cubicBezTo>
                <a:cubicBezTo>
                  <a:pt x="2046" y="898"/>
                  <a:pt x="2043" y="895"/>
                  <a:pt x="2043" y="894"/>
                </a:cubicBezTo>
                <a:cubicBezTo>
                  <a:pt x="2075" y="811"/>
                  <a:pt x="2065" y="797"/>
                  <a:pt x="2075" y="788"/>
                </a:cubicBezTo>
                <a:cubicBezTo>
                  <a:pt x="2075" y="729"/>
                  <a:pt x="2082" y="724"/>
                  <a:pt x="2077" y="717"/>
                </a:cubicBezTo>
                <a:cubicBezTo>
                  <a:pt x="2075" y="687"/>
                  <a:pt x="2077" y="683"/>
                  <a:pt x="2073" y="684"/>
                </a:cubicBezTo>
                <a:cubicBezTo>
                  <a:pt x="2073" y="750"/>
                  <a:pt x="2067" y="765"/>
                  <a:pt x="2069" y="783"/>
                </a:cubicBezTo>
                <a:cubicBezTo>
                  <a:pt x="2044" y="864"/>
                  <a:pt x="2041" y="875"/>
                  <a:pt x="2036" y="886"/>
                </a:cubicBezTo>
                <a:cubicBezTo>
                  <a:pt x="2025" y="915"/>
                  <a:pt x="2027" y="919"/>
                  <a:pt x="2026" y="921"/>
                </a:cubicBezTo>
                <a:cubicBezTo>
                  <a:pt x="2009" y="998"/>
                  <a:pt x="2009" y="1005"/>
                  <a:pt x="2011" y="1012"/>
                </a:cubicBezTo>
                <a:cubicBezTo>
                  <a:pt x="2003" y="1072"/>
                  <a:pt x="2013" y="1079"/>
                  <a:pt x="2010" y="1083"/>
                </a:cubicBezTo>
                <a:cubicBezTo>
                  <a:pt x="2014" y="1116"/>
                  <a:pt x="2016" y="1121"/>
                  <a:pt x="2013" y="1125"/>
                </a:cubicBezTo>
                <a:cubicBezTo>
                  <a:pt x="2016" y="1175"/>
                  <a:pt x="2024" y="1171"/>
                  <a:pt x="2015" y="1166"/>
                </a:cubicBezTo>
                <a:cubicBezTo>
                  <a:pt x="2007" y="1137"/>
                  <a:pt x="2007" y="1134"/>
                  <a:pt x="2008" y="1131"/>
                </a:cubicBezTo>
                <a:cubicBezTo>
                  <a:pt x="1999" y="1087"/>
                  <a:pt x="1999" y="1067"/>
                  <a:pt x="1996" y="1047"/>
                </a:cubicBezTo>
                <a:cubicBezTo>
                  <a:pt x="1997" y="1033"/>
                  <a:pt x="1995" y="1031"/>
                  <a:pt x="1995" y="1030"/>
                </a:cubicBezTo>
                <a:cubicBezTo>
                  <a:pt x="1998" y="980"/>
                  <a:pt x="1993" y="969"/>
                  <a:pt x="1998" y="961"/>
                </a:cubicBezTo>
                <a:cubicBezTo>
                  <a:pt x="2001" y="927"/>
                  <a:pt x="2000" y="922"/>
                  <a:pt x="2000" y="918"/>
                </a:cubicBezTo>
                <a:cubicBezTo>
                  <a:pt x="2006" y="884"/>
                  <a:pt x="2008" y="880"/>
                  <a:pt x="2005" y="874"/>
                </a:cubicBezTo>
                <a:cubicBezTo>
                  <a:pt x="2020" y="830"/>
                  <a:pt x="2016" y="824"/>
                  <a:pt x="2019" y="819"/>
                </a:cubicBezTo>
                <a:cubicBezTo>
                  <a:pt x="2023" y="772"/>
                  <a:pt x="2031" y="769"/>
                  <a:pt x="2026" y="763"/>
                </a:cubicBezTo>
                <a:cubicBezTo>
                  <a:pt x="2029" y="715"/>
                  <a:pt x="2021" y="708"/>
                  <a:pt x="2026" y="704"/>
                </a:cubicBezTo>
                <a:cubicBezTo>
                  <a:pt x="2001" y="648"/>
                  <a:pt x="2005" y="634"/>
                  <a:pt x="1994" y="636"/>
                </a:cubicBezTo>
                <a:cubicBezTo>
                  <a:pt x="2020" y="727"/>
                  <a:pt x="2018" y="738"/>
                  <a:pt x="2022" y="750"/>
                </a:cubicBezTo>
                <a:cubicBezTo>
                  <a:pt x="2015" y="792"/>
                  <a:pt x="2018" y="797"/>
                  <a:pt x="2011" y="800"/>
                </a:cubicBezTo>
                <a:cubicBezTo>
                  <a:pt x="2001" y="868"/>
                  <a:pt x="1998" y="871"/>
                  <a:pt x="1997" y="875"/>
                </a:cubicBezTo>
                <a:cubicBezTo>
                  <a:pt x="1989" y="930"/>
                  <a:pt x="1989" y="935"/>
                  <a:pt x="1989" y="939"/>
                </a:cubicBezTo>
                <a:cubicBezTo>
                  <a:pt x="1982" y="941"/>
                  <a:pt x="1987" y="937"/>
                  <a:pt x="1984" y="930"/>
                </a:cubicBezTo>
                <a:cubicBezTo>
                  <a:pt x="1989" y="906"/>
                  <a:pt x="1990" y="900"/>
                  <a:pt x="1987" y="893"/>
                </a:cubicBezTo>
                <a:cubicBezTo>
                  <a:pt x="1990" y="852"/>
                  <a:pt x="1991" y="846"/>
                  <a:pt x="1989" y="839"/>
                </a:cubicBezTo>
                <a:cubicBezTo>
                  <a:pt x="1993" y="754"/>
                  <a:pt x="1993" y="741"/>
                  <a:pt x="1989" y="727"/>
                </a:cubicBezTo>
                <a:cubicBezTo>
                  <a:pt x="1956" y="632"/>
                  <a:pt x="1946" y="614"/>
                  <a:pt x="1939" y="602"/>
                </a:cubicBezTo>
                <a:cubicBezTo>
                  <a:pt x="1947" y="627"/>
                  <a:pt x="1954" y="638"/>
                  <a:pt x="1960" y="649"/>
                </a:cubicBezTo>
                <a:cubicBezTo>
                  <a:pt x="1979" y="729"/>
                  <a:pt x="1986" y="739"/>
                  <a:pt x="1985" y="747"/>
                </a:cubicBezTo>
                <a:cubicBezTo>
                  <a:pt x="1986" y="776"/>
                  <a:pt x="1986" y="780"/>
                  <a:pt x="1984" y="783"/>
                </a:cubicBezTo>
                <a:cubicBezTo>
                  <a:pt x="1981" y="852"/>
                  <a:pt x="1983" y="861"/>
                  <a:pt x="1979" y="868"/>
                </a:cubicBezTo>
                <a:cubicBezTo>
                  <a:pt x="1974" y="922"/>
                  <a:pt x="1979" y="932"/>
                  <a:pt x="1974" y="939"/>
                </a:cubicBezTo>
                <a:cubicBezTo>
                  <a:pt x="1971" y="1003"/>
                  <a:pt x="1974" y="1020"/>
                  <a:pt x="1972" y="1036"/>
                </a:cubicBezTo>
                <a:cubicBezTo>
                  <a:pt x="1972" y="1069"/>
                  <a:pt x="1979" y="1079"/>
                  <a:pt x="1973" y="1086"/>
                </a:cubicBezTo>
                <a:cubicBezTo>
                  <a:pt x="1984" y="1144"/>
                  <a:pt x="1993" y="1150"/>
                  <a:pt x="1994" y="1154"/>
                </a:cubicBezTo>
                <a:cubicBezTo>
                  <a:pt x="1987" y="1173"/>
                  <a:pt x="1993" y="1161"/>
                  <a:pt x="1987" y="1152"/>
                </a:cubicBezTo>
                <a:cubicBezTo>
                  <a:pt x="1963" y="1079"/>
                  <a:pt x="1956" y="1073"/>
                  <a:pt x="1959" y="1070"/>
                </a:cubicBezTo>
                <a:cubicBezTo>
                  <a:pt x="1953" y="1019"/>
                  <a:pt x="1949" y="1003"/>
                  <a:pt x="1952" y="989"/>
                </a:cubicBezTo>
                <a:cubicBezTo>
                  <a:pt x="1953" y="939"/>
                  <a:pt x="1949" y="934"/>
                  <a:pt x="1948" y="929"/>
                </a:cubicBezTo>
                <a:cubicBezTo>
                  <a:pt x="1952" y="875"/>
                  <a:pt x="1952" y="865"/>
                  <a:pt x="1951" y="854"/>
                </a:cubicBezTo>
                <a:cubicBezTo>
                  <a:pt x="1956" y="816"/>
                  <a:pt x="1952" y="804"/>
                  <a:pt x="1953" y="795"/>
                </a:cubicBezTo>
                <a:cubicBezTo>
                  <a:pt x="1950" y="743"/>
                  <a:pt x="1950" y="738"/>
                  <a:pt x="1947" y="733"/>
                </a:cubicBezTo>
                <a:cubicBezTo>
                  <a:pt x="1937" y="689"/>
                  <a:pt x="1936" y="678"/>
                  <a:pt x="1931" y="666"/>
                </a:cubicBezTo>
                <a:cubicBezTo>
                  <a:pt x="1905" y="625"/>
                  <a:pt x="1903" y="616"/>
                  <a:pt x="1898" y="622"/>
                </a:cubicBezTo>
                <a:cubicBezTo>
                  <a:pt x="1943" y="730"/>
                  <a:pt x="1937" y="735"/>
                  <a:pt x="1941" y="742"/>
                </a:cubicBezTo>
                <a:cubicBezTo>
                  <a:pt x="1944" y="784"/>
                  <a:pt x="1942" y="787"/>
                  <a:pt x="1944" y="790"/>
                </a:cubicBezTo>
                <a:cubicBezTo>
                  <a:pt x="1947" y="833"/>
                  <a:pt x="1940" y="844"/>
                  <a:pt x="1944" y="858"/>
                </a:cubicBezTo>
                <a:cubicBezTo>
                  <a:pt x="1937" y="946"/>
                  <a:pt x="1939" y="960"/>
                  <a:pt x="1940" y="972"/>
                </a:cubicBezTo>
                <a:cubicBezTo>
                  <a:pt x="1934" y="984"/>
                  <a:pt x="1932" y="957"/>
                  <a:pt x="1931" y="930"/>
                </a:cubicBezTo>
                <a:cubicBezTo>
                  <a:pt x="1930" y="884"/>
                  <a:pt x="1927" y="877"/>
                  <a:pt x="1927" y="870"/>
                </a:cubicBezTo>
                <a:cubicBezTo>
                  <a:pt x="1928" y="824"/>
                  <a:pt x="1922" y="815"/>
                  <a:pt x="1926" y="810"/>
                </a:cubicBezTo>
                <a:cubicBezTo>
                  <a:pt x="1915" y="741"/>
                  <a:pt x="1916" y="734"/>
                  <a:pt x="1912" y="726"/>
                </a:cubicBezTo>
                <a:cubicBezTo>
                  <a:pt x="1880" y="639"/>
                  <a:pt x="1869" y="630"/>
                  <a:pt x="1873" y="624"/>
                </a:cubicBezTo>
                <a:cubicBezTo>
                  <a:pt x="1833" y="579"/>
                  <a:pt x="1834" y="560"/>
                  <a:pt x="1827" y="564"/>
                </a:cubicBezTo>
                <a:cubicBezTo>
                  <a:pt x="1858" y="614"/>
                  <a:pt x="1865" y="627"/>
                  <a:pt x="1872" y="639"/>
                </a:cubicBezTo>
                <a:cubicBezTo>
                  <a:pt x="1896" y="714"/>
                  <a:pt x="1904" y="720"/>
                  <a:pt x="1905" y="724"/>
                </a:cubicBezTo>
                <a:cubicBezTo>
                  <a:pt x="1907" y="751"/>
                  <a:pt x="1914" y="757"/>
                  <a:pt x="1910" y="760"/>
                </a:cubicBezTo>
                <a:cubicBezTo>
                  <a:pt x="1919" y="840"/>
                  <a:pt x="1916" y="846"/>
                  <a:pt x="1918" y="855"/>
                </a:cubicBezTo>
                <a:cubicBezTo>
                  <a:pt x="1914" y="907"/>
                  <a:pt x="1924" y="918"/>
                  <a:pt x="1919" y="925"/>
                </a:cubicBezTo>
                <a:cubicBezTo>
                  <a:pt x="1918" y="962"/>
                  <a:pt x="1925" y="968"/>
                  <a:pt x="1921" y="971"/>
                </a:cubicBezTo>
                <a:cubicBezTo>
                  <a:pt x="1931" y="1064"/>
                  <a:pt x="1939" y="1077"/>
                  <a:pt x="1935" y="1086"/>
                </a:cubicBezTo>
                <a:cubicBezTo>
                  <a:pt x="1942" y="1110"/>
                  <a:pt x="1931" y="1109"/>
                  <a:pt x="1934" y="1099"/>
                </a:cubicBezTo>
                <a:cubicBezTo>
                  <a:pt x="1905" y="1020"/>
                  <a:pt x="1902" y="1012"/>
                  <a:pt x="1902" y="1005"/>
                </a:cubicBezTo>
                <a:cubicBezTo>
                  <a:pt x="1893" y="967"/>
                  <a:pt x="1902" y="955"/>
                  <a:pt x="1891" y="938"/>
                </a:cubicBezTo>
                <a:cubicBezTo>
                  <a:pt x="1893" y="890"/>
                  <a:pt x="1891" y="877"/>
                  <a:pt x="1891" y="864"/>
                </a:cubicBezTo>
                <a:cubicBezTo>
                  <a:pt x="1889" y="815"/>
                  <a:pt x="1889" y="802"/>
                  <a:pt x="1891" y="790"/>
                </a:cubicBezTo>
                <a:cubicBezTo>
                  <a:pt x="1872" y="709"/>
                  <a:pt x="1877" y="700"/>
                  <a:pt x="1875" y="697"/>
                </a:cubicBezTo>
                <a:cubicBezTo>
                  <a:pt x="1868" y="667"/>
                  <a:pt x="1860" y="660"/>
                  <a:pt x="1865" y="658"/>
                </a:cubicBezTo>
                <a:cubicBezTo>
                  <a:pt x="1849" y="621"/>
                  <a:pt x="1852" y="615"/>
                  <a:pt x="1844" y="605"/>
                </a:cubicBezTo>
                <a:cubicBezTo>
                  <a:pt x="1869" y="708"/>
                  <a:pt x="1873" y="725"/>
                  <a:pt x="1873" y="742"/>
                </a:cubicBezTo>
                <a:cubicBezTo>
                  <a:pt x="1880" y="813"/>
                  <a:pt x="1883" y="817"/>
                  <a:pt x="1878" y="819"/>
                </a:cubicBezTo>
                <a:cubicBezTo>
                  <a:pt x="1878" y="867"/>
                  <a:pt x="1884" y="878"/>
                  <a:pt x="1881" y="887"/>
                </a:cubicBezTo>
                <a:cubicBezTo>
                  <a:pt x="1885" y="957"/>
                  <a:pt x="1886" y="966"/>
                  <a:pt x="1886" y="976"/>
                </a:cubicBezTo>
                <a:cubicBezTo>
                  <a:pt x="1894" y="1014"/>
                  <a:pt x="1894" y="1022"/>
                  <a:pt x="1895" y="1029"/>
                </a:cubicBezTo>
                <a:cubicBezTo>
                  <a:pt x="1892" y="1044"/>
                  <a:pt x="1896" y="1037"/>
                  <a:pt x="1889" y="1035"/>
                </a:cubicBezTo>
                <a:cubicBezTo>
                  <a:pt x="1864" y="902"/>
                  <a:pt x="1869" y="899"/>
                  <a:pt x="1864" y="894"/>
                </a:cubicBezTo>
                <a:cubicBezTo>
                  <a:pt x="1863" y="813"/>
                  <a:pt x="1855" y="794"/>
                  <a:pt x="1859" y="779"/>
                </a:cubicBezTo>
                <a:cubicBezTo>
                  <a:pt x="1845" y="710"/>
                  <a:pt x="1848" y="694"/>
                  <a:pt x="1843" y="676"/>
                </a:cubicBezTo>
                <a:cubicBezTo>
                  <a:pt x="1822" y="607"/>
                  <a:pt x="1813" y="592"/>
                  <a:pt x="1805" y="577"/>
                </a:cubicBezTo>
                <a:cubicBezTo>
                  <a:pt x="1830" y="642"/>
                  <a:pt x="1828" y="655"/>
                  <a:pt x="1837" y="671"/>
                </a:cubicBezTo>
                <a:cubicBezTo>
                  <a:pt x="1839" y="722"/>
                  <a:pt x="1845" y="730"/>
                  <a:pt x="1841" y="736"/>
                </a:cubicBezTo>
                <a:cubicBezTo>
                  <a:pt x="1852" y="813"/>
                  <a:pt x="1848" y="818"/>
                  <a:pt x="1853" y="827"/>
                </a:cubicBezTo>
                <a:cubicBezTo>
                  <a:pt x="1849" y="873"/>
                  <a:pt x="1856" y="879"/>
                  <a:pt x="1854" y="882"/>
                </a:cubicBezTo>
                <a:cubicBezTo>
                  <a:pt x="1856" y="922"/>
                  <a:pt x="1862" y="931"/>
                  <a:pt x="1859" y="938"/>
                </a:cubicBezTo>
                <a:cubicBezTo>
                  <a:pt x="1871" y="1000"/>
                  <a:pt x="1866" y="1002"/>
                  <a:pt x="1871" y="1007"/>
                </a:cubicBezTo>
                <a:cubicBezTo>
                  <a:pt x="1854" y="986"/>
                  <a:pt x="1855" y="974"/>
                  <a:pt x="1847" y="959"/>
                </a:cubicBezTo>
                <a:cubicBezTo>
                  <a:pt x="1848" y="937"/>
                  <a:pt x="1844" y="933"/>
                  <a:pt x="1842" y="929"/>
                </a:cubicBezTo>
                <a:cubicBezTo>
                  <a:pt x="1840" y="905"/>
                  <a:pt x="1842" y="902"/>
                  <a:pt x="1840" y="898"/>
                </a:cubicBezTo>
                <a:cubicBezTo>
                  <a:pt x="1839" y="866"/>
                  <a:pt x="1833" y="851"/>
                  <a:pt x="1836" y="839"/>
                </a:cubicBezTo>
                <a:cubicBezTo>
                  <a:pt x="1833" y="787"/>
                  <a:pt x="1835" y="774"/>
                  <a:pt x="1834" y="761"/>
                </a:cubicBezTo>
                <a:cubicBezTo>
                  <a:pt x="1823" y="696"/>
                  <a:pt x="1825" y="683"/>
                  <a:pt x="1816" y="682"/>
                </a:cubicBezTo>
                <a:cubicBezTo>
                  <a:pt x="1823" y="772"/>
                  <a:pt x="1826" y="786"/>
                  <a:pt x="1825" y="798"/>
                </a:cubicBezTo>
                <a:cubicBezTo>
                  <a:pt x="1822" y="859"/>
                  <a:pt x="1826" y="863"/>
                  <a:pt x="1828" y="867"/>
                </a:cubicBezTo>
                <a:cubicBezTo>
                  <a:pt x="1832" y="923"/>
                  <a:pt x="1835" y="931"/>
                  <a:pt x="1831" y="936"/>
                </a:cubicBezTo>
                <a:cubicBezTo>
                  <a:pt x="1840" y="983"/>
                  <a:pt x="1851" y="993"/>
                  <a:pt x="1842" y="997"/>
                </a:cubicBezTo>
                <a:cubicBezTo>
                  <a:pt x="1822" y="919"/>
                  <a:pt x="1815" y="909"/>
                  <a:pt x="1818" y="902"/>
                </a:cubicBezTo>
                <a:cubicBezTo>
                  <a:pt x="1811" y="856"/>
                  <a:pt x="1814" y="852"/>
                  <a:pt x="1811" y="847"/>
                </a:cubicBezTo>
                <a:cubicBezTo>
                  <a:pt x="1804" y="810"/>
                  <a:pt x="1808" y="803"/>
                  <a:pt x="1802" y="793"/>
                </a:cubicBezTo>
                <a:cubicBezTo>
                  <a:pt x="1794" y="729"/>
                  <a:pt x="1792" y="720"/>
                  <a:pt x="1795" y="712"/>
                </a:cubicBezTo>
                <a:cubicBezTo>
                  <a:pt x="1755" y="627"/>
                  <a:pt x="1750" y="623"/>
                  <a:pt x="1747" y="615"/>
                </a:cubicBezTo>
                <a:cubicBezTo>
                  <a:pt x="1715" y="587"/>
                  <a:pt x="1713" y="571"/>
                  <a:pt x="1705" y="577"/>
                </a:cubicBezTo>
                <a:cubicBezTo>
                  <a:pt x="1734" y="610"/>
                  <a:pt x="1742" y="621"/>
                  <a:pt x="1750" y="631"/>
                </a:cubicBezTo>
                <a:cubicBezTo>
                  <a:pt x="1776" y="693"/>
                  <a:pt x="1783" y="699"/>
                  <a:pt x="1781" y="702"/>
                </a:cubicBezTo>
                <a:cubicBezTo>
                  <a:pt x="1786" y="761"/>
                  <a:pt x="1800" y="783"/>
                  <a:pt x="1793" y="798"/>
                </a:cubicBezTo>
                <a:cubicBezTo>
                  <a:pt x="1801" y="860"/>
                  <a:pt x="1803" y="870"/>
                  <a:pt x="1806" y="879"/>
                </a:cubicBezTo>
                <a:cubicBezTo>
                  <a:pt x="1807" y="927"/>
                  <a:pt x="1811" y="934"/>
                  <a:pt x="1809" y="939"/>
                </a:cubicBezTo>
                <a:cubicBezTo>
                  <a:pt x="1799" y="952"/>
                  <a:pt x="1801" y="936"/>
                  <a:pt x="1791" y="917"/>
                </a:cubicBezTo>
                <a:cubicBezTo>
                  <a:pt x="1785" y="848"/>
                  <a:pt x="1777" y="840"/>
                  <a:pt x="1782" y="837"/>
                </a:cubicBezTo>
                <a:cubicBezTo>
                  <a:pt x="1773" y="798"/>
                  <a:pt x="1777" y="794"/>
                  <a:pt x="1772" y="786"/>
                </a:cubicBezTo>
                <a:cubicBezTo>
                  <a:pt x="1768" y="750"/>
                  <a:pt x="1763" y="744"/>
                  <a:pt x="1763" y="739"/>
                </a:cubicBezTo>
                <a:cubicBezTo>
                  <a:pt x="1716" y="617"/>
                  <a:pt x="1713" y="606"/>
                  <a:pt x="1695" y="579"/>
                </a:cubicBezTo>
                <a:cubicBezTo>
                  <a:pt x="1673" y="558"/>
                  <a:pt x="1668" y="552"/>
                  <a:pt x="1660" y="554"/>
                </a:cubicBezTo>
                <a:cubicBezTo>
                  <a:pt x="1708" y="621"/>
                  <a:pt x="1717" y="635"/>
                  <a:pt x="1724" y="648"/>
                </a:cubicBezTo>
                <a:cubicBezTo>
                  <a:pt x="1735" y="694"/>
                  <a:pt x="1743" y="692"/>
                  <a:pt x="1740" y="698"/>
                </a:cubicBezTo>
                <a:cubicBezTo>
                  <a:pt x="1756" y="743"/>
                  <a:pt x="1754" y="752"/>
                  <a:pt x="1759" y="764"/>
                </a:cubicBezTo>
                <a:cubicBezTo>
                  <a:pt x="1775" y="873"/>
                  <a:pt x="1775" y="883"/>
                  <a:pt x="1779" y="894"/>
                </a:cubicBezTo>
                <a:cubicBezTo>
                  <a:pt x="1780" y="915"/>
                  <a:pt x="1774" y="916"/>
                  <a:pt x="1777" y="913"/>
                </a:cubicBezTo>
                <a:cubicBezTo>
                  <a:pt x="1754" y="827"/>
                  <a:pt x="1755" y="802"/>
                  <a:pt x="1738" y="773"/>
                </a:cubicBezTo>
                <a:cubicBezTo>
                  <a:pt x="1723" y="724"/>
                  <a:pt x="1718" y="706"/>
                  <a:pt x="1711" y="688"/>
                </a:cubicBezTo>
                <a:cubicBezTo>
                  <a:pt x="1635" y="563"/>
                  <a:pt x="1630" y="568"/>
                  <a:pt x="1627" y="564"/>
                </a:cubicBezTo>
                <a:cubicBezTo>
                  <a:pt x="1595" y="532"/>
                  <a:pt x="1592" y="530"/>
                  <a:pt x="1588" y="530"/>
                </a:cubicBezTo>
                <a:cubicBezTo>
                  <a:pt x="1618" y="563"/>
                  <a:pt x="1628" y="574"/>
                  <a:pt x="1634" y="575"/>
                </a:cubicBezTo>
                <a:cubicBezTo>
                  <a:pt x="1643" y="585"/>
                  <a:pt x="1644" y="589"/>
                  <a:pt x="1645" y="590"/>
                </a:cubicBezTo>
                <a:cubicBezTo>
                  <a:pt x="1676" y="640"/>
                  <a:pt x="1685" y="658"/>
                  <a:pt x="1694" y="674"/>
                </a:cubicBezTo>
                <a:cubicBezTo>
                  <a:pt x="1722" y="755"/>
                  <a:pt x="1723" y="759"/>
                  <a:pt x="1727" y="764"/>
                </a:cubicBezTo>
                <a:cubicBezTo>
                  <a:pt x="1730" y="792"/>
                  <a:pt x="1738" y="798"/>
                  <a:pt x="1739" y="802"/>
                </a:cubicBezTo>
                <a:cubicBezTo>
                  <a:pt x="1736" y="820"/>
                  <a:pt x="1736" y="803"/>
                  <a:pt x="1725" y="783"/>
                </a:cubicBezTo>
                <a:cubicBezTo>
                  <a:pt x="1716" y="747"/>
                  <a:pt x="1713" y="737"/>
                  <a:pt x="1709" y="727"/>
                </a:cubicBezTo>
                <a:cubicBezTo>
                  <a:pt x="1609" y="583"/>
                  <a:pt x="1607" y="574"/>
                  <a:pt x="1604" y="574"/>
                </a:cubicBezTo>
                <a:cubicBezTo>
                  <a:pt x="1566" y="535"/>
                  <a:pt x="1558" y="534"/>
                  <a:pt x="1551" y="527"/>
                </a:cubicBezTo>
                <a:cubicBezTo>
                  <a:pt x="1569" y="548"/>
                  <a:pt x="1575" y="552"/>
                  <a:pt x="1580" y="558"/>
                </a:cubicBezTo>
                <a:cubicBezTo>
                  <a:pt x="1605" y="590"/>
                  <a:pt x="1615" y="597"/>
                  <a:pt x="1625" y="607"/>
                </a:cubicBezTo>
                <a:cubicBezTo>
                  <a:pt x="1641" y="634"/>
                  <a:pt x="1647" y="639"/>
                  <a:pt x="1653" y="647"/>
                </a:cubicBezTo>
                <a:cubicBezTo>
                  <a:pt x="1682" y="699"/>
                  <a:pt x="1690" y="715"/>
                  <a:pt x="1700" y="732"/>
                </a:cubicBezTo>
                <a:cubicBezTo>
                  <a:pt x="1717" y="784"/>
                  <a:pt x="1718" y="787"/>
                  <a:pt x="1718" y="790"/>
                </a:cubicBezTo>
                <a:cubicBezTo>
                  <a:pt x="1738" y="847"/>
                  <a:pt x="1737" y="852"/>
                  <a:pt x="1738" y="858"/>
                </a:cubicBezTo>
                <a:cubicBezTo>
                  <a:pt x="1709" y="796"/>
                  <a:pt x="1702" y="775"/>
                  <a:pt x="1694" y="753"/>
                </a:cubicBezTo>
                <a:cubicBezTo>
                  <a:pt x="1626" y="645"/>
                  <a:pt x="1630" y="641"/>
                  <a:pt x="1627" y="638"/>
                </a:cubicBezTo>
                <a:cubicBezTo>
                  <a:pt x="1583" y="588"/>
                  <a:pt x="1573" y="577"/>
                  <a:pt x="1562" y="568"/>
                </a:cubicBezTo>
                <a:cubicBezTo>
                  <a:pt x="1540" y="558"/>
                  <a:pt x="1552" y="564"/>
                  <a:pt x="1562" y="574"/>
                </a:cubicBezTo>
                <a:cubicBezTo>
                  <a:pt x="1612" y="632"/>
                  <a:pt x="1614" y="635"/>
                  <a:pt x="1618" y="637"/>
                </a:cubicBezTo>
                <a:cubicBezTo>
                  <a:pt x="1660" y="706"/>
                  <a:pt x="1670" y="726"/>
                  <a:pt x="1679" y="741"/>
                </a:cubicBezTo>
                <a:cubicBezTo>
                  <a:pt x="1694" y="803"/>
                  <a:pt x="1711" y="814"/>
                  <a:pt x="1700" y="817"/>
                </a:cubicBezTo>
                <a:cubicBezTo>
                  <a:pt x="1657" y="737"/>
                  <a:pt x="1656" y="726"/>
                  <a:pt x="1652" y="730"/>
                </a:cubicBezTo>
                <a:cubicBezTo>
                  <a:pt x="1637" y="702"/>
                  <a:pt x="1630" y="700"/>
                  <a:pt x="1626" y="688"/>
                </a:cubicBezTo>
                <a:cubicBezTo>
                  <a:pt x="1561" y="618"/>
                  <a:pt x="1551" y="613"/>
                  <a:pt x="1542" y="596"/>
                </a:cubicBezTo>
                <a:cubicBezTo>
                  <a:pt x="1505" y="580"/>
                  <a:pt x="1510" y="581"/>
                  <a:pt x="1513" y="580"/>
                </a:cubicBezTo>
                <a:cubicBezTo>
                  <a:pt x="1561" y="628"/>
                  <a:pt x="1583" y="655"/>
                  <a:pt x="1607" y="681"/>
                </a:cubicBezTo>
                <a:cubicBezTo>
                  <a:pt x="1645" y="733"/>
                  <a:pt x="1648" y="738"/>
                  <a:pt x="1650" y="742"/>
                </a:cubicBezTo>
                <a:cubicBezTo>
                  <a:pt x="1653" y="756"/>
                  <a:pt x="1642" y="747"/>
                  <a:pt x="1631" y="735"/>
                </a:cubicBezTo>
                <a:cubicBezTo>
                  <a:pt x="1578" y="677"/>
                  <a:pt x="1572" y="674"/>
                  <a:pt x="1567" y="668"/>
                </a:cubicBezTo>
                <a:cubicBezTo>
                  <a:pt x="1540" y="654"/>
                  <a:pt x="1550" y="658"/>
                  <a:pt x="1558" y="667"/>
                </a:cubicBezTo>
                <a:cubicBezTo>
                  <a:pt x="1646" y="768"/>
                  <a:pt x="1658" y="779"/>
                  <a:pt x="1671" y="790"/>
                </a:cubicBezTo>
                <a:cubicBezTo>
                  <a:pt x="1712" y="855"/>
                  <a:pt x="1715" y="859"/>
                  <a:pt x="1717" y="864"/>
                </a:cubicBezTo>
                <a:cubicBezTo>
                  <a:pt x="1689" y="842"/>
                  <a:pt x="1679" y="827"/>
                  <a:pt x="1668" y="817"/>
                </a:cubicBezTo>
                <a:cubicBezTo>
                  <a:pt x="1614" y="758"/>
                  <a:pt x="1606" y="757"/>
                  <a:pt x="1601" y="749"/>
                </a:cubicBezTo>
                <a:cubicBezTo>
                  <a:pt x="1528" y="684"/>
                  <a:pt x="1524" y="671"/>
                  <a:pt x="1517" y="672"/>
                </a:cubicBezTo>
                <a:cubicBezTo>
                  <a:pt x="1488" y="643"/>
                  <a:pt x="1475" y="638"/>
                  <a:pt x="1464" y="625"/>
                </a:cubicBezTo>
                <a:cubicBezTo>
                  <a:pt x="1436" y="606"/>
                  <a:pt x="1435" y="603"/>
                  <a:pt x="1432" y="605"/>
                </a:cubicBezTo>
                <a:cubicBezTo>
                  <a:pt x="1476" y="651"/>
                  <a:pt x="1482" y="648"/>
                  <a:pt x="1485" y="652"/>
                </a:cubicBezTo>
                <a:cubicBezTo>
                  <a:pt x="1526" y="693"/>
                  <a:pt x="1538" y="697"/>
                  <a:pt x="1547" y="711"/>
                </a:cubicBezTo>
                <a:cubicBezTo>
                  <a:pt x="1615" y="783"/>
                  <a:pt x="1621" y="786"/>
                  <a:pt x="1626" y="794"/>
                </a:cubicBezTo>
                <a:cubicBezTo>
                  <a:pt x="1633" y="805"/>
                  <a:pt x="1627" y="802"/>
                  <a:pt x="1621" y="796"/>
                </a:cubicBezTo>
                <a:cubicBezTo>
                  <a:pt x="1597" y="786"/>
                  <a:pt x="1591" y="781"/>
                  <a:pt x="1586" y="775"/>
                </a:cubicBezTo>
                <a:cubicBezTo>
                  <a:pt x="1545" y="749"/>
                  <a:pt x="1539" y="746"/>
                  <a:pt x="1533" y="743"/>
                </a:cubicBezTo>
                <a:cubicBezTo>
                  <a:pt x="1416" y="660"/>
                  <a:pt x="1405" y="649"/>
                  <a:pt x="1394" y="641"/>
                </a:cubicBezTo>
                <a:cubicBezTo>
                  <a:pt x="1375" y="622"/>
                  <a:pt x="1372" y="618"/>
                  <a:pt x="1370" y="613"/>
                </a:cubicBezTo>
                <a:cubicBezTo>
                  <a:pt x="1392" y="651"/>
                  <a:pt x="1401" y="653"/>
                  <a:pt x="1408" y="662"/>
                </a:cubicBezTo>
                <a:cubicBezTo>
                  <a:pt x="1424" y="676"/>
                  <a:pt x="1430" y="678"/>
                  <a:pt x="1432" y="684"/>
                </a:cubicBezTo>
                <a:cubicBezTo>
                  <a:pt x="1480" y="726"/>
                  <a:pt x="1504" y="734"/>
                  <a:pt x="1526" y="752"/>
                </a:cubicBezTo>
                <a:cubicBezTo>
                  <a:pt x="1567" y="780"/>
                  <a:pt x="1573" y="782"/>
                  <a:pt x="1578" y="788"/>
                </a:cubicBezTo>
                <a:cubicBezTo>
                  <a:pt x="1586" y="800"/>
                  <a:pt x="1582" y="796"/>
                  <a:pt x="1577" y="791"/>
                </a:cubicBezTo>
                <a:cubicBezTo>
                  <a:pt x="1521" y="755"/>
                  <a:pt x="1509" y="756"/>
                  <a:pt x="1500" y="747"/>
                </a:cubicBezTo>
                <a:cubicBezTo>
                  <a:pt x="1435" y="702"/>
                  <a:pt x="1431" y="695"/>
                  <a:pt x="1426" y="693"/>
                </a:cubicBezTo>
                <a:cubicBezTo>
                  <a:pt x="1376" y="654"/>
                  <a:pt x="1373" y="643"/>
                  <a:pt x="1366" y="644"/>
                </a:cubicBezTo>
                <a:cubicBezTo>
                  <a:pt x="1393" y="671"/>
                  <a:pt x="1394" y="680"/>
                  <a:pt x="1398" y="680"/>
                </a:cubicBezTo>
                <a:cubicBezTo>
                  <a:pt x="1442" y="716"/>
                  <a:pt x="1455" y="727"/>
                  <a:pt x="1468" y="738"/>
                </a:cubicBezTo>
                <a:cubicBezTo>
                  <a:pt x="1522" y="777"/>
                  <a:pt x="1538" y="781"/>
                  <a:pt x="1551" y="791"/>
                </a:cubicBezTo>
                <a:cubicBezTo>
                  <a:pt x="1586" y="810"/>
                  <a:pt x="1591" y="809"/>
                  <a:pt x="1593" y="815"/>
                </a:cubicBezTo>
                <a:cubicBezTo>
                  <a:pt x="1643" y="841"/>
                  <a:pt x="1650" y="846"/>
                  <a:pt x="1657" y="850"/>
                </a:cubicBezTo>
                <a:cubicBezTo>
                  <a:pt x="1696" y="880"/>
                  <a:pt x="1701" y="876"/>
                  <a:pt x="1702" y="884"/>
                </a:cubicBezTo>
                <a:cubicBezTo>
                  <a:pt x="1722" y="907"/>
                  <a:pt x="1717" y="899"/>
                  <a:pt x="1710" y="897"/>
                </a:cubicBezTo>
                <a:cubicBezTo>
                  <a:pt x="1665" y="870"/>
                  <a:pt x="1658" y="868"/>
                  <a:pt x="1651" y="865"/>
                </a:cubicBezTo>
                <a:cubicBezTo>
                  <a:pt x="1584" y="834"/>
                  <a:pt x="1576" y="832"/>
                  <a:pt x="1570" y="825"/>
                </a:cubicBezTo>
                <a:cubicBezTo>
                  <a:pt x="1486" y="780"/>
                  <a:pt x="1485" y="771"/>
                  <a:pt x="1481" y="772"/>
                </a:cubicBezTo>
                <a:cubicBezTo>
                  <a:pt x="1446" y="749"/>
                  <a:pt x="1442" y="737"/>
                  <a:pt x="1435" y="736"/>
                </a:cubicBezTo>
                <a:cubicBezTo>
                  <a:pt x="1397" y="703"/>
                  <a:pt x="1395" y="690"/>
                  <a:pt x="1388" y="694"/>
                </a:cubicBezTo>
                <a:cubicBezTo>
                  <a:pt x="1416" y="730"/>
                  <a:pt x="1420" y="727"/>
                  <a:pt x="1422" y="734"/>
                </a:cubicBezTo>
                <a:cubicBezTo>
                  <a:pt x="1447" y="751"/>
                  <a:pt x="1451" y="764"/>
                  <a:pt x="1459" y="763"/>
                </a:cubicBezTo>
                <a:cubicBezTo>
                  <a:pt x="1498" y="800"/>
                  <a:pt x="1503" y="795"/>
                  <a:pt x="1505" y="799"/>
                </a:cubicBezTo>
                <a:cubicBezTo>
                  <a:pt x="1559" y="828"/>
                  <a:pt x="1561" y="837"/>
                  <a:pt x="1564" y="837"/>
                </a:cubicBezTo>
                <a:cubicBezTo>
                  <a:pt x="1598" y="852"/>
                  <a:pt x="1601" y="853"/>
                  <a:pt x="1604" y="856"/>
                </a:cubicBezTo>
                <a:cubicBezTo>
                  <a:pt x="1628" y="870"/>
                  <a:pt x="1633" y="866"/>
                  <a:pt x="1636" y="871"/>
                </a:cubicBezTo>
                <a:cubicBezTo>
                  <a:pt x="1667" y="896"/>
                  <a:pt x="1661" y="889"/>
                  <a:pt x="1653" y="891"/>
                </a:cubicBezTo>
                <a:cubicBezTo>
                  <a:pt x="1617" y="876"/>
                  <a:pt x="1604" y="867"/>
                  <a:pt x="1590" y="861"/>
                </a:cubicBezTo>
                <a:cubicBezTo>
                  <a:pt x="1561" y="845"/>
                  <a:pt x="1552" y="849"/>
                  <a:pt x="1546" y="841"/>
                </a:cubicBezTo>
                <a:cubicBezTo>
                  <a:pt x="1491" y="812"/>
                  <a:pt x="1477" y="804"/>
                  <a:pt x="1464" y="793"/>
                </a:cubicBezTo>
                <a:cubicBezTo>
                  <a:pt x="1411" y="759"/>
                  <a:pt x="1408" y="753"/>
                  <a:pt x="1403" y="753"/>
                </a:cubicBezTo>
                <a:cubicBezTo>
                  <a:pt x="1387" y="749"/>
                  <a:pt x="1395" y="748"/>
                  <a:pt x="1400" y="758"/>
                </a:cubicBezTo>
                <a:cubicBezTo>
                  <a:pt x="1465" y="803"/>
                  <a:pt x="1470" y="811"/>
                  <a:pt x="1477" y="812"/>
                </a:cubicBezTo>
                <a:cubicBezTo>
                  <a:pt x="1523" y="839"/>
                  <a:pt x="1530" y="844"/>
                  <a:pt x="1536" y="850"/>
                </a:cubicBezTo>
                <a:cubicBezTo>
                  <a:pt x="1591" y="873"/>
                  <a:pt x="1604" y="882"/>
                  <a:pt x="1618" y="886"/>
                </a:cubicBezTo>
                <a:cubicBezTo>
                  <a:pt x="1740" y="942"/>
                  <a:pt x="1750" y="945"/>
                  <a:pt x="1758" y="953"/>
                </a:cubicBezTo>
                <a:cubicBezTo>
                  <a:pt x="1791" y="969"/>
                  <a:pt x="1794" y="979"/>
                  <a:pt x="1801" y="976"/>
                </a:cubicBezTo>
                <a:cubicBezTo>
                  <a:pt x="1805" y="990"/>
                  <a:pt x="1804" y="981"/>
                  <a:pt x="1799" y="983"/>
                </a:cubicBezTo>
                <a:cubicBezTo>
                  <a:pt x="1754" y="961"/>
                  <a:pt x="1748" y="953"/>
                  <a:pt x="1740" y="951"/>
                </a:cubicBezTo>
                <a:cubicBezTo>
                  <a:pt x="1699" y="931"/>
                  <a:pt x="1695" y="932"/>
                  <a:pt x="1692" y="928"/>
                </a:cubicBezTo>
                <a:cubicBezTo>
                  <a:pt x="1636" y="908"/>
                  <a:pt x="1633" y="902"/>
                  <a:pt x="1628" y="904"/>
                </a:cubicBezTo>
                <a:cubicBezTo>
                  <a:pt x="1558" y="873"/>
                  <a:pt x="1549" y="872"/>
                  <a:pt x="1542" y="864"/>
                </a:cubicBezTo>
                <a:cubicBezTo>
                  <a:pt x="1461" y="823"/>
                  <a:pt x="1454" y="813"/>
                  <a:pt x="1445" y="812"/>
                </a:cubicBezTo>
                <a:cubicBezTo>
                  <a:pt x="1425" y="803"/>
                  <a:pt x="1430" y="806"/>
                  <a:pt x="1435" y="806"/>
                </a:cubicBezTo>
                <a:cubicBezTo>
                  <a:pt x="1500" y="857"/>
                  <a:pt x="1521" y="865"/>
                  <a:pt x="1542" y="876"/>
                </a:cubicBezTo>
                <a:cubicBezTo>
                  <a:pt x="1583" y="901"/>
                  <a:pt x="1595" y="899"/>
                  <a:pt x="1605" y="905"/>
                </a:cubicBezTo>
                <a:cubicBezTo>
                  <a:pt x="1656" y="924"/>
                  <a:pt x="1659" y="926"/>
                  <a:pt x="1661" y="930"/>
                </a:cubicBezTo>
                <a:cubicBezTo>
                  <a:pt x="1685" y="942"/>
                  <a:pt x="1691" y="937"/>
                  <a:pt x="1695" y="944"/>
                </a:cubicBezTo>
                <a:cubicBezTo>
                  <a:pt x="1750" y="965"/>
                  <a:pt x="1754" y="969"/>
                  <a:pt x="1758" y="973"/>
                </a:cubicBezTo>
                <a:cubicBezTo>
                  <a:pt x="1763" y="979"/>
                  <a:pt x="1760" y="976"/>
                  <a:pt x="1756" y="975"/>
                </a:cubicBezTo>
                <a:cubicBezTo>
                  <a:pt x="1731" y="961"/>
                  <a:pt x="1727" y="964"/>
                  <a:pt x="1725" y="962"/>
                </a:cubicBezTo>
                <a:cubicBezTo>
                  <a:pt x="1664" y="939"/>
                  <a:pt x="1660" y="938"/>
                  <a:pt x="1657" y="935"/>
                </a:cubicBezTo>
                <a:cubicBezTo>
                  <a:pt x="1618" y="921"/>
                  <a:pt x="1610" y="922"/>
                  <a:pt x="1604" y="918"/>
                </a:cubicBezTo>
                <a:cubicBezTo>
                  <a:pt x="1568" y="903"/>
                  <a:pt x="1554" y="896"/>
                  <a:pt x="1540" y="889"/>
                </a:cubicBezTo>
                <a:cubicBezTo>
                  <a:pt x="1470" y="854"/>
                  <a:pt x="1464" y="848"/>
                  <a:pt x="1456" y="847"/>
                </a:cubicBezTo>
                <a:cubicBezTo>
                  <a:pt x="1389" y="802"/>
                  <a:pt x="1383" y="794"/>
                  <a:pt x="1376" y="789"/>
                </a:cubicBezTo>
                <a:cubicBezTo>
                  <a:pt x="1354" y="768"/>
                  <a:pt x="1353" y="757"/>
                  <a:pt x="1348" y="760"/>
                </a:cubicBezTo>
                <a:cubicBezTo>
                  <a:pt x="1374" y="793"/>
                  <a:pt x="1378" y="805"/>
                  <a:pt x="1386" y="807"/>
                </a:cubicBezTo>
                <a:cubicBezTo>
                  <a:pt x="1457" y="858"/>
                  <a:pt x="1465" y="860"/>
                  <a:pt x="1471" y="865"/>
                </a:cubicBezTo>
                <a:cubicBezTo>
                  <a:pt x="1545" y="898"/>
                  <a:pt x="1546" y="907"/>
                  <a:pt x="1550" y="907"/>
                </a:cubicBezTo>
                <a:cubicBezTo>
                  <a:pt x="1600" y="930"/>
                  <a:pt x="1616" y="933"/>
                  <a:pt x="1631" y="941"/>
                </a:cubicBezTo>
                <a:cubicBezTo>
                  <a:pt x="1662" y="949"/>
                  <a:pt x="1669" y="954"/>
                  <a:pt x="1678" y="956"/>
                </a:cubicBezTo>
                <a:cubicBezTo>
                  <a:pt x="1747" y="985"/>
                  <a:pt x="1769" y="994"/>
                  <a:pt x="1791" y="1002"/>
                </a:cubicBezTo>
                <a:cubicBezTo>
                  <a:pt x="1851" y="1035"/>
                  <a:pt x="1853" y="1040"/>
                  <a:pt x="1856" y="1039"/>
                </a:cubicBezTo>
                <a:cubicBezTo>
                  <a:pt x="1846" y="1046"/>
                  <a:pt x="1839" y="1044"/>
                  <a:pt x="1833" y="1040"/>
                </a:cubicBezTo>
                <a:cubicBezTo>
                  <a:pt x="1785" y="1020"/>
                  <a:pt x="1773" y="1017"/>
                  <a:pt x="1762" y="1012"/>
                </a:cubicBezTo>
                <a:cubicBezTo>
                  <a:pt x="1719" y="1007"/>
                  <a:pt x="1717" y="994"/>
                  <a:pt x="1709" y="1001"/>
                </a:cubicBezTo>
                <a:cubicBezTo>
                  <a:pt x="1680" y="991"/>
                  <a:pt x="1668" y="988"/>
                  <a:pt x="1656" y="986"/>
                </a:cubicBezTo>
                <a:cubicBezTo>
                  <a:pt x="1612" y="968"/>
                  <a:pt x="1604" y="966"/>
                  <a:pt x="1600" y="964"/>
                </a:cubicBezTo>
                <a:cubicBezTo>
                  <a:pt x="1554" y="947"/>
                  <a:pt x="1548" y="942"/>
                  <a:pt x="1541" y="938"/>
                </a:cubicBezTo>
                <a:cubicBezTo>
                  <a:pt x="1478" y="908"/>
                  <a:pt x="1471" y="908"/>
                  <a:pt x="1465" y="901"/>
                </a:cubicBezTo>
                <a:cubicBezTo>
                  <a:pt x="1404" y="863"/>
                  <a:pt x="1396" y="865"/>
                  <a:pt x="1391" y="857"/>
                </a:cubicBezTo>
                <a:cubicBezTo>
                  <a:pt x="1351" y="831"/>
                  <a:pt x="1356" y="837"/>
                  <a:pt x="1361" y="841"/>
                </a:cubicBezTo>
                <a:cubicBezTo>
                  <a:pt x="1397" y="871"/>
                  <a:pt x="1403" y="876"/>
                  <a:pt x="1410" y="876"/>
                </a:cubicBezTo>
                <a:cubicBezTo>
                  <a:pt x="1447" y="906"/>
                  <a:pt x="1455" y="902"/>
                  <a:pt x="1458" y="911"/>
                </a:cubicBezTo>
                <a:cubicBezTo>
                  <a:pt x="1499" y="931"/>
                  <a:pt x="1505" y="935"/>
                  <a:pt x="1511" y="937"/>
                </a:cubicBezTo>
                <a:cubicBezTo>
                  <a:pt x="1587" y="972"/>
                  <a:pt x="1593" y="972"/>
                  <a:pt x="1598" y="977"/>
                </a:cubicBezTo>
                <a:cubicBezTo>
                  <a:pt x="1623" y="984"/>
                  <a:pt x="1629" y="985"/>
                  <a:pt x="1635" y="986"/>
                </a:cubicBezTo>
                <a:cubicBezTo>
                  <a:pt x="1674" y="1000"/>
                  <a:pt x="1676" y="1003"/>
                  <a:pt x="1680" y="1002"/>
                </a:cubicBezTo>
                <a:cubicBezTo>
                  <a:pt x="1732" y="1019"/>
                  <a:pt x="1740" y="1013"/>
                  <a:pt x="1745" y="1019"/>
                </a:cubicBezTo>
                <a:cubicBezTo>
                  <a:pt x="1847" y="1059"/>
                  <a:pt x="1859" y="1062"/>
                  <a:pt x="1870" y="1070"/>
                </a:cubicBezTo>
                <a:cubicBezTo>
                  <a:pt x="1889" y="1087"/>
                  <a:pt x="1876" y="1080"/>
                  <a:pt x="1862" y="1071"/>
                </a:cubicBezTo>
                <a:cubicBezTo>
                  <a:pt x="1724" y="1039"/>
                  <a:pt x="1721" y="1038"/>
                  <a:pt x="1716" y="1041"/>
                </a:cubicBezTo>
                <a:cubicBezTo>
                  <a:pt x="1689" y="1034"/>
                  <a:pt x="1685" y="1031"/>
                  <a:pt x="1680" y="1034"/>
                </a:cubicBezTo>
                <a:cubicBezTo>
                  <a:pt x="1636" y="1025"/>
                  <a:pt x="1633" y="1013"/>
                  <a:pt x="1624" y="1018"/>
                </a:cubicBezTo>
                <a:cubicBezTo>
                  <a:pt x="1593" y="1009"/>
                  <a:pt x="1591" y="1008"/>
                  <a:pt x="1588" y="1006"/>
                </a:cubicBezTo>
                <a:cubicBezTo>
                  <a:pt x="1544" y="990"/>
                  <a:pt x="1538" y="988"/>
                  <a:pt x="1532" y="984"/>
                </a:cubicBezTo>
                <a:cubicBezTo>
                  <a:pt x="1457" y="950"/>
                  <a:pt x="1454" y="949"/>
                  <a:pt x="1451" y="950"/>
                </a:cubicBezTo>
                <a:cubicBezTo>
                  <a:pt x="1419" y="925"/>
                  <a:pt x="1411" y="929"/>
                  <a:pt x="1406" y="922"/>
                </a:cubicBezTo>
                <a:cubicBezTo>
                  <a:pt x="1371" y="895"/>
                  <a:pt x="1368" y="895"/>
                  <a:pt x="1365" y="895"/>
                </a:cubicBezTo>
                <a:cubicBezTo>
                  <a:pt x="1374" y="905"/>
                  <a:pt x="1378" y="913"/>
                  <a:pt x="1384" y="914"/>
                </a:cubicBezTo>
                <a:cubicBezTo>
                  <a:pt x="1456" y="958"/>
                  <a:pt x="1466" y="966"/>
                  <a:pt x="1477" y="971"/>
                </a:cubicBezTo>
                <a:cubicBezTo>
                  <a:pt x="1528" y="997"/>
                  <a:pt x="1532" y="992"/>
                  <a:pt x="1534" y="998"/>
                </a:cubicBezTo>
                <a:cubicBezTo>
                  <a:pt x="1581" y="1012"/>
                  <a:pt x="1586" y="1017"/>
                  <a:pt x="1592" y="1019"/>
                </a:cubicBezTo>
                <a:cubicBezTo>
                  <a:pt x="1615" y="1024"/>
                  <a:pt x="1621" y="1023"/>
                  <a:pt x="1625" y="1030"/>
                </a:cubicBezTo>
                <a:cubicBezTo>
                  <a:pt x="1667" y="1035"/>
                  <a:pt x="1671" y="1043"/>
                  <a:pt x="1678" y="1041"/>
                </a:cubicBezTo>
                <a:cubicBezTo>
                  <a:pt x="1699" y="1049"/>
                  <a:pt x="1705" y="1050"/>
                  <a:pt x="1712" y="1049"/>
                </a:cubicBezTo>
                <a:cubicBezTo>
                  <a:pt x="1723" y="1054"/>
                  <a:pt x="1726" y="1053"/>
                  <a:pt x="1729" y="1054"/>
                </a:cubicBezTo>
                <a:cubicBezTo>
                  <a:pt x="1771" y="1057"/>
                  <a:pt x="1775" y="1065"/>
                  <a:pt x="1781" y="1063"/>
                </a:cubicBezTo>
                <a:cubicBezTo>
                  <a:pt x="1822" y="1073"/>
                  <a:pt x="1828" y="1072"/>
                  <a:pt x="1833" y="1076"/>
                </a:cubicBezTo>
                <a:cubicBezTo>
                  <a:pt x="1893" y="1097"/>
                  <a:pt x="1899" y="1107"/>
                  <a:pt x="1909" y="1107"/>
                </a:cubicBezTo>
                <a:cubicBezTo>
                  <a:pt x="1912" y="1114"/>
                  <a:pt x="1904" y="1118"/>
                  <a:pt x="1899" y="1116"/>
                </a:cubicBezTo>
                <a:cubicBezTo>
                  <a:pt x="1862" y="1102"/>
                  <a:pt x="1857" y="1100"/>
                  <a:pt x="1852" y="1100"/>
                </a:cubicBezTo>
                <a:cubicBezTo>
                  <a:pt x="1829" y="1091"/>
                  <a:pt x="1826" y="1094"/>
                  <a:pt x="1824" y="1092"/>
                </a:cubicBezTo>
                <a:cubicBezTo>
                  <a:pt x="1778" y="1083"/>
                  <a:pt x="1772" y="1088"/>
                  <a:pt x="1767" y="1086"/>
                </a:cubicBezTo>
                <a:cubicBezTo>
                  <a:pt x="1748" y="1084"/>
                  <a:pt x="1746" y="1083"/>
                  <a:pt x="1745" y="1083"/>
                </a:cubicBezTo>
                <a:cubicBezTo>
                  <a:pt x="1718" y="1080"/>
                  <a:pt x="1714" y="1081"/>
                  <a:pt x="1709" y="1080"/>
                </a:cubicBezTo>
                <a:cubicBezTo>
                  <a:pt x="1660" y="1074"/>
                  <a:pt x="1654" y="1078"/>
                  <a:pt x="1650" y="1075"/>
                </a:cubicBezTo>
                <a:cubicBezTo>
                  <a:pt x="1615" y="1074"/>
                  <a:pt x="1595" y="1073"/>
                  <a:pt x="1575" y="1072"/>
                </a:cubicBezTo>
                <a:cubicBezTo>
                  <a:pt x="1506" y="1067"/>
                  <a:pt x="1498" y="1058"/>
                  <a:pt x="1488" y="1059"/>
                </a:cubicBezTo>
                <a:cubicBezTo>
                  <a:pt x="1428" y="1039"/>
                  <a:pt x="1423" y="1038"/>
                  <a:pt x="1419" y="1035"/>
                </a:cubicBezTo>
                <a:cubicBezTo>
                  <a:pt x="1387" y="1022"/>
                  <a:pt x="1381" y="1028"/>
                  <a:pt x="1378" y="1020"/>
                </a:cubicBezTo>
                <a:cubicBezTo>
                  <a:pt x="1355" y="1018"/>
                  <a:pt x="1360" y="1022"/>
                  <a:pt x="1367" y="1020"/>
                </a:cubicBezTo>
                <a:cubicBezTo>
                  <a:pt x="1424" y="1046"/>
                  <a:pt x="1429" y="1051"/>
                  <a:pt x="1436" y="1050"/>
                </a:cubicBezTo>
                <a:cubicBezTo>
                  <a:pt x="1466" y="1061"/>
                  <a:pt x="1469" y="1062"/>
                  <a:pt x="1472" y="1062"/>
                </a:cubicBezTo>
                <a:cubicBezTo>
                  <a:pt x="1503" y="1071"/>
                  <a:pt x="1506" y="1070"/>
                  <a:pt x="1509" y="1070"/>
                </a:cubicBezTo>
                <a:cubicBezTo>
                  <a:pt x="1554" y="1076"/>
                  <a:pt x="1559" y="1083"/>
                  <a:pt x="1567" y="1079"/>
                </a:cubicBezTo>
                <a:cubicBezTo>
                  <a:pt x="1651" y="1091"/>
                  <a:pt x="1661" y="1081"/>
                  <a:pt x="1666" y="1089"/>
                </a:cubicBezTo>
                <a:cubicBezTo>
                  <a:pt x="1717" y="1092"/>
                  <a:pt x="1720" y="1093"/>
                  <a:pt x="1724" y="1092"/>
                </a:cubicBezTo>
                <a:cubicBezTo>
                  <a:pt x="1764" y="1093"/>
                  <a:pt x="1765" y="1101"/>
                  <a:pt x="1769" y="1099"/>
                </a:cubicBezTo>
                <a:cubicBezTo>
                  <a:pt x="1807" y="1105"/>
                  <a:pt x="1813" y="1100"/>
                  <a:pt x="1814" y="1107"/>
                </a:cubicBezTo>
                <a:cubicBezTo>
                  <a:pt x="1874" y="1119"/>
                  <a:pt x="1880" y="1122"/>
                  <a:pt x="1887" y="1122"/>
                </a:cubicBezTo>
                <a:cubicBezTo>
                  <a:pt x="1910" y="1137"/>
                  <a:pt x="1917" y="1125"/>
                  <a:pt x="1918" y="1134"/>
                </a:cubicBezTo>
                <a:cubicBezTo>
                  <a:pt x="1941" y="1150"/>
                  <a:pt x="1936" y="1147"/>
                  <a:pt x="1929" y="1149"/>
                </a:cubicBezTo>
                <a:cubicBezTo>
                  <a:pt x="1917" y="1147"/>
                  <a:pt x="1914" y="1145"/>
                  <a:pt x="1911" y="1144"/>
                </a:cubicBezTo>
                <a:cubicBezTo>
                  <a:pt x="1841" y="1136"/>
                  <a:pt x="1833" y="1136"/>
                  <a:pt x="1826" y="1133"/>
                </a:cubicBezTo>
                <a:cubicBezTo>
                  <a:pt x="1794" y="1128"/>
                  <a:pt x="1785" y="1132"/>
                  <a:pt x="1778" y="1127"/>
                </a:cubicBezTo>
                <a:cubicBezTo>
                  <a:pt x="1708" y="1130"/>
                  <a:pt x="1691" y="1126"/>
                  <a:pt x="1673" y="1127"/>
                </a:cubicBezTo>
                <a:cubicBezTo>
                  <a:pt x="1625" y="1129"/>
                  <a:pt x="1621" y="1126"/>
                  <a:pt x="1616" y="1126"/>
                </a:cubicBezTo>
                <a:cubicBezTo>
                  <a:pt x="1552" y="1119"/>
                  <a:pt x="1542" y="1121"/>
                  <a:pt x="1534" y="1115"/>
                </a:cubicBezTo>
                <a:cubicBezTo>
                  <a:pt x="1490" y="1104"/>
                  <a:pt x="1471" y="1103"/>
                  <a:pt x="1455" y="1095"/>
                </a:cubicBezTo>
                <a:cubicBezTo>
                  <a:pt x="1420" y="1086"/>
                  <a:pt x="1414" y="1074"/>
                  <a:pt x="1404" y="1076"/>
                </a:cubicBezTo>
                <a:cubicBezTo>
                  <a:pt x="1455" y="1098"/>
                  <a:pt x="1456" y="1102"/>
                  <a:pt x="1459" y="1101"/>
                </a:cubicBezTo>
                <a:cubicBezTo>
                  <a:pt x="1489" y="1110"/>
                  <a:pt x="1494" y="1116"/>
                  <a:pt x="1500" y="1117"/>
                </a:cubicBezTo>
                <a:cubicBezTo>
                  <a:pt x="1534" y="1125"/>
                  <a:pt x="1537" y="1124"/>
                  <a:pt x="1538" y="1128"/>
                </a:cubicBezTo>
                <a:cubicBezTo>
                  <a:pt x="1580" y="1128"/>
                  <a:pt x="1593" y="1133"/>
                  <a:pt x="1606" y="1134"/>
                </a:cubicBezTo>
                <a:cubicBezTo>
                  <a:pt x="1654" y="1136"/>
                  <a:pt x="1662" y="1134"/>
                  <a:pt x="1667" y="1138"/>
                </a:cubicBezTo>
                <a:cubicBezTo>
                  <a:pt x="1702" y="1140"/>
                  <a:pt x="1716" y="1138"/>
                  <a:pt x="1731" y="1136"/>
                </a:cubicBezTo>
                <a:cubicBezTo>
                  <a:pt x="1837" y="1142"/>
                  <a:pt x="1847" y="1149"/>
                  <a:pt x="1860" y="1146"/>
                </a:cubicBezTo>
                <a:cubicBezTo>
                  <a:pt x="1888" y="1152"/>
                  <a:pt x="1891" y="1152"/>
                  <a:pt x="1894" y="1150"/>
                </a:cubicBezTo>
                <a:cubicBezTo>
                  <a:pt x="1970" y="1172"/>
                  <a:pt x="1976" y="1175"/>
                  <a:pt x="1982" y="1181"/>
                </a:cubicBezTo>
                <a:cubicBezTo>
                  <a:pt x="1935" y="1169"/>
                  <a:pt x="1929" y="1167"/>
                  <a:pt x="1924" y="1166"/>
                </a:cubicBezTo>
                <a:cubicBezTo>
                  <a:pt x="1884" y="1157"/>
                  <a:pt x="1872" y="1159"/>
                  <a:pt x="1863" y="1156"/>
                </a:cubicBezTo>
                <a:cubicBezTo>
                  <a:pt x="1791" y="1150"/>
                  <a:pt x="1780" y="1152"/>
                  <a:pt x="1770" y="1149"/>
                </a:cubicBezTo>
                <a:cubicBezTo>
                  <a:pt x="1717" y="1153"/>
                  <a:pt x="1710" y="1152"/>
                  <a:pt x="1703" y="1154"/>
                </a:cubicBezTo>
                <a:cubicBezTo>
                  <a:pt x="1666" y="1159"/>
                  <a:pt x="1651" y="1159"/>
                  <a:pt x="1636" y="1162"/>
                </a:cubicBezTo>
                <a:cubicBezTo>
                  <a:pt x="1580" y="1163"/>
                  <a:pt x="1565" y="1164"/>
                  <a:pt x="1551" y="1162"/>
                </a:cubicBezTo>
                <a:cubicBezTo>
                  <a:pt x="1499" y="1154"/>
                  <a:pt x="1493" y="1159"/>
                  <a:pt x="1490" y="1158"/>
                </a:cubicBezTo>
                <a:cubicBezTo>
                  <a:pt x="1462" y="1153"/>
                  <a:pt x="1457" y="1147"/>
                  <a:pt x="1449" y="1148"/>
                </a:cubicBezTo>
                <a:cubicBezTo>
                  <a:pt x="1404" y="1136"/>
                  <a:pt x="1399" y="1127"/>
                  <a:pt x="1390" y="1131"/>
                </a:cubicBezTo>
                <a:cubicBezTo>
                  <a:pt x="1480" y="1168"/>
                  <a:pt x="1493" y="1159"/>
                  <a:pt x="1500" y="1170"/>
                </a:cubicBezTo>
                <a:cubicBezTo>
                  <a:pt x="1526" y="1170"/>
                  <a:pt x="1530" y="1170"/>
                  <a:pt x="1533" y="1172"/>
                </a:cubicBezTo>
                <a:cubicBezTo>
                  <a:pt x="1584" y="1176"/>
                  <a:pt x="1595" y="1171"/>
                  <a:pt x="1605" y="1173"/>
                </a:cubicBezTo>
                <a:cubicBezTo>
                  <a:pt x="1679" y="1165"/>
                  <a:pt x="1689" y="1167"/>
                  <a:pt x="1700" y="1164"/>
                </a:cubicBezTo>
                <a:cubicBezTo>
                  <a:pt x="1800" y="1167"/>
                  <a:pt x="1809" y="1160"/>
                  <a:pt x="1816" y="1162"/>
                </a:cubicBezTo>
                <a:cubicBezTo>
                  <a:pt x="1851" y="1165"/>
                  <a:pt x="1855" y="1168"/>
                  <a:pt x="1859" y="1170"/>
                </a:cubicBezTo>
                <a:cubicBezTo>
                  <a:pt x="1914" y="1174"/>
                  <a:pt x="1919" y="1176"/>
                  <a:pt x="1924" y="1178"/>
                </a:cubicBezTo>
                <a:cubicBezTo>
                  <a:pt x="1976" y="1194"/>
                  <a:pt x="1983" y="1192"/>
                  <a:pt x="1987" y="1196"/>
                </a:cubicBezTo>
                <a:cubicBezTo>
                  <a:pt x="2014" y="1207"/>
                  <a:pt x="2016" y="1209"/>
                  <a:pt x="2018" y="1214"/>
                </a:cubicBezTo>
                <a:cubicBezTo>
                  <a:pt x="1988" y="1203"/>
                  <a:pt x="1985" y="1206"/>
                  <a:pt x="1983" y="1204"/>
                </a:cubicBezTo>
                <a:cubicBezTo>
                  <a:pt x="1917" y="1194"/>
                  <a:pt x="1913" y="1194"/>
                  <a:pt x="1909" y="1192"/>
                </a:cubicBezTo>
                <a:cubicBezTo>
                  <a:pt x="1864" y="1187"/>
                  <a:pt x="1857" y="1197"/>
                  <a:pt x="1855" y="1190"/>
                </a:cubicBezTo>
                <a:cubicBezTo>
                  <a:pt x="1803" y="1195"/>
                  <a:pt x="1795" y="1191"/>
                  <a:pt x="1786" y="1193"/>
                </a:cubicBezTo>
                <a:cubicBezTo>
                  <a:pt x="1697" y="1195"/>
                  <a:pt x="1691" y="1196"/>
                  <a:pt x="1685" y="1196"/>
                </a:cubicBezTo>
                <a:cubicBezTo>
                  <a:pt x="1622" y="1192"/>
                  <a:pt x="1610" y="1192"/>
                  <a:pt x="1599" y="1194"/>
                </a:cubicBezTo>
                <a:cubicBezTo>
                  <a:pt x="1553" y="1190"/>
                  <a:pt x="1541" y="1191"/>
                  <a:pt x="1530" y="1188"/>
                </a:cubicBezTo>
                <a:cubicBezTo>
                  <a:pt x="1511" y="1187"/>
                  <a:pt x="1508" y="1184"/>
                  <a:pt x="1505" y="1185"/>
                </a:cubicBezTo>
                <a:cubicBezTo>
                  <a:pt x="1458" y="1176"/>
                  <a:pt x="1454" y="1171"/>
                  <a:pt x="1448" y="1172"/>
                </a:cubicBezTo>
                <a:cubicBezTo>
                  <a:pt x="1405" y="1156"/>
                  <a:pt x="1402" y="1155"/>
                  <a:pt x="1399" y="1152"/>
                </a:cubicBezTo>
                <a:cubicBezTo>
                  <a:pt x="1402" y="1162"/>
                  <a:pt x="1406" y="1165"/>
                  <a:pt x="1411" y="1163"/>
                </a:cubicBezTo>
                <a:cubicBezTo>
                  <a:pt x="1457" y="1183"/>
                  <a:pt x="1464" y="1182"/>
                  <a:pt x="1469" y="1184"/>
                </a:cubicBezTo>
                <a:cubicBezTo>
                  <a:pt x="1584" y="1203"/>
                  <a:pt x="1589" y="1207"/>
                  <a:pt x="1597" y="1201"/>
                </a:cubicBezTo>
                <a:cubicBezTo>
                  <a:pt x="1664" y="1208"/>
                  <a:pt x="1677" y="1205"/>
                  <a:pt x="1689" y="1209"/>
                </a:cubicBezTo>
                <a:cubicBezTo>
                  <a:pt x="1772" y="1206"/>
                  <a:pt x="1778" y="1206"/>
                  <a:pt x="1785" y="1202"/>
                </a:cubicBezTo>
                <a:cubicBezTo>
                  <a:pt x="1854" y="1204"/>
                  <a:pt x="1867" y="1203"/>
                  <a:pt x="1880" y="1203"/>
                </a:cubicBezTo>
                <a:cubicBezTo>
                  <a:pt x="1926" y="1209"/>
                  <a:pt x="1939" y="1207"/>
                  <a:pt x="1951" y="1210"/>
                </a:cubicBezTo>
                <a:cubicBezTo>
                  <a:pt x="1980" y="1220"/>
                  <a:pt x="1983" y="1218"/>
                  <a:pt x="1986" y="1220"/>
                </a:cubicBezTo>
                <a:cubicBezTo>
                  <a:pt x="2015" y="1228"/>
                  <a:pt x="2019" y="1230"/>
                  <a:pt x="2017" y="1232"/>
                </a:cubicBezTo>
                <a:cubicBezTo>
                  <a:pt x="1985" y="1227"/>
                  <a:pt x="1975" y="1229"/>
                  <a:pt x="1968" y="1224"/>
                </a:cubicBezTo>
                <a:cubicBezTo>
                  <a:pt x="1928" y="1217"/>
                  <a:pt x="1921" y="1224"/>
                  <a:pt x="1918" y="1219"/>
                </a:cubicBezTo>
                <a:cubicBezTo>
                  <a:pt x="1859" y="1219"/>
                  <a:pt x="1851" y="1220"/>
                  <a:pt x="1843" y="1217"/>
                </a:cubicBezTo>
                <a:cubicBezTo>
                  <a:pt x="1760" y="1230"/>
                  <a:pt x="1753" y="1228"/>
                  <a:pt x="1745" y="1230"/>
                </a:cubicBezTo>
                <a:cubicBezTo>
                  <a:pt x="1659" y="1241"/>
                  <a:pt x="1644" y="1240"/>
                  <a:pt x="1627" y="1246"/>
                </a:cubicBezTo>
                <a:cubicBezTo>
                  <a:pt x="1592" y="1242"/>
                  <a:pt x="1588" y="1243"/>
                  <a:pt x="1584" y="1247"/>
                </a:cubicBezTo>
                <a:cubicBezTo>
                  <a:pt x="1513" y="1242"/>
                  <a:pt x="1505" y="1243"/>
                  <a:pt x="1498" y="1241"/>
                </a:cubicBezTo>
                <a:cubicBezTo>
                  <a:pt x="1460" y="1241"/>
                  <a:pt x="1459" y="1233"/>
                  <a:pt x="1454" y="1236"/>
                </a:cubicBezTo>
                <a:cubicBezTo>
                  <a:pt x="1504" y="1255"/>
                  <a:pt x="1520" y="1250"/>
                  <a:pt x="1532" y="1255"/>
                </a:cubicBezTo>
                <a:cubicBezTo>
                  <a:pt x="1588" y="1251"/>
                  <a:pt x="1601" y="1257"/>
                  <a:pt x="1616" y="1252"/>
                </a:cubicBezTo>
                <a:cubicBezTo>
                  <a:pt x="1643" y="1255"/>
                  <a:pt x="1651" y="1252"/>
                  <a:pt x="1658" y="1249"/>
                </a:cubicBezTo>
                <a:cubicBezTo>
                  <a:pt x="1718" y="1247"/>
                  <a:pt x="1729" y="1239"/>
                  <a:pt x="1736" y="1241"/>
                </a:cubicBezTo>
                <a:cubicBezTo>
                  <a:pt x="1794" y="1236"/>
                  <a:pt x="1808" y="1230"/>
                  <a:pt x="1819" y="1236"/>
                </a:cubicBezTo>
                <a:cubicBezTo>
                  <a:pt x="1901" y="1230"/>
                  <a:pt x="1920" y="1235"/>
                  <a:pt x="1942" y="1230"/>
                </a:cubicBezTo>
                <a:cubicBezTo>
                  <a:pt x="1972" y="1240"/>
                  <a:pt x="1977" y="1237"/>
                  <a:pt x="1981" y="1237"/>
                </a:cubicBezTo>
                <a:cubicBezTo>
                  <a:pt x="2006" y="1237"/>
                  <a:pt x="2013" y="1246"/>
                  <a:pt x="2023" y="1244"/>
                </a:cubicBezTo>
                <a:cubicBezTo>
                  <a:pt x="2029" y="1250"/>
                  <a:pt x="2022" y="1254"/>
                  <a:pt x="2017" y="1249"/>
                </a:cubicBezTo>
                <a:cubicBezTo>
                  <a:pt x="1993" y="1245"/>
                  <a:pt x="1990" y="1244"/>
                  <a:pt x="1986" y="1246"/>
                </a:cubicBezTo>
                <a:cubicBezTo>
                  <a:pt x="1944" y="1241"/>
                  <a:pt x="1934" y="1238"/>
                  <a:pt x="1921" y="1241"/>
                </a:cubicBezTo>
                <a:cubicBezTo>
                  <a:pt x="1878" y="1240"/>
                  <a:pt x="1868" y="1235"/>
                  <a:pt x="1856" y="1239"/>
                </a:cubicBezTo>
                <a:cubicBezTo>
                  <a:pt x="1818" y="1241"/>
                  <a:pt x="1811" y="1245"/>
                  <a:pt x="1806" y="1240"/>
                </a:cubicBezTo>
                <a:cubicBezTo>
                  <a:pt x="1741" y="1257"/>
                  <a:pt x="1731" y="1253"/>
                  <a:pt x="1719" y="1257"/>
                </a:cubicBezTo>
                <a:cubicBezTo>
                  <a:pt x="1677" y="1265"/>
                  <a:pt x="1664" y="1269"/>
                  <a:pt x="1652" y="1270"/>
                </a:cubicBezTo>
                <a:cubicBezTo>
                  <a:pt x="1597" y="1273"/>
                  <a:pt x="1591" y="1273"/>
                  <a:pt x="1585" y="1275"/>
                </a:cubicBezTo>
                <a:cubicBezTo>
                  <a:pt x="1535" y="1271"/>
                  <a:pt x="1532" y="1271"/>
                  <a:pt x="1529" y="1271"/>
                </a:cubicBezTo>
                <a:cubicBezTo>
                  <a:pt x="1555" y="1283"/>
                  <a:pt x="1565" y="1278"/>
                  <a:pt x="1571" y="1283"/>
                </a:cubicBezTo>
                <a:cubicBezTo>
                  <a:pt x="1624" y="1284"/>
                  <a:pt x="1628" y="1283"/>
                  <a:pt x="1632" y="1281"/>
                </a:cubicBezTo>
                <a:cubicBezTo>
                  <a:pt x="1686" y="1275"/>
                  <a:pt x="1703" y="1274"/>
                  <a:pt x="1722" y="1264"/>
                </a:cubicBezTo>
                <a:cubicBezTo>
                  <a:pt x="1770" y="1259"/>
                  <a:pt x="1778" y="1261"/>
                  <a:pt x="1779" y="1255"/>
                </a:cubicBezTo>
                <a:cubicBezTo>
                  <a:pt x="1878" y="1249"/>
                  <a:pt x="1892" y="1250"/>
                  <a:pt x="1906" y="1250"/>
                </a:cubicBezTo>
                <a:cubicBezTo>
                  <a:pt x="1992" y="1255"/>
                  <a:pt x="1995" y="1258"/>
                  <a:pt x="1998" y="1257"/>
                </a:cubicBezTo>
                <a:cubicBezTo>
                  <a:pt x="2034" y="1268"/>
                  <a:pt x="2041" y="1268"/>
                  <a:pt x="2048" y="1268"/>
                </a:cubicBezTo>
                <a:cubicBezTo>
                  <a:pt x="2089" y="1282"/>
                  <a:pt x="2090" y="1287"/>
                  <a:pt x="2094" y="1286"/>
                </a:cubicBezTo>
                <a:cubicBezTo>
                  <a:pt x="2076" y="1291"/>
                  <a:pt x="2074" y="1288"/>
                  <a:pt x="2071" y="1287"/>
                </a:cubicBezTo>
                <a:cubicBezTo>
                  <a:pt x="2047" y="1285"/>
                  <a:pt x="2045" y="1278"/>
                  <a:pt x="2040" y="1281"/>
                </a:cubicBezTo>
                <a:cubicBezTo>
                  <a:pt x="2009" y="1274"/>
                  <a:pt x="2005" y="1277"/>
                  <a:pt x="2003" y="1272"/>
                </a:cubicBezTo>
                <a:cubicBezTo>
                  <a:pt x="1955" y="1271"/>
                  <a:pt x="1949" y="1267"/>
                  <a:pt x="1942" y="1268"/>
                </a:cubicBezTo>
                <a:cubicBezTo>
                  <a:pt x="1883" y="1271"/>
                  <a:pt x="1871" y="1262"/>
                  <a:pt x="1855" y="1269"/>
                </a:cubicBezTo>
                <a:cubicBezTo>
                  <a:pt x="1800" y="1273"/>
                  <a:pt x="1787" y="1281"/>
                  <a:pt x="1777" y="1277"/>
                </a:cubicBezTo>
                <a:cubicBezTo>
                  <a:pt x="1677" y="1314"/>
                  <a:pt x="1680" y="1320"/>
                  <a:pt x="1687" y="1316"/>
                </a:cubicBezTo>
                <a:cubicBezTo>
                  <a:pt x="1788" y="1312"/>
                  <a:pt x="1811" y="1321"/>
                  <a:pt x="1840" y="1307"/>
                </a:cubicBezTo>
                <a:cubicBezTo>
                  <a:pt x="1926" y="1306"/>
                  <a:pt x="1934" y="1300"/>
                  <a:pt x="1939" y="1305"/>
                </a:cubicBezTo>
                <a:cubicBezTo>
                  <a:pt x="2015" y="1306"/>
                  <a:pt x="2028" y="1306"/>
                  <a:pt x="2040" y="1311"/>
                </a:cubicBezTo>
                <a:cubicBezTo>
                  <a:pt x="2063" y="1313"/>
                  <a:pt x="2067" y="1310"/>
                  <a:pt x="2068" y="1315"/>
                </a:cubicBezTo>
                <a:cubicBezTo>
                  <a:pt x="2100" y="1322"/>
                  <a:pt x="2103" y="1321"/>
                  <a:pt x="2106" y="1324"/>
                </a:cubicBezTo>
                <a:cubicBezTo>
                  <a:pt x="2129" y="1328"/>
                  <a:pt x="2130" y="1336"/>
                  <a:pt x="2135" y="1334"/>
                </a:cubicBezTo>
                <a:cubicBezTo>
                  <a:pt x="2087" y="1333"/>
                  <a:pt x="2072" y="1324"/>
                  <a:pt x="2056" y="1319"/>
                </a:cubicBezTo>
                <a:cubicBezTo>
                  <a:pt x="2012" y="1312"/>
                  <a:pt x="2005" y="1315"/>
                  <a:pt x="1999" y="1312"/>
                </a:cubicBezTo>
                <a:cubicBezTo>
                  <a:pt x="1924" y="1315"/>
                  <a:pt x="1909" y="1320"/>
                  <a:pt x="1897" y="1313"/>
                </a:cubicBezTo>
                <a:cubicBezTo>
                  <a:pt x="1835" y="1319"/>
                  <a:pt x="1829" y="1326"/>
                  <a:pt x="1826" y="1323"/>
                </a:cubicBezTo>
                <a:cubicBezTo>
                  <a:pt x="1761" y="1328"/>
                  <a:pt x="1753" y="1329"/>
                  <a:pt x="1746" y="1327"/>
                </a:cubicBezTo>
                <a:cubicBezTo>
                  <a:pt x="1691" y="1334"/>
                  <a:pt x="1684" y="1331"/>
                  <a:pt x="1676" y="1333"/>
                </a:cubicBezTo>
                <a:cubicBezTo>
                  <a:pt x="1631" y="1324"/>
                  <a:pt x="1626" y="1329"/>
                  <a:pt x="1623" y="1328"/>
                </a:cubicBezTo>
                <a:cubicBezTo>
                  <a:pt x="1576" y="1318"/>
                  <a:pt x="1564" y="1310"/>
                  <a:pt x="1549" y="1307"/>
                </a:cubicBezTo>
                <a:cubicBezTo>
                  <a:pt x="1517" y="1289"/>
                  <a:pt x="1514" y="1286"/>
                  <a:pt x="1509" y="1288"/>
                </a:cubicBezTo>
                <a:cubicBezTo>
                  <a:pt x="1552" y="1315"/>
                  <a:pt x="1555" y="1314"/>
                  <a:pt x="1558" y="1317"/>
                </a:cubicBezTo>
                <a:cubicBezTo>
                  <a:pt x="1589" y="1323"/>
                  <a:pt x="1592" y="1333"/>
                  <a:pt x="1600" y="1329"/>
                </a:cubicBezTo>
                <a:cubicBezTo>
                  <a:pt x="1645" y="1337"/>
                  <a:pt x="1654" y="1344"/>
                  <a:pt x="1666" y="1342"/>
                </a:cubicBezTo>
                <a:cubicBezTo>
                  <a:pt x="1714" y="1342"/>
                  <a:pt x="1726" y="1340"/>
                  <a:pt x="1738" y="1340"/>
                </a:cubicBezTo>
                <a:cubicBezTo>
                  <a:pt x="1784" y="1335"/>
                  <a:pt x="1793" y="1338"/>
                  <a:pt x="1802" y="1334"/>
                </a:cubicBezTo>
                <a:cubicBezTo>
                  <a:pt x="1869" y="1332"/>
                  <a:pt x="1878" y="1333"/>
                  <a:pt x="1890" y="1326"/>
                </a:cubicBezTo>
                <a:cubicBezTo>
                  <a:pt x="1944" y="1324"/>
                  <a:pt x="1948" y="1329"/>
                  <a:pt x="1955" y="1322"/>
                </a:cubicBezTo>
                <a:cubicBezTo>
                  <a:pt x="2024" y="1329"/>
                  <a:pt x="2026" y="1328"/>
                  <a:pt x="2029" y="1328"/>
                </a:cubicBezTo>
                <a:cubicBezTo>
                  <a:pt x="2060" y="1333"/>
                  <a:pt x="2065" y="1334"/>
                  <a:pt x="2070" y="1335"/>
                </a:cubicBezTo>
                <a:cubicBezTo>
                  <a:pt x="2067" y="1340"/>
                  <a:pt x="2049" y="1343"/>
                  <a:pt x="2034" y="1337"/>
                </a:cubicBezTo>
                <a:cubicBezTo>
                  <a:pt x="1987" y="1347"/>
                  <a:pt x="1986" y="1335"/>
                  <a:pt x="1980" y="1341"/>
                </a:cubicBezTo>
                <a:cubicBezTo>
                  <a:pt x="1931" y="1348"/>
                  <a:pt x="1929" y="1345"/>
                  <a:pt x="1926" y="1344"/>
                </a:cubicBezTo>
                <a:cubicBezTo>
                  <a:pt x="1888" y="1354"/>
                  <a:pt x="1885" y="1352"/>
                  <a:pt x="1882" y="1354"/>
                </a:cubicBezTo>
                <a:cubicBezTo>
                  <a:pt x="1849" y="1355"/>
                  <a:pt x="1840" y="1364"/>
                  <a:pt x="1836" y="1356"/>
                </a:cubicBezTo>
                <a:cubicBezTo>
                  <a:pt x="1755" y="1371"/>
                  <a:pt x="1745" y="1377"/>
                  <a:pt x="1738" y="1376"/>
                </a:cubicBezTo>
                <a:cubicBezTo>
                  <a:pt x="1713" y="1371"/>
                  <a:pt x="1705" y="1384"/>
                  <a:pt x="1704" y="1374"/>
                </a:cubicBezTo>
                <a:cubicBezTo>
                  <a:pt x="1651" y="1382"/>
                  <a:pt x="1661" y="1378"/>
                  <a:pt x="1670" y="1381"/>
                </a:cubicBezTo>
                <a:cubicBezTo>
                  <a:pt x="1692" y="1384"/>
                  <a:pt x="1695" y="1385"/>
                  <a:pt x="1697" y="1387"/>
                </a:cubicBezTo>
                <a:cubicBezTo>
                  <a:pt x="1752" y="1383"/>
                  <a:pt x="1760" y="1384"/>
                  <a:pt x="1768" y="1382"/>
                </a:cubicBezTo>
                <a:cubicBezTo>
                  <a:pt x="1821" y="1375"/>
                  <a:pt x="1827" y="1366"/>
                  <a:pt x="1829" y="1372"/>
                </a:cubicBezTo>
                <a:cubicBezTo>
                  <a:pt x="1901" y="1365"/>
                  <a:pt x="1911" y="1359"/>
                  <a:pt x="1919" y="1357"/>
                </a:cubicBezTo>
                <a:cubicBezTo>
                  <a:pt x="1977" y="1352"/>
                  <a:pt x="1986" y="1351"/>
                  <a:pt x="1993" y="1354"/>
                </a:cubicBezTo>
                <a:cubicBezTo>
                  <a:pt x="2056" y="1355"/>
                  <a:pt x="2061" y="1351"/>
                  <a:pt x="2065" y="1352"/>
                </a:cubicBezTo>
                <a:cubicBezTo>
                  <a:pt x="2151" y="1373"/>
                  <a:pt x="2158" y="1368"/>
                  <a:pt x="2161" y="1375"/>
                </a:cubicBezTo>
                <a:cubicBezTo>
                  <a:pt x="2192" y="1388"/>
                  <a:pt x="2194" y="1390"/>
                  <a:pt x="2196" y="1391"/>
                </a:cubicBezTo>
                <a:cubicBezTo>
                  <a:pt x="2185" y="1387"/>
                  <a:pt x="2178" y="1392"/>
                  <a:pt x="2175" y="1385"/>
                </a:cubicBezTo>
                <a:cubicBezTo>
                  <a:pt x="2136" y="1380"/>
                  <a:pt x="2127" y="1377"/>
                  <a:pt x="2118" y="1373"/>
                </a:cubicBezTo>
                <a:cubicBezTo>
                  <a:pt x="2050" y="1364"/>
                  <a:pt x="2038" y="1370"/>
                  <a:pt x="2029" y="1366"/>
                </a:cubicBezTo>
                <a:cubicBezTo>
                  <a:pt x="1954" y="1370"/>
                  <a:pt x="1940" y="1371"/>
                  <a:pt x="1926" y="1371"/>
                </a:cubicBezTo>
                <a:cubicBezTo>
                  <a:pt x="1882" y="1372"/>
                  <a:pt x="1882" y="1377"/>
                  <a:pt x="1878" y="1374"/>
                </a:cubicBezTo>
                <a:cubicBezTo>
                  <a:pt x="1837" y="1381"/>
                  <a:pt x="1830" y="1381"/>
                  <a:pt x="1823" y="1381"/>
                </a:cubicBezTo>
                <a:cubicBezTo>
                  <a:pt x="1733" y="1394"/>
                  <a:pt x="1718" y="1389"/>
                  <a:pt x="1700" y="1393"/>
                </a:cubicBezTo>
                <a:cubicBezTo>
                  <a:pt x="1624" y="1391"/>
                  <a:pt x="1620" y="1390"/>
                  <a:pt x="1616" y="1390"/>
                </a:cubicBezTo>
                <a:cubicBezTo>
                  <a:pt x="1649" y="1402"/>
                  <a:pt x="1656" y="1395"/>
                  <a:pt x="1660" y="1401"/>
                </a:cubicBezTo>
                <a:cubicBezTo>
                  <a:pt x="1729" y="1398"/>
                  <a:pt x="1740" y="1401"/>
                  <a:pt x="1754" y="1399"/>
                </a:cubicBezTo>
                <a:cubicBezTo>
                  <a:pt x="1840" y="1389"/>
                  <a:pt x="1852" y="1391"/>
                  <a:pt x="1865" y="1387"/>
                </a:cubicBezTo>
                <a:cubicBezTo>
                  <a:pt x="1929" y="1382"/>
                  <a:pt x="1937" y="1378"/>
                  <a:pt x="1941" y="1383"/>
                </a:cubicBezTo>
                <a:cubicBezTo>
                  <a:pt x="1995" y="1381"/>
                  <a:pt x="2009" y="1377"/>
                  <a:pt x="2022" y="1379"/>
                </a:cubicBezTo>
                <a:cubicBezTo>
                  <a:pt x="2113" y="1389"/>
                  <a:pt x="2122" y="1385"/>
                  <a:pt x="2128" y="1391"/>
                </a:cubicBezTo>
                <a:cubicBezTo>
                  <a:pt x="2166" y="1397"/>
                  <a:pt x="2169" y="1398"/>
                  <a:pt x="2173" y="1398"/>
                </a:cubicBezTo>
                <a:cubicBezTo>
                  <a:pt x="2219" y="1421"/>
                  <a:pt x="2225" y="1416"/>
                  <a:pt x="2227" y="1421"/>
                </a:cubicBezTo>
                <a:cubicBezTo>
                  <a:pt x="2227" y="1432"/>
                  <a:pt x="2224" y="1420"/>
                  <a:pt x="2216" y="1427"/>
                </a:cubicBezTo>
                <a:cubicBezTo>
                  <a:pt x="2159" y="1409"/>
                  <a:pt x="2150" y="1413"/>
                  <a:pt x="2144" y="1408"/>
                </a:cubicBezTo>
                <a:cubicBezTo>
                  <a:pt x="2085" y="1402"/>
                  <a:pt x="2069" y="1405"/>
                  <a:pt x="2056" y="1398"/>
                </a:cubicBezTo>
                <a:cubicBezTo>
                  <a:pt x="1982" y="1398"/>
                  <a:pt x="1979" y="1401"/>
                  <a:pt x="1978" y="1401"/>
                </a:cubicBezTo>
                <a:cubicBezTo>
                  <a:pt x="1965" y="1405"/>
                  <a:pt x="1963" y="1403"/>
                  <a:pt x="1960" y="1405"/>
                </a:cubicBezTo>
                <a:cubicBezTo>
                  <a:pt x="1885" y="1410"/>
                  <a:pt x="1867" y="1408"/>
                  <a:pt x="1848" y="1411"/>
                </a:cubicBezTo>
                <a:cubicBezTo>
                  <a:pt x="1762" y="1408"/>
                  <a:pt x="1758" y="1405"/>
                  <a:pt x="1753" y="1408"/>
                </a:cubicBezTo>
                <a:cubicBezTo>
                  <a:pt x="1753" y="1413"/>
                  <a:pt x="1763" y="1414"/>
                  <a:pt x="1772" y="1416"/>
                </a:cubicBezTo>
                <a:cubicBezTo>
                  <a:pt x="1793" y="1430"/>
                  <a:pt x="1778" y="1423"/>
                  <a:pt x="1784" y="1432"/>
                </a:cubicBezTo>
                <a:cubicBezTo>
                  <a:pt x="1808" y="1437"/>
                  <a:pt x="1813" y="1439"/>
                  <a:pt x="1820" y="1439"/>
                </a:cubicBezTo>
                <a:cubicBezTo>
                  <a:pt x="1884" y="1468"/>
                  <a:pt x="1901" y="1474"/>
                  <a:pt x="1919" y="1475"/>
                </a:cubicBezTo>
                <a:cubicBezTo>
                  <a:pt x="1990" y="1507"/>
                  <a:pt x="2008" y="1516"/>
                  <a:pt x="2027" y="1521"/>
                </a:cubicBezTo>
                <a:cubicBezTo>
                  <a:pt x="2058" y="1533"/>
                  <a:pt x="2065" y="1530"/>
                  <a:pt x="2069" y="1532"/>
                </a:cubicBezTo>
                <a:cubicBezTo>
                  <a:pt x="2100" y="1539"/>
                  <a:pt x="2102" y="1539"/>
                  <a:pt x="2105" y="1539"/>
                </a:cubicBezTo>
                <a:cubicBezTo>
                  <a:pt x="2130" y="1547"/>
                  <a:pt x="2136" y="1542"/>
                  <a:pt x="2140" y="1549"/>
                </a:cubicBezTo>
                <a:cubicBezTo>
                  <a:pt x="2185" y="1552"/>
                  <a:pt x="2197" y="1552"/>
                  <a:pt x="2209" y="1552"/>
                </a:cubicBezTo>
                <a:cubicBezTo>
                  <a:pt x="2227" y="1560"/>
                  <a:pt x="2235" y="1553"/>
                  <a:pt x="2239" y="1558"/>
                </a:cubicBezTo>
                <a:cubicBezTo>
                  <a:pt x="2277" y="1561"/>
                  <a:pt x="2282" y="1563"/>
                  <a:pt x="2289" y="1563"/>
                </a:cubicBezTo>
                <a:cubicBezTo>
                  <a:pt x="2318" y="1566"/>
                  <a:pt x="2327" y="1569"/>
                  <a:pt x="2337" y="1566"/>
                </a:cubicBezTo>
                <a:cubicBezTo>
                  <a:pt x="2370" y="1578"/>
                  <a:pt x="2372" y="1574"/>
                  <a:pt x="2374" y="1574"/>
                </a:cubicBezTo>
                <a:cubicBezTo>
                  <a:pt x="2407" y="1580"/>
                  <a:pt x="2410" y="1580"/>
                  <a:pt x="2414" y="1582"/>
                </a:cubicBezTo>
                <a:cubicBezTo>
                  <a:pt x="2412" y="1589"/>
                  <a:pt x="2400" y="1588"/>
                  <a:pt x="2386" y="1591"/>
                </a:cubicBezTo>
                <a:cubicBezTo>
                  <a:pt x="2358" y="1603"/>
                  <a:pt x="2356" y="1606"/>
                  <a:pt x="2352" y="1607"/>
                </a:cubicBezTo>
                <a:cubicBezTo>
                  <a:pt x="2410" y="1596"/>
                  <a:pt x="2415" y="1602"/>
                  <a:pt x="2425" y="1596"/>
                </a:cubicBezTo>
                <a:cubicBezTo>
                  <a:pt x="2426" y="1620"/>
                  <a:pt x="2437" y="1609"/>
                  <a:pt x="2445" y="1611"/>
                </a:cubicBezTo>
                <a:cubicBezTo>
                  <a:pt x="2464" y="1615"/>
                  <a:pt x="2459" y="1610"/>
                  <a:pt x="2451" y="1617"/>
                </a:cubicBezTo>
                <a:cubicBezTo>
                  <a:pt x="2437" y="1632"/>
                  <a:pt x="2429" y="1630"/>
                  <a:pt x="2429" y="1635"/>
                </a:cubicBezTo>
                <a:cubicBezTo>
                  <a:pt x="2487" y="1626"/>
                  <a:pt x="2492" y="1629"/>
                  <a:pt x="2499" y="1625"/>
                </a:cubicBezTo>
                <a:cubicBezTo>
                  <a:pt x="2534" y="1629"/>
                  <a:pt x="2534" y="1644"/>
                  <a:pt x="2541" y="1637"/>
                </a:cubicBezTo>
                <a:cubicBezTo>
                  <a:pt x="2577" y="1643"/>
                  <a:pt x="2573" y="1640"/>
                  <a:pt x="2579" y="1637"/>
                </a:cubicBezTo>
                <a:cubicBezTo>
                  <a:pt x="2546" y="1587"/>
                  <a:pt x="2545" y="1586"/>
                  <a:pt x="2545" y="1585"/>
                </a:cubicBezTo>
                <a:cubicBezTo>
                  <a:pt x="2552" y="1554"/>
                  <a:pt x="2562" y="1548"/>
                  <a:pt x="2560" y="1539"/>
                </a:cubicBezTo>
                <a:close/>
                <a:moveTo>
                  <a:pt x="1982" y="969"/>
                </a:moveTo>
                <a:cubicBezTo>
                  <a:pt x="1984" y="965"/>
                  <a:pt x="1983" y="961"/>
                  <a:pt x="1984" y="957"/>
                </a:cubicBezTo>
                <a:cubicBezTo>
                  <a:pt x="1993" y="956"/>
                  <a:pt x="1982" y="965"/>
                  <a:pt x="1988" y="969"/>
                </a:cubicBezTo>
                <a:cubicBezTo>
                  <a:pt x="1986" y="973"/>
                  <a:pt x="1987" y="978"/>
                  <a:pt x="1986" y="982"/>
                </a:cubicBezTo>
                <a:cubicBezTo>
                  <a:pt x="1977" y="983"/>
                  <a:pt x="1988" y="974"/>
                  <a:pt x="1982" y="969"/>
                </a:cubicBezTo>
                <a:close/>
                <a:moveTo>
                  <a:pt x="1984" y="1004"/>
                </a:moveTo>
                <a:cubicBezTo>
                  <a:pt x="1983" y="998"/>
                  <a:pt x="1983" y="992"/>
                  <a:pt x="1983" y="986"/>
                </a:cubicBezTo>
                <a:cubicBezTo>
                  <a:pt x="1989" y="986"/>
                  <a:pt x="1981" y="996"/>
                  <a:pt x="1988" y="1001"/>
                </a:cubicBezTo>
                <a:cubicBezTo>
                  <a:pt x="1985" y="1007"/>
                  <a:pt x="1985" y="1013"/>
                  <a:pt x="1987" y="1020"/>
                </a:cubicBezTo>
                <a:cubicBezTo>
                  <a:pt x="1980" y="1020"/>
                  <a:pt x="1983" y="1007"/>
                  <a:pt x="1984" y="1004"/>
                </a:cubicBezTo>
                <a:close/>
                <a:moveTo>
                  <a:pt x="1985" y="1053"/>
                </a:moveTo>
                <a:cubicBezTo>
                  <a:pt x="1986" y="1045"/>
                  <a:pt x="1987" y="1057"/>
                  <a:pt x="1988" y="1060"/>
                </a:cubicBezTo>
                <a:cubicBezTo>
                  <a:pt x="1983" y="1060"/>
                  <a:pt x="1986" y="1056"/>
                  <a:pt x="1985" y="1053"/>
                </a:cubicBezTo>
                <a:close/>
                <a:moveTo>
                  <a:pt x="1936" y="1018"/>
                </a:moveTo>
                <a:cubicBezTo>
                  <a:pt x="1942" y="1016"/>
                  <a:pt x="1941" y="1026"/>
                  <a:pt x="1941" y="1027"/>
                </a:cubicBezTo>
                <a:cubicBezTo>
                  <a:pt x="1933" y="1030"/>
                  <a:pt x="1940" y="1021"/>
                  <a:pt x="1936" y="1018"/>
                </a:cubicBezTo>
                <a:close/>
                <a:moveTo>
                  <a:pt x="1943" y="1058"/>
                </a:moveTo>
                <a:cubicBezTo>
                  <a:pt x="1944" y="1050"/>
                  <a:pt x="1946" y="1062"/>
                  <a:pt x="1947" y="1065"/>
                </a:cubicBezTo>
                <a:cubicBezTo>
                  <a:pt x="1942" y="1066"/>
                  <a:pt x="1945" y="1061"/>
                  <a:pt x="1943" y="1058"/>
                </a:cubicBezTo>
                <a:close/>
                <a:moveTo>
                  <a:pt x="1600" y="805"/>
                </a:moveTo>
                <a:cubicBezTo>
                  <a:pt x="1599" y="804"/>
                  <a:pt x="1598" y="802"/>
                  <a:pt x="1597" y="801"/>
                </a:cubicBezTo>
                <a:cubicBezTo>
                  <a:pt x="1602" y="797"/>
                  <a:pt x="1603" y="802"/>
                  <a:pt x="1606" y="805"/>
                </a:cubicBezTo>
                <a:cubicBezTo>
                  <a:pt x="1604" y="806"/>
                  <a:pt x="1602" y="804"/>
                  <a:pt x="1600" y="805"/>
                </a:cubicBezTo>
                <a:close/>
                <a:moveTo>
                  <a:pt x="1629" y="821"/>
                </a:moveTo>
                <a:cubicBezTo>
                  <a:pt x="1628" y="814"/>
                  <a:pt x="1637" y="824"/>
                  <a:pt x="1641" y="821"/>
                </a:cubicBezTo>
                <a:cubicBezTo>
                  <a:pt x="1642" y="824"/>
                  <a:pt x="1644" y="827"/>
                  <a:pt x="1647" y="826"/>
                </a:cubicBezTo>
                <a:cubicBezTo>
                  <a:pt x="1645" y="836"/>
                  <a:pt x="1635" y="819"/>
                  <a:pt x="1629" y="821"/>
                </a:cubicBezTo>
                <a:close/>
                <a:moveTo>
                  <a:pt x="1745" y="919"/>
                </a:moveTo>
                <a:cubicBezTo>
                  <a:pt x="1750" y="918"/>
                  <a:pt x="1754" y="921"/>
                  <a:pt x="1758" y="926"/>
                </a:cubicBezTo>
                <a:cubicBezTo>
                  <a:pt x="1753" y="927"/>
                  <a:pt x="1749" y="924"/>
                  <a:pt x="1745" y="919"/>
                </a:cubicBezTo>
                <a:close/>
                <a:moveTo>
                  <a:pt x="1748" y="887"/>
                </a:moveTo>
                <a:cubicBezTo>
                  <a:pt x="1753" y="888"/>
                  <a:pt x="1756" y="887"/>
                  <a:pt x="1757" y="883"/>
                </a:cubicBezTo>
                <a:cubicBezTo>
                  <a:pt x="1749" y="872"/>
                  <a:pt x="1751" y="864"/>
                  <a:pt x="1748" y="855"/>
                </a:cubicBezTo>
                <a:cubicBezTo>
                  <a:pt x="1744" y="847"/>
                  <a:pt x="1757" y="859"/>
                  <a:pt x="1751" y="860"/>
                </a:cubicBezTo>
                <a:cubicBezTo>
                  <a:pt x="1761" y="877"/>
                  <a:pt x="1757" y="889"/>
                  <a:pt x="1764" y="905"/>
                </a:cubicBezTo>
                <a:cubicBezTo>
                  <a:pt x="1757" y="904"/>
                  <a:pt x="1755" y="890"/>
                  <a:pt x="1748" y="887"/>
                </a:cubicBezTo>
                <a:close/>
                <a:moveTo>
                  <a:pt x="1899" y="1053"/>
                </a:moveTo>
                <a:cubicBezTo>
                  <a:pt x="1908" y="1053"/>
                  <a:pt x="1901" y="1064"/>
                  <a:pt x="1908" y="1069"/>
                </a:cubicBezTo>
                <a:cubicBezTo>
                  <a:pt x="1899" y="1072"/>
                  <a:pt x="1899" y="1059"/>
                  <a:pt x="1899" y="1053"/>
                </a:cubicBezTo>
                <a:close/>
                <a:moveTo>
                  <a:pt x="2053" y="1297"/>
                </a:moveTo>
                <a:cubicBezTo>
                  <a:pt x="2049" y="1301"/>
                  <a:pt x="2046" y="1299"/>
                  <a:pt x="2043" y="1300"/>
                </a:cubicBezTo>
                <a:cubicBezTo>
                  <a:pt x="2037" y="1297"/>
                  <a:pt x="2031" y="1295"/>
                  <a:pt x="2025" y="1295"/>
                </a:cubicBezTo>
                <a:cubicBezTo>
                  <a:pt x="2018" y="1297"/>
                  <a:pt x="2013" y="1293"/>
                  <a:pt x="2007" y="1294"/>
                </a:cubicBezTo>
                <a:cubicBezTo>
                  <a:pt x="2001" y="1292"/>
                  <a:pt x="1994" y="1294"/>
                  <a:pt x="1988" y="1292"/>
                </a:cubicBezTo>
                <a:cubicBezTo>
                  <a:pt x="1975" y="1293"/>
                  <a:pt x="1964" y="1288"/>
                  <a:pt x="1950" y="1293"/>
                </a:cubicBezTo>
                <a:cubicBezTo>
                  <a:pt x="1939" y="1289"/>
                  <a:pt x="1924" y="1295"/>
                  <a:pt x="1913" y="1290"/>
                </a:cubicBezTo>
                <a:cubicBezTo>
                  <a:pt x="1886" y="1298"/>
                  <a:pt x="1861" y="1300"/>
                  <a:pt x="1838" y="1296"/>
                </a:cubicBezTo>
                <a:cubicBezTo>
                  <a:pt x="1825" y="1302"/>
                  <a:pt x="1814" y="1301"/>
                  <a:pt x="1801" y="1305"/>
                </a:cubicBezTo>
                <a:cubicBezTo>
                  <a:pt x="1791" y="1302"/>
                  <a:pt x="1779" y="1309"/>
                  <a:pt x="1769" y="1305"/>
                </a:cubicBezTo>
                <a:cubicBezTo>
                  <a:pt x="1757" y="1309"/>
                  <a:pt x="1746" y="1307"/>
                  <a:pt x="1734" y="1310"/>
                </a:cubicBezTo>
                <a:cubicBezTo>
                  <a:pt x="1722" y="1312"/>
                  <a:pt x="1713" y="1308"/>
                  <a:pt x="1700" y="1314"/>
                </a:cubicBezTo>
                <a:cubicBezTo>
                  <a:pt x="1704" y="1301"/>
                  <a:pt x="1717" y="1312"/>
                  <a:pt x="1726" y="1302"/>
                </a:cubicBezTo>
                <a:cubicBezTo>
                  <a:pt x="1736" y="1301"/>
                  <a:pt x="1745" y="1298"/>
                  <a:pt x="1756" y="1292"/>
                </a:cubicBezTo>
                <a:cubicBezTo>
                  <a:pt x="1761" y="1295"/>
                  <a:pt x="1769" y="1289"/>
                  <a:pt x="1775" y="1290"/>
                </a:cubicBezTo>
                <a:cubicBezTo>
                  <a:pt x="1782" y="1288"/>
                  <a:pt x="1787" y="1287"/>
                  <a:pt x="1792" y="1289"/>
                </a:cubicBezTo>
                <a:cubicBezTo>
                  <a:pt x="1805" y="1283"/>
                  <a:pt x="1816" y="1288"/>
                  <a:pt x="1829" y="1281"/>
                </a:cubicBezTo>
                <a:cubicBezTo>
                  <a:pt x="1840" y="1283"/>
                  <a:pt x="1854" y="1277"/>
                  <a:pt x="1866" y="1278"/>
                </a:cubicBezTo>
                <a:cubicBezTo>
                  <a:pt x="1877" y="1279"/>
                  <a:pt x="1888" y="1279"/>
                  <a:pt x="1900" y="1276"/>
                </a:cubicBezTo>
                <a:cubicBezTo>
                  <a:pt x="1906" y="1279"/>
                  <a:pt x="1913" y="1276"/>
                  <a:pt x="1918" y="1278"/>
                </a:cubicBezTo>
                <a:cubicBezTo>
                  <a:pt x="1921" y="1279"/>
                  <a:pt x="1925" y="1278"/>
                  <a:pt x="1929" y="1275"/>
                </a:cubicBezTo>
                <a:cubicBezTo>
                  <a:pt x="1930" y="1280"/>
                  <a:pt x="1933" y="1278"/>
                  <a:pt x="1936" y="1277"/>
                </a:cubicBezTo>
                <a:cubicBezTo>
                  <a:pt x="1946" y="1280"/>
                  <a:pt x="1958" y="1277"/>
                  <a:pt x="1968" y="1283"/>
                </a:cubicBezTo>
                <a:cubicBezTo>
                  <a:pt x="1975" y="1279"/>
                  <a:pt x="1979" y="1283"/>
                  <a:pt x="1984" y="1285"/>
                </a:cubicBezTo>
                <a:cubicBezTo>
                  <a:pt x="1988" y="1283"/>
                  <a:pt x="1991" y="1286"/>
                  <a:pt x="1995" y="1283"/>
                </a:cubicBezTo>
                <a:cubicBezTo>
                  <a:pt x="1996" y="1287"/>
                  <a:pt x="1999" y="1286"/>
                  <a:pt x="2002" y="1285"/>
                </a:cubicBezTo>
                <a:cubicBezTo>
                  <a:pt x="2006" y="1290"/>
                  <a:pt x="2013" y="1283"/>
                  <a:pt x="2018" y="1287"/>
                </a:cubicBezTo>
                <a:cubicBezTo>
                  <a:pt x="2024" y="1285"/>
                  <a:pt x="2028" y="1290"/>
                  <a:pt x="2035" y="1287"/>
                </a:cubicBezTo>
                <a:cubicBezTo>
                  <a:pt x="2043" y="1293"/>
                  <a:pt x="2052" y="1295"/>
                  <a:pt x="2061" y="1296"/>
                </a:cubicBezTo>
                <a:cubicBezTo>
                  <a:pt x="2064" y="1302"/>
                  <a:pt x="2054" y="1301"/>
                  <a:pt x="2053" y="1297"/>
                </a:cubicBezTo>
                <a:close/>
                <a:moveTo>
                  <a:pt x="2404" y="1549"/>
                </a:moveTo>
                <a:cubicBezTo>
                  <a:pt x="2399" y="1554"/>
                  <a:pt x="2397" y="1547"/>
                  <a:pt x="2394" y="1546"/>
                </a:cubicBezTo>
                <a:cubicBezTo>
                  <a:pt x="2391" y="1541"/>
                  <a:pt x="2386" y="1546"/>
                  <a:pt x="2384" y="1539"/>
                </a:cubicBezTo>
                <a:cubicBezTo>
                  <a:pt x="2391" y="1542"/>
                  <a:pt x="2399" y="1540"/>
                  <a:pt x="2404" y="1549"/>
                </a:cubicBezTo>
                <a:close/>
                <a:moveTo>
                  <a:pt x="2229" y="1440"/>
                </a:moveTo>
                <a:cubicBezTo>
                  <a:pt x="2232" y="1446"/>
                  <a:pt x="2222" y="1445"/>
                  <a:pt x="2221" y="1442"/>
                </a:cubicBezTo>
                <a:cubicBezTo>
                  <a:pt x="2218" y="1438"/>
                  <a:pt x="2212" y="1445"/>
                  <a:pt x="2209" y="1437"/>
                </a:cubicBezTo>
                <a:cubicBezTo>
                  <a:pt x="2217" y="1433"/>
                  <a:pt x="2222" y="1443"/>
                  <a:pt x="2229" y="1440"/>
                </a:cubicBezTo>
                <a:close/>
                <a:moveTo>
                  <a:pt x="2218" y="1452"/>
                </a:moveTo>
                <a:cubicBezTo>
                  <a:pt x="2223" y="1455"/>
                  <a:pt x="2228" y="1459"/>
                  <a:pt x="2234" y="1455"/>
                </a:cubicBezTo>
                <a:cubicBezTo>
                  <a:pt x="2288" y="1475"/>
                  <a:pt x="2293" y="1480"/>
                  <a:pt x="2299" y="1481"/>
                </a:cubicBezTo>
                <a:cubicBezTo>
                  <a:pt x="2317" y="1498"/>
                  <a:pt x="2308" y="1490"/>
                  <a:pt x="2305" y="1492"/>
                </a:cubicBezTo>
                <a:cubicBezTo>
                  <a:pt x="2286" y="1487"/>
                  <a:pt x="2286" y="1482"/>
                  <a:pt x="2283" y="1484"/>
                </a:cubicBezTo>
                <a:cubicBezTo>
                  <a:pt x="2258" y="1470"/>
                  <a:pt x="2253" y="1477"/>
                  <a:pt x="2250" y="1473"/>
                </a:cubicBezTo>
                <a:cubicBezTo>
                  <a:pt x="2187" y="1460"/>
                  <a:pt x="2179" y="1466"/>
                  <a:pt x="2175" y="1459"/>
                </a:cubicBezTo>
                <a:cubicBezTo>
                  <a:pt x="2134" y="1457"/>
                  <a:pt x="2129" y="1454"/>
                  <a:pt x="2123" y="1455"/>
                </a:cubicBezTo>
                <a:cubicBezTo>
                  <a:pt x="2073" y="1454"/>
                  <a:pt x="2058" y="1457"/>
                  <a:pt x="2045" y="1452"/>
                </a:cubicBezTo>
                <a:cubicBezTo>
                  <a:pt x="2019" y="1457"/>
                  <a:pt x="2017" y="1450"/>
                  <a:pt x="2012" y="1452"/>
                </a:cubicBezTo>
                <a:cubicBezTo>
                  <a:pt x="1949" y="1446"/>
                  <a:pt x="1935" y="1448"/>
                  <a:pt x="1922" y="1443"/>
                </a:cubicBezTo>
                <a:cubicBezTo>
                  <a:pt x="1936" y="1440"/>
                  <a:pt x="1941" y="1439"/>
                  <a:pt x="1945" y="1442"/>
                </a:cubicBezTo>
                <a:cubicBezTo>
                  <a:pt x="1986" y="1440"/>
                  <a:pt x="1997" y="1437"/>
                  <a:pt x="2007" y="1437"/>
                </a:cubicBezTo>
                <a:cubicBezTo>
                  <a:pt x="2068" y="1434"/>
                  <a:pt x="2076" y="1433"/>
                  <a:pt x="2083" y="1436"/>
                </a:cubicBezTo>
                <a:cubicBezTo>
                  <a:pt x="2113" y="1436"/>
                  <a:pt x="2118" y="1440"/>
                  <a:pt x="2125" y="1443"/>
                </a:cubicBezTo>
                <a:cubicBezTo>
                  <a:pt x="2145" y="1442"/>
                  <a:pt x="2147" y="1440"/>
                  <a:pt x="2150" y="1440"/>
                </a:cubicBezTo>
                <a:cubicBezTo>
                  <a:pt x="2168" y="1441"/>
                  <a:pt x="2177" y="1445"/>
                  <a:pt x="2188" y="1446"/>
                </a:cubicBezTo>
                <a:close/>
                <a:moveTo>
                  <a:pt x="1837" y="1432"/>
                </a:moveTo>
                <a:cubicBezTo>
                  <a:pt x="1833" y="1428"/>
                  <a:pt x="1827" y="1435"/>
                  <a:pt x="1824" y="1430"/>
                </a:cubicBezTo>
                <a:cubicBezTo>
                  <a:pt x="1800" y="1417"/>
                  <a:pt x="1814" y="1418"/>
                  <a:pt x="1828" y="1416"/>
                </a:cubicBezTo>
                <a:cubicBezTo>
                  <a:pt x="1855" y="1417"/>
                  <a:pt x="1860" y="1420"/>
                  <a:pt x="1867" y="1418"/>
                </a:cubicBezTo>
                <a:cubicBezTo>
                  <a:pt x="1989" y="1414"/>
                  <a:pt x="1996" y="1407"/>
                  <a:pt x="2000" y="1409"/>
                </a:cubicBezTo>
                <a:cubicBezTo>
                  <a:pt x="2046" y="1406"/>
                  <a:pt x="2049" y="1413"/>
                  <a:pt x="2054" y="1411"/>
                </a:cubicBezTo>
                <a:cubicBezTo>
                  <a:pt x="2096" y="1413"/>
                  <a:pt x="2098" y="1416"/>
                  <a:pt x="2099" y="1418"/>
                </a:cubicBezTo>
                <a:cubicBezTo>
                  <a:pt x="2128" y="1421"/>
                  <a:pt x="2138" y="1416"/>
                  <a:pt x="2146" y="1422"/>
                </a:cubicBezTo>
                <a:cubicBezTo>
                  <a:pt x="2180" y="1427"/>
                  <a:pt x="2194" y="1425"/>
                  <a:pt x="2193" y="1434"/>
                </a:cubicBezTo>
                <a:cubicBezTo>
                  <a:pt x="2164" y="1426"/>
                  <a:pt x="2158" y="1431"/>
                  <a:pt x="2153" y="1430"/>
                </a:cubicBezTo>
                <a:cubicBezTo>
                  <a:pt x="2116" y="1430"/>
                  <a:pt x="2112" y="1427"/>
                  <a:pt x="2107" y="1426"/>
                </a:cubicBezTo>
                <a:cubicBezTo>
                  <a:pt x="2042" y="1426"/>
                  <a:pt x="2035" y="1425"/>
                  <a:pt x="2027" y="1426"/>
                </a:cubicBezTo>
                <a:cubicBezTo>
                  <a:pt x="1999" y="1427"/>
                  <a:pt x="1993" y="1427"/>
                  <a:pt x="1985" y="1429"/>
                </a:cubicBezTo>
                <a:cubicBezTo>
                  <a:pt x="1950" y="1425"/>
                  <a:pt x="1944" y="1432"/>
                  <a:pt x="1941" y="1430"/>
                </a:cubicBezTo>
                <a:cubicBezTo>
                  <a:pt x="1872" y="1429"/>
                  <a:pt x="1865" y="1431"/>
                  <a:pt x="1858" y="1429"/>
                </a:cubicBezTo>
                <a:cubicBezTo>
                  <a:pt x="1849" y="1435"/>
                  <a:pt x="1839" y="1430"/>
                  <a:pt x="1837" y="1432"/>
                </a:cubicBezTo>
                <a:close/>
                <a:moveTo>
                  <a:pt x="1939" y="1469"/>
                </a:moveTo>
                <a:cubicBezTo>
                  <a:pt x="1935" y="1466"/>
                  <a:pt x="1928" y="1469"/>
                  <a:pt x="1923" y="1466"/>
                </a:cubicBezTo>
                <a:cubicBezTo>
                  <a:pt x="1884" y="1451"/>
                  <a:pt x="1888" y="1455"/>
                  <a:pt x="1890" y="1459"/>
                </a:cubicBezTo>
                <a:cubicBezTo>
                  <a:pt x="1858" y="1437"/>
                  <a:pt x="1867" y="1444"/>
                  <a:pt x="1880" y="1441"/>
                </a:cubicBezTo>
                <a:cubicBezTo>
                  <a:pt x="1933" y="1451"/>
                  <a:pt x="1937" y="1458"/>
                  <a:pt x="1943" y="1455"/>
                </a:cubicBezTo>
                <a:cubicBezTo>
                  <a:pt x="1998" y="1461"/>
                  <a:pt x="2004" y="1461"/>
                  <a:pt x="2009" y="1463"/>
                </a:cubicBezTo>
                <a:cubicBezTo>
                  <a:pt x="2047" y="1466"/>
                  <a:pt x="2052" y="1460"/>
                  <a:pt x="2054" y="1464"/>
                </a:cubicBezTo>
                <a:cubicBezTo>
                  <a:pt x="2083" y="1468"/>
                  <a:pt x="2090" y="1465"/>
                  <a:pt x="2095" y="1468"/>
                </a:cubicBezTo>
                <a:cubicBezTo>
                  <a:pt x="2148" y="1472"/>
                  <a:pt x="2152" y="1466"/>
                  <a:pt x="2155" y="1470"/>
                </a:cubicBezTo>
                <a:cubicBezTo>
                  <a:pt x="2187" y="1471"/>
                  <a:pt x="2188" y="1478"/>
                  <a:pt x="2193" y="1475"/>
                </a:cubicBezTo>
                <a:cubicBezTo>
                  <a:pt x="2225" y="1478"/>
                  <a:pt x="2227" y="1479"/>
                  <a:pt x="2230" y="1478"/>
                </a:cubicBezTo>
                <a:cubicBezTo>
                  <a:pt x="2258" y="1485"/>
                  <a:pt x="2266" y="1491"/>
                  <a:pt x="2275" y="1491"/>
                </a:cubicBezTo>
                <a:cubicBezTo>
                  <a:pt x="2322" y="1512"/>
                  <a:pt x="2324" y="1513"/>
                  <a:pt x="2328" y="1512"/>
                </a:cubicBezTo>
                <a:cubicBezTo>
                  <a:pt x="2340" y="1531"/>
                  <a:pt x="2336" y="1519"/>
                  <a:pt x="2329" y="1520"/>
                </a:cubicBezTo>
                <a:cubicBezTo>
                  <a:pt x="2275" y="1502"/>
                  <a:pt x="2270" y="1508"/>
                  <a:pt x="2268" y="1504"/>
                </a:cubicBezTo>
                <a:cubicBezTo>
                  <a:pt x="2228" y="1501"/>
                  <a:pt x="2217" y="1494"/>
                  <a:pt x="2203" y="1499"/>
                </a:cubicBezTo>
                <a:cubicBezTo>
                  <a:pt x="2123" y="1486"/>
                  <a:pt x="2112" y="1488"/>
                  <a:pt x="2103" y="1484"/>
                </a:cubicBezTo>
                <a:cubicBezTo>
                  <a:pt x="2039" y="1476"/>
                  <a:pt x="2032" y="1479"/>
                  <a:pt x="2026" y="1477"/>
                </a:cubicBezTo>
                <a:cubicBezTo>
                  <a:pt x="1998" y="1472"/>
                  <a:pt x="1994" y="1475"/>
                  <a:pt x="1991" y="1473"/>
                </a:cubicBezTo>
                <a:cubicBezTo>
                  <a:pt x="1951" y="1468"/>
                  <a:pt x="1945" y="1469"/>
                  <a:pt x="1939" y="1469"/>
                </a:cubicBezTo>
                <a:close/>
                <a:moveTo>
                  <a:pt x="2404" y="1570"/>
                </a:moveTo>
                <a:cubicBezTo>
                  <a:pt x="2402" y="1568"/>
                  <a:pt x="2400" y="1567"/>
                  <a:pt x="2397" y="1568"/>
                </a:cubicBezTo>
                <a:cubicBezTo>
                  <a:pt x="2367" y="1566"/>
                  <a:pt x="2365" y="1556"/>
                  <a:pt x="2359" y="1562"/>
                </a:cubicBezTo>
                <a:cubicBezTo>
                  <a:pt x="2288" y="1556"/>
                  <a:pt x="2272" y="1547"/>
                  <a:pt x="2253" y="1547"/>
                </a:cubicBezTo>
                <a:cubicBezTo>
                  <a:pt x="2218" y="1542"/>
                  <a:pt x="2209" y="1543"/>
                  <a:pt x="2201" y="1538"/>
                </a:cubicBezTo>
                <a:cubicBezTo>
                  <a:pt x="2100" y="1527"/>
                  <a:pt x="2096" y="1523"/>
                  <a:pt x="2089" y="1527"/>
                </a:cubicBezTo>
                <a:cubicBezTo>
                  <a:pt x="2042" y="1515"/>
                  <a:pt x="2039" y="1515"/>
                  <a:pt x="2036" y="1516"/>
                </a:cubicBezTo>
                <a:cubicBezTo>
                  <a:pt x="2006" y="1503"/>
                  <a:pt x="1996" y="1501"/>
                  <a:pt x="1986" y="1499"/>
                </a:cubicBezTo>
                <a:cubicBezTo>
                  <a:pt x="1955" y="1480"/>
                  <a:pt x="1965" y="1481"/>
                  <a:pt x="1965" y="1484"/>
                </a:cubicBezTo>
                <a:cubicBezTo>
                  <a:pt x="2005" y="1491"/>
                  <a:pt x="2015" y="1484"/>
                  <a:pt x="2021" y="1489"/>
                </a:cubicBezTo>
                <a:cubicBezTo>
                  <a:pt x="2072" y="1496"/>
                  <a:pt x="2081" y="1490"/>
                  <a:pt x="2087" y="1496"/>
                </a:cubicBezTo>
                <a:cubicBezTo>
                  <a:pt x="2181" y="1502"/>
                  <a:pt x="2186" y="1511"/>
                  <a:pt x="2195" y="1506"/>
                </a:cubicBezTo>
                <a:cubicBezTo>
                  <a:pt x="2222" y="1510"/>
                  <a:pt x="2230" y="1509"/>
                  <a:pt x="2237" y="1512"/>
                </a:cubicBezTo>
                <a:cubicBezTo>
                  <a:pt x="2266" y="1517"/>
                  <a:pt x="2272" y="1522"/>
                  <a:pt x="2281" y="1517"/>
                </a:cubicBezTo>
                <a:cubicBezTo>
                  <a:pt x="2305" y="1528"/>
                  <a:pt x="2313" y="1523"/>
                  <a:pt x="2317" y="1530"/>
                </a:cubicBezTo>
                <a:cubicBezTo>
                  <a:pt x="2373" y="1547"/>
                  <a:pt x="2379" y="1556"/>
                  <a:pt x="2387" y="1555"/>
                </a:cubicBezTo>
                <a:close/>
                <a:moveTo>
                  <a:pt x="2415" y="1543"/>
                </a:moveTo>
                <a:cubicBezTo>
                  <a:pt x="2404" y="1540"/>
                  <a:pt x="2406" y="1521"/>
                  <a:pt x="2397" y="1515"/>
                </a:cubicBezTo>
                <a:cubicBezTo>
                  <a:pt x="2387" y="1473"/>
                  <a:pt x="2389" y="1470"/>
                  <a:pt x="2388" y="1467"/>
                </a:cubicBezTo>
                <a:cubicBezTo>
                  <a:pt x="2377" y="1431"/>
                  <a:pt x="2383" y="1426"/>
                  <a:pt x="2382" y="1420"/>
                </a:cubicBezTo>
                <a:cubicBezTo>
                  <a:pt x="2380" y="1349"/>
                  <a:pt x="2390" y="1332"/>
                  <a:pt x="2387" y="1312"/>
                </a:cubicBezTo>
                <a:cubicBezTo>
                  <a:pt x="2396" y="1258"/>
                  <a:pt x="2399" y="1241"/>
                  <a:pt x="2396" y="1221"/>
                </a:cubicBezTo>
                <a:cubicBezTo>
                  <a:pt x="2405" y="1198"/>
                  <a:pt x="2400" y="1192"/>
                  <a:pt x="2401" y="1189"/>
                </a:cubicBezTo>
                <a:cubicBezTo>
                  <a:pt x="2410" y="1152"/>
                  <a:pt x="2405" y="1144"/>
                  <a:pt x="2412" y="1139"/>
                </a:cubicBezTo>
                <a:cubicBezTo>
                  <a:pt x="2410" y="1091"/>
                  <a:pt x="2419" y="1081"/>
                  <a:pt x="2416" y="1069"/>
                </a:cubicBezTo>
                <a:cubicBezTo>
                  <a:pt x="2425" y="1097"/>
                  <a:pt x="2421" y="1103"/>
                  <a:pt x="2425" y="1111"/>
                </a:cubicBezTo>
                <a:cubicBezTo>
                  <a:pt x="2419" y="1179"/>
                  <a:pt x="2424" y="1184"/>
                  <a:pt x="2417" y="1186"/>
                </a:cubicBezTo>
                <a:cubicBezTo>
                  <a:pt x="2408" y="1244"/>
                  <a:pt x="2414" y="1253"/>
                  <a:pt x="2408" y="1259"/>
                </a:cubicBezTo>
                <a:cubicBezTo>
                  <a:pt x="2410" y="1288"/>
                  <a:pt x="2405" y="1294"/>
                  <a:pt x="2405" y="1302"/>
                </a:cubicBezTo>
                <a:cubicBezTo>
                  <a:pt x="2396" y="1349"/>
                  <a:pt x="2402" y="1358"/>
                  <a:pt x="2395" y="1363"/>
                </a:cubicBezTo>
                <a:cubicBezTo>
                  <a:pt x="2400" y="1461"/>
                  <a:pt x="2401" y="1466"/>
                  <a:pt x="2398" y="1470"/>
                </a:cubicBezTo>
                <a:cubicBezTo>
                  <a:pt x="2403" y="1489"/>
                  <a:pt x="2406" y="1498"/>
                  <a:pt x="2403" y="1505"/>
                </a:cubicBezTo>
                <a:cubicBezTo>
                  <a:pt x="2419" y="1544"/>
                  <a:pt x="2416" y="1544"/>
                  <a:pt x="2415" y="1543"/>
                </a:cubicBezTo>
                <a:close/>
                <a:moveTo>
                  <a:pt x="2425" y="1528"/>
                </a:moveTo>
                <a:cubicBezTo>
                  <a:pt x="2428" y="1526"/>
                  <a:pt x="2421" y="1525"/>
                  <a:pt x="2425" y="1523"/>
                </a:cubicBezTo>
                <a:cubicBezTo>
                  <a:pt x="2417" y="1479"/>
                  <a:pt x="2413" y="1475"/>
                  <a:pt x="2411" y="1471"/>
                </a:cubicBezTo>
                <a:cubicBezTo>
                  <a:pt x="2408" y="1434"/>
                  <a:pt x="2409" y="1428"/>
                  <a:pt x="2410" y="1422"/>
                </a:cubicBezTo>
                <a:cubicBezTo>
                  <a:pt x="2410" y="1357"/>
                  <a:pt x="2411" y="1351"/>
                  <a:pt x="2408" y="1344"/>
                </a:cubicBezTo>
                <a:cubicBezTo>
                  <a:pt x="2417" y="1287"/>
                  <a:pt x="2417" y="1284"/>
                  <a:pt x="2417" y="1280"/>
                </a:cubicBezTo>
                <a:cubicBezTo>
                  <a:pt x="2426" y="1222"/>
                  <a:pt x="2428" y="1210"/>
                  <a:pt x="2429" y="1197"/>
                </a:cubicBezTo>
                <a:cubicBezTo>
                  <a:pt x="2430" y="1175"/>
                  <a:pt x="2432" y="1173"/>
                  <a:pt x="2431" y="1169"/>
                </a:cubicBezTo>
                <a:cubicBezTo>
                  <a:pt x="2433" y="1135"/>
                  <a:pt x="2430" y="1128"/>
                  <a:pt x="2431" y="1122"/>
                </a:cubicBezTo>
                <a:cubicBezTo>
                  <a:pt x="2429" y="1077"/>
                  <a:pt x="2426" y="1069"/>
                  <a:pt x="2424" y="1061"/>
                </a:cubicBezTo>
                <a:cubicBezTo>
                  <a:pt x="2415" y="977"/>
                  <a:pt x="2410" y="950"/>
                  <a:pt x="2400" y="922"/>
                </a:cubicBezTo>
                <a:cubicBezTo>
                  <a:pt x="2412" y="962"/>
                  <a:pt x="2421" y="970"/>
                  <a:pt x="2417" y="974"/>
                </a:cubicBezTo>
                <a:cubicBezTo>
                  <a:pt x="2428" y="1034"/>
                  <a:pt x="2433" y="1041"/>
                  <a:pt x="2430" y="1046"/>
                </a:cubicBezTo>
                <a:cubicBezTo>
                  <a:pt x="2445" y="1113"/>
                  <a:pt x="2443" y="1123"/>
                  <a:pt x="2445" y="1135"/>
                </a:cubicBezTo>
                <a:cubicBezTo>
                  <a:pt x="2445" y="1210"/>
                  <a:pt x="2447" y="1217"/>
                  <a:pt x="2443" y="1222"/>
                </a:cubicBezTo>
                <a:cubicBezTo>
                  <a:pt x="2443" y="1247"/>
                  <a:pt x="2445" y="1254"/>
                  <a:pt x="2443" y="1260"/>
                </a:cubicBezTo>
                <a:cubicBezTo>
                  <a:pt x="2436" y="1287"/>
                  <a:pt x="2437" y="1290"/>
                  <a:pt x="2439" y="1294"/>
                </a:cubicBezTo>
                <a:cubicBezTo>
                  <a:pt x="2433" y="1322"/>
                  <a:pt x="2433" y="1325"/>
                  <a:pt x="2435" y="1329"/>
                </a:cubicBezTo>
                <a:cubicBezTo>
                  <a:pt x="2427" y="1392"/>
                  <a:pt x="2423" y="1402"/>
                  <a:pt x="2424" y="1415"/>
                </a:cubicBezTo>
                <a:cubicBezTo>
                  <a:pt x="2421" y="1474"/>
                  <a:pt x="2428" y="1482"/>
                  <a:pt x="2422" y="1486"/>
                </a:cubicBezTo>
                <a:cubicBezTo>
                  <a:pt x="2428" y="1532"/>
                  <a:pt x="2437" y="1539"/>
                  <a:pt x="2429" y="1541"/>
                </a:cubicBezTo>
                <a:close/>
                <a:moveTo>
                  <a:pt x="2431" y="1549"/>
                </a:moveTo>
                <a:cubicBezTo>
                  <a:pt x="2434" y="1548"/>
                  <a:pt x="2436" y="1553"/>
                  <a:pt x="2438" y="1557"/>
                </a:cubicBezTo>
                <a:cubicBezTo>
                  <a:pt x="2432" y="1559"/>
                  <a:pt x="2429" y="1553"/>
                  <a:pt x="2431" y="1549"/>
                </a:cubicBezTo>
                <a:close/>
                <a:moveTo>
                  <a:pt x="2445" y="1544"/>
                </a:moveTo>
                <a:cubicBezTo>
                  <a:pt x="2441" y="1537"/>
                  <a:pt x="2445" y="1533"/>
                  <a:pt x="2446" y="1529"/>
                </a:cubicBezTo>
                <a:cubicBezTo>
                  <a:pt x="2434" y="1477"/>
                  <a:pt x="2436" y="1470"/>
                  <a:pt x="2435" y="1461"/>
                </a:cubicBezTo>
                <a:cubicBezTo>
                  <a:pt x="2431" y="1382"/>
                  <a:pt x="2442" y="1381"/>
                  <a:pt x="2437" y="1375"/>
                </a:cubicBezTo>
                <a:cubicBezTo>
                  <a:pt x="2442" y="1336"/>
                  <a:pt x="2445" y="1332"/>
                  <a:pt x="2443" y="1327"/>
                </a:cubicBezTo>
                <a:cubicBezTo>
                  <a:pt x="2449" y="1291"/>
                  <a:pt x="2446" y="1287"/>
                  <a:pt x="2449" y="1286"/>
                </a:cubicBezTo>
                <a:cubicBezTo>
                  <a:pt x="2452" y="1261"/>
                  <a:pt x="2454" y="1254"/>
                  <a:pt x="2453" y="1245"/>
                </a:cubicBezTo>
                <a:cubicBezTo>
                  <a:pt x="2459" y="1214"/>
                  <a:pt x="2452" y="1204"/>
                  <a:pt x="2455" y="1197"/>
                </a:cubicBezTo>
                <a:cubicBezTo>
                  <a:pt x="2453" y="1139"/>
                  <a:pt x="2455" y="1131"/>
                  <a:pt x="2456" y="1123"/>
                </a:cubicBezTo>
                <a:cubicBezTo>
                  <a:pt x="2439" y="1038"/>
                  <a:pt x="2437" y="1032"/>
                  <a:pt x="2434" y="1027"/>
                </a:cubicBezTo>
                <a:cubicBezTo>
                  <a:pt x="2439" y="997"/>
                  <a:pt x="2433" y="1009"/>
                  <a:pt x="2439" y="1015"/>
                </a:cubicBezTo>
                <a:cubicBezTo>
                  <a:pt x="2455" y="1079"/>
                  <a:pt x="2455" y="1085"/>
                  <a:pt x="2459" y="1092"/>
                </a:cubicBezTo>
                <a:cubicBezTo>
                  <a:pt x="2464" y="1151"/>
                  <a:pt x="2466" y="1158"/>
                  <a:pt x="2467" y="1164"/>
                </a:cubicBezTo>
                <a:cubicBezTo>
                  <a:pt x="2464" y="1223"/>
                  <a:pt x="2467" y="1230"/>
                  <a:pt x="2465" y="1236"/>
                </a:cubicBezTo>
                <a:cubicBezTo>
                  <a:pt x="2459" y="1291"/>
                  <a:pt x="2461" y="1298"/>
                  <a:pt x="2459" y="1304"/>
                </a:cubicBezTo>
                <a:cubicBezTo>
                  <a:pt x="2458" y="1333"/>
                  <a:pt x="2457" y="1336"/>
                  <a:pt x="2455" y="1338"/>
                </a:cubicBezTo>
                <a:cubicBezTo>
                  <a:pt x="2451" y="1379"/>
                  <a:pt x="2453" y="1385"/>
                  <a:pt x="2451" y="1390"/>
                </a:cubicBezTo>
                <a:cubicBezTo>
                  <a:pt x="2444" y="1465"/>
                  <a:pt x="2448" y="1472"/>
                  <a:pt x="2451" y="1479"/>
                </a:cubicBezTo>
                <a:cubicBezTo>
                  <a:pt x="2454" y="1522"/>
                  <a:pt x="2452" y="1527"/>
                  <a:pt x="2458" y="1534"/>
                </a:cubicBezTo>
                <a:cubicBezTo>
                  <a:pt x="2453" y="1572"/>
                  <a:pt x="2452" y="1555"/>
                  <a:pt x="2445" y="1544"/>
                </a:cubicBezTo>
                <a:close/>
                <a:moveTo>
                  <a:pt x="805" y="966"/>
                </a:moveTo>
                <a:cubicBezTo>
                  <a:pt x="811" y="972"/>
                  <a:pt x="817" y="979"/>
                  <a:pt x="829" y="983"/>
                </a:cubicBezTo>
                <a:cubicBezTo>
                  <a:pt x="856" y="1017"/>
                  <a:pt x="846" y="1012"/>
                  <a:pt x="841" y="1005"/>
                </a:cubicBezTo>
                <a:cubicBezTo>
                  <a:pt x="838" y="1014"/>
                  <a:pt x="839" y="1022"/>
                  <a:pt x="851" y="1025"/>
                </a:cubicBezTo>
                <a:cubicBezTo>
                  <a:pt x="876" y="1071"/>
                  <a:pt x="879" y="1077"/>
                  <a:pt x="878" y="1085"/>
                </a:cubicBezTo>
                <a:cubicBezTo>
                  <a:pt x="898" y="1121"/>
                  <a:pt x="888" y="1131"/>
                  <a:pt x="894" y="1134"/>
                </a:cubicBezTo>
                <a:cubicBezTo>
                  <a:pt x="910" y="1179"/>
                  <a:pt x="896" y="1188"/>
                  <a:pt x="907" y="1188"/>
                </a:cubicBezTo>
                <a:cubicBezTo>
                  <a:pt x="911" y="1155"/>
                  <a:pt x="911" y="1151"/>
                  <a:pt x="910" y="1148"/>
                </a:cubicBezTo>
                <a:cubicBezTo>
                  <a:pt x="917" y="1093"/>
                  <a:pt x="920" y="1093"/>
                  <a:pt x="922" y="1087"/>
                </a:cubicBezTo>
                <a:cubicBezTo>
                  <a:pt x="933" y="1041"/>
                  <a:pt x="940" y="1046"/>
                  <a:pt x="941" y="1038"/>
                </a:cubicBezTo>
                <a:cubicBezTo>
                  <a:pt x="985" y="998"/>
                  <a:pt x="994" y="988"/>
                  <a:pt x="1007" y="985"/>
                </a:cubicBezTo>
                <a:cubicBezTo>
                  <a:pt x="1059" y="966"/>
                  <a:pt x="1070" y="982"/>
                  <a:pt x="1071" y="970"/>
                </a:cubicBezTo>
                <a:cubicBezTo>
                  <a:pt x="1012" y="970"/>
                  <a:pt x="1008" y="971"/>
                  <a:pt x="1003" y="971"/>
                </a:cubicBezTo>
                <a:cubicBezTo>
                  <a:pt x="1007" y="965"/>
                  <a:pt x="1008" y="962"/>
                  <a:pt x="1007" y="956"/>
                </a:cubicBezTo>
                <a:cubicBezTo>
                  <a:pt x="1102" y="882"/>
                  <a:pt x="1115" y="872"/>
                  <a:pt x="1128" y="859"/>
                </a:cubicBezTo>
                <a:cubicBezTo>
                  <a:pt x="1161" y="831"/>
                  <a:pt x="1162" y="821"/>
                  <a:pt x="1167" y="823"/>
                </a:cubicBezTo>
                <a:cubicBezTo>
                  <a:pt x="1212" y="742"/>
                  <a:pt x="1213" y="732"/>
                  <a:pt x="1218" y="718"/>
                </a:cubicBezTo>
                <a:cubicBezTo>
                  <a:pt x="1250" y="668"/>
                  <a:pt x="1255" y="668"/>
                  <a:pt x="1259" y="664"/>
                </a:cubicBezTo>
                <a:cubicBezTo>
                  <a:pt x="1308" y="616"/>
                  <a:pt x="1311" y="613"/>
                  <a:pt x="1314" y="606"/>
                </a:cubicBezTo>
                <a:cubicBezTo>
                  <a:pt x="1275" y="632"/>
                  <a:pt x="1267" y="650"/>
                  <a:pt x="1253" y="655"/>
                </a:cubicBezTo>
                <a:cubicBezTo>
                  <a:pt x="1261" y="629"/>
                  <a:pt x="1258" y="633"/>
                  <a:pt x="1259" y="629"/>
                </a:cubicBezTo>
                <a:cubicBezTo>
                  <a:pt x="1298" y="597"/>
                  <a:pt x="1304" y="598"/>
                  <a:pt x="1308" y="597"/>
                </a:cubicBezTo>
                <a:cubicBezTo>
                  <a:pt x="1370" y="544"/>
                  <a:pt x="1387" y="533"/>
                  <a:pt x="1402" y="519"/>
                </a:cubicBezTo>
                <a:cubicBezTo>
                  <a:pt x="1432" y="471"/>
                  <a:pt x="1446" y="471"/>
                  <a:pt x="1439" y="466"/>
                </a:cubicBezTo>
                <a:cubicBezTo>
                  <a:pt x="1386" y="521"/>
                  <a:pt x="1379" y="524"/>
                  <a:pt x="1375" y="535"/>
                </a:cubicBezTo>
                <a:cubicBezTo>
                  <a:pt x="1279" y="601"/>
                  <a:pt x="1275" y="608"/>
                  <a:pt x="1269" y="608"/>
                </a:cubicBezTo>
                <a:cubicBezTo>
                  <a:pt x="1183" y="673"/>
                  <a:pt x="1173" y="679"/>
                  <a:pt x="1164" y="690"/>
                </a:cubicBezTo>
                <a:cubicBezTo>
                  <a:pt x="1129" y="719"/>
                  <a:pt x="1125" y="724"/>
                  <a:pt x="1122" y="732"/>
                </a:cubicBezTo>
                <a:cubicBezTo>
                  <a:pt x="1089" y="767"/>
                  <a:pt x="1082" y="764"/>
                  <a:pt x="1078" y="772"/>
                </a:cubicBezTo>
                <a:cubicBezTo>
                  <a:pt x="1033" y="821"/>
                  <a:pt x="1027" y="821"/>
                  <a:pt x="1023" y="830"/>
                </a:cubicBezTo>
                <a:cubicBezTo>
                  <a:pt x="986" y="864"/>
                  <a:pt x="977" y="877"/>
                  <a:pt x="968" y="888"/>
                </a:cubicBezTo>
                <a:cubicBezTo>
                  <a:pt x="927" y="943"/>
                  <a:pt x="925" y="947"/>
                  <a:pt x="922" y="946"/>
                </a:cubicBezTo>
                <a:cubicBezTo>
                  <a:pt x="956" y="891"/>
                  <a:pt x="964" y="876"/>
                  <a:pt x="980" y="848"/>
                </a:cubicBezTo>
                <a:cubicBezTo>
                  <a:pt x="1015" y="810"/>
                  <a:pt x="1016" y="802"/>
                  <a:pt x="1020" y="803"/>
                </a:cubicBezTo>
                <a:cubicBezTo>
                  <a:pt x="1059" y="757"/>
                  <a:pt x="1072" y="744"/>
                  <a:pt x="1085" y="731"/>
                </a:cubicBezTo>
                <a:cubicBezTo>
                  <a:pt x="1145" y="676"/>
                  <a:pt x="1148" y="673"/>
                  <a:pt x="1153" y="673"/>
                </a:cubicBezTo>
                <a:cubicBezTo>
                  <a:pt x="1207" y="625"/>
                  <a:pt x="1214" y="619"/>
                  <a:pt x="1222" y="618"/>
                </a:cubicBezTo>
                <a:cubicBezTo>
                  <a:pt x="1256" y="592"/>
                  <a:pt x="1268" y="581"/>
                  <a:pt x="1282" y="572"/>
                </a:cubicBezTo>
                <a:cubicBezTo>
                  <a:pt x="1311" y="532"/>
                  <a:pt x="1310" y="551"/>
                  <a:pt x="1302" y="549"/>
                </a:cubicBezTo>
                <a:cubicBezTo>
                  <a:pt x="1276" y="571"/>
                  <a:pt x="1268" y="574"/>
                  <a:pt x="1261" y="575"/>
                </a:cubicBezTo>
                <a:cubicBezTo>
                  <a:pt x="1227" y="601"/>
                  <a:pt x="1214" y="611"/>
                  <a:pt x="1202" y="622"/>
                </a:cubicBezTo>
                <a:cubicBezTo>
                  <a:pt x="1179" y="642"/>
                  <a:pt x="1172" y="637"/>
                  <a:pt x="1170" y="642"/>
                </a:cubicBezTo>
                <a:cubicBezTo>
                  <a:pt x="1179" y="629"/>
                  <a:pt x="1185" y="625"/>
                  <a:pt x="1188" y="616"/>
                </a:cubicBezTo>
                <a:cubicBezTo>
                  <a:pt x="1228" y="585"/>
                  <a:pt x="1233" y="582"/>
                  <a:pt x="1238" y="577"/>
                </a:cubicBezTo>
                <a:cubicBezTo>
                  <a:pt x="1277" y="547"/>
                  <a:pt x="1283" y="543"/>
                  <a:pt x="1290" y="541"/>
                </a:cubicBezTo>
                <a:cubicBezTo>
                  <a:pt x="1327" y="509"/>
                  <a:pt x="1332" y="505"/>
                  <a:pt x="1340" y="507"/>
                </a:cubicBezTo>
                <a:cubicBezTo>
                  <a:pt x="1394" y="460"/>
                  <a:pt x="1402" y="463"/>
                  <a:pt x="1406" y="454"/>
                </a:cubicBezTo>
                <a:cubicBezTo>
                  <a:pt x="1450" y="424"/>
                  <a:pt x="1446" y="420"/>
                  <a:pt x="1455" y="416"/>
                </a:cubicBezTo>
                <a:cubicBezTo>
                  <a:pt x="1506" y="363"/>
                  <a:pt x="1521" y="363"/>
                  <a:pt x="1515" y="354"/>
                </a:cubicBezTo>
                <a:cubicBezTo>
                  <a:pt x="1458" y="403"/>
                  <a:pt x="1455" y="404"/>
                  <a:pt x="1451" y="404"/>
                </a:cubicBezTo>
                <a:cubicBezTo>
                  <a:pt x="1396" y="438"/>
                  <a:pt x="1392" y="445"/>
                  <a:pt x="1385" y="444"/>
                </a:cubicBezTo>
                <a:cubicBezTo>
                  <a:pt x="1365" y="457"/>
                  <a:pt x="1366" y="454"/>
                  <a:pt x="1361" y="462"/>
                </a:cubicBezTo>
                <a:cubicBezTo>
                  <a:pt x="1344" y="457"/>
                  <a:pt x="1339" y="462"/>
                  <a:pt x="1334" y="465"/>
                </a:cubicBezTo>
                <a:cubicBezTo>
                  <a:pt x="1274" y="493"/>
                  <a:pt x="1268" y="499"/>
                  <a:pt x="1260" y="501"/>
                </a:cubicBezTo>
                <a:cubicBezTo>
                  <a:pt x="1232" y="514"/>
                  <a:pt x="1226" y="523"/>
                  <a:pt x="1219" y="528"/>
                </a:cubicBezTo>
                <a:cubicBezTo>
                  <a:pt x="1164" y="559"/>
                  <a:pt x="1151" y="570"/>
                  <a:pt x="1138" y="580"/>
                </a:cubicBezTo>
                <a:cubicBezTo>
                  <a:pt x="1086" y="621"/>
                  <a:pt x="1071" y="625"/>
                  <a:pt x="1060" y="639"/>
                </a:cubicBezTo>
                <a:cubicBezTo>
                  <a:pt x="1015" y="677"/>
                  <a:pt x="1009" y="682"/>
                  <a:pt x="1003" y="687"/>
                </a:cubicBezTo>
                <a:cubicBezTo>
                  <a:pt x="975" y="714"/>
                  <a:pt x="968" y="727"/>
                  <a:pt x="958" y="730"/>
                </a:cubicBezTo>
                <a:cubicBezTo>
                  <a:pt x="981" y="689"/>
                  <a:pt x="982" y="675"/>
                  <a:pt x="988" y="677"/>
                </a:cubicBezTo>
                <a:cubicBezTo>
                  <a:pt x="1041" y="611"/>
                  <a:pt x="1063" y="600"/>
                  <a:pt x="1079" y="575"/>
                </a:cubicBezTo>
                <a:cubicBezTo>
                  <a:pt x="1138" y="534"/>
                  <a:pt x="1146" y="530"/>
                  <a:pt x="1154" y="523"/>
                </a:cubicBezTo>
                <a:cubicBezTo>
                  <a:pt x="1241" y="472"/>
                  <a:pt x="1249" y="465"/>
                  <a:pt x="1258" y="463"/>
                </a:cubicBezTo>
                <a:cubicBezTo>
                  <a:pt x="1321" y="431"/>
                  <a:pt x="1332" y="431"/>
                  <a:pt x="1340" y="424"/>
                </a:cubicBezTo>
                <a:cubicBezTo>
                  <a:pt x="1375" y="406"/>
                  <a:pt x="1385" y="403"/>
                  <a:pt x="1395" y="401"/>
                </a:cubicBezTo>
                <a:cubicBezTo>
                  <a:pt x="1477" y="350"/>
                  <a:pt x="1483" y="350"/>
                  <a:pt x="1485" y="343"/>
                </a:cubicBezTo>
                <a:cubicBezTo>
                  <a:pt x="1473" y="345"/>
                  <a:pt x="1467" y="349"/>
                  <a:pt x="1461" y="354"/>
                </a:cubicBezTo>
                <a:cubicBezTo>
                  <a:pt x="1400" y="392"/>
                  <a:pt x="1390" y="385"/>
                  <a:pt x="1386" y="393"/>
                </a:cubicBezTo>
                <a:cubicBezTo>
                  <a:pt x="1344" y="417"/>
                  <a:pt x="1333" y="407"/>
                  <a:pt x="1330" y="419"/>
                </a:cubicBezTo>
                <a:cubicBezTo>
                  <a:pt x="1297" y="430"/>
                  <a:pt x="1284" y="437"/>
                  <a:pt x="1271" y="443"/>
                </a:cubicBezTo>
                <a:cubicBezTo>
                  <a:pt x="1209" y="472"/>
                  <a:pt x="1205" y="480"/>
                  <a:pt x="1198" y="483"/>
                </a:cubicBezTo>
                <a:cubicBezTo>
                  <a:pt x="1157" y="509"/>
                  <a:pt x="1151" y="512"/>
                  <a:pt x="1145" y="516"/>
                </a:cubicBezTo>
                <a:cubicBezTo>
                  <a:pt x="1121" y="528"/>
                  <a:pt x="1121" y="536"/>
                  <a:pt x="1117" y="535"/>
                </a:cubicBezTo>
                <a:cubicBezTo>
                  <a:pt x="1067" y="575"/>
                  <a:pt x="1064" y="578"/>
                  <a:pt x="1061" y="580"/>
                </a:cubicBezTo>
                <a:cubicBezTo>
                  <a:pt x="1038" y="600"/>
                  <a:pt x="1038" y="610"/>
                  <a:pt x="1032" y="608"/>
                </a:cubicBezTo>
                <a:cubicBezTo>
                  <a:pt x="973" y="664"/>
                  <a:pt x="975" y="683"/>
                  <a:pt x="969" y="678"/>
                </a:cubicBezTo>
                <a:cubicBezTo>
                  <a:pt x="969" y="656"/>
                  <a:pt x="973" y="647"/>
                  <a:pt x="981" y="645"/>
                </a:cubicBezTo>
                <a:cubicBezTo>
                  <a:pt x="1004" y="602"/>
                  <a:pt x="1011" y="602"/>
                  <a:pt x="1014" y="593"/>
                </a:cubicBezTo>
                <a:cubicBezTo>
                  <a:pt x="1083" y="533"/>
                  <a:pt x="1094" y="526"/>
                  <a:pt x="1103" y="516"/>
                </a:cubicBezTo>
                <a:cubicBezTo>
                  <a:pt x="1140" y="492"/>
                  <a:pt x="1145" y="487"/>
                  <a:pt x="1149" y="479"/>
                </a:cubicBezTo>
                <a:cubicBezTo>
                  <a:pt x="1250" y="423"/>
                  <a:pt x="1267" y="412"/>
                  <a:pt x="1286" y="408"/>
                </a:cubicBezTo>
                <a:cubicBezTo>
                  <a:pt x="1358" y="375"/>
                  <a:pt x="1378" y="371"/>
                  <a:pt x="1396" y="363"/>
                </a:cubicBezTo>
                <a:cubicBezTo>
                  <a:pt x="1444" y="352"/>
                  <a:pt x="1447" y="343"/>
                  <a:pt x="1454" y="348"/>
                </a:cubicBezTo>
                <a:cubicBezTo>
                  <a:pt x="1482" y="335"/>
                  <a:pt x="1487" y="328"/>
                  <a:pt x="1494" y="325"/>
                </a:cubicBezTo>
                <a:cubicBezTo>
                  <a:pt x="1523" y="318"/>
                  <a:pt x="1527" y="307"/>
                  <a:pt x="1536" y="309"/>
                </a:cubicBezTo>
                <a:cubicBezTo>
                  <a:pt x="1566" y="281"/>
                  <a:pt x="1572" y="284"/>
                  <a:pt x="1574" y="275"/>
                </a:cubicBezTo>
                <a:cubicBezTo>
                  <a:pt x="1535" y="290"/>
                  <a:pt x="1529" y="300"/>
                  <a:pt x="1520" y="302"/>
                </a:cubicBezTo>
                <a:cubicBezTo>
                  <a:pt x="1441" y="337"/>
                  <a:pt x="1437" y="341"/>
                  <a:pt x="1431" y="337"/>
                </a:cubicBezTo>
                <a:cubicBezTo>
                  <a:pt x="1384" y="362"/>
                  <a:pt x="1371" y="355"/>
                  <a:pt x="1364" y="364"/>
                </a:cubicBezTo>
                <a:cubicBezTo>
                  <a:pt x="1221" y="426"/>
                  <a:pt x="1214" y="424"/>
                  <a:pt x="1209" y="431"/>
                </a:cubicBezTo>
                <a:cubicBezTo>
                  <a:pt x="1155" y="462"/>
                  <a:pt x="1149" y="462"/>
                  <a:pt x="1146" y="472"/>
                </a:cubicBezTo>
                <a:cubicBezTo>
                  <a:pt x="1120" y="492"/>
                  <a:pt x="1108" y="498"/>
                  <a:pt x="1098" y="507"/>
                </a:cubicBezTo>
                <a:cubicBezTo>
                  <a:pt x="1031" y="555"/>
                  <a:pt x="1029" y="568"/>
                  <a:pt x="1022" y="568"/>
                </a:cubicBezTo>
                <a:cubicBezTo>
                  <a:pt x="987" y="600"/>
                  <a:pt x="987" y="618"/>
                  <a:pt x="977" y="611"/>
                </a:cubicBezTo>
                <a:cubicBezTo>
                  <a:pt x="1000" y="581"/>
                  <a:pt x="1007" y="572"/>
                  <a:pt x="1014" y="564"/>
                </a:cubicBezTo>
                <a:cubicBezTo>
                  <a:pt x="1065" y="510"/>
                  <a:pt x="1076" y="510"/>
                  <a:pt x="1081" y="496"/>
                </a:cubicBezTo>
                <a:cubicBezTo>
                  <a:pt x="1130" y="452"/>
                  <a:pt x="1139" y="462"/>
                  <a:pt x="1140" y="450"/>
                </a:cubicBezTo>
                <a:cubicBezTo>
                  <a:pt x="1209" y="412"/>
                  <a:pt x="1220" y="395"/>
                  <a:pt x="1237" y="392"/>
                </a:cubicBezTo>
                <a:cubicBezTo>
                  <a:pt x="1294" y="358"/>
                  <a:pt x="1301" y="365"/>
                  <a:pt x="1303" y="359"/>
                </a:cubicBezTo>
                <a:cubicBezTo>
                  <a:pt x="1342" y="346"/>
                  <a:pt x="1342" y="336"/>
                  <a:pt x="1348" y="338"/>
                </a:cubicBezTo>
                <a:cubicBezTo>
                  <a:pt x="1387" y="325"/>
                  <a:pt x="1391" y="324"/>
                  <a:pt x="1395" y="324"/>
                </a:cubicBezTo>
                <a:cubicBezTo>
                  <a:pt x="1425" y="323"/>
                  <a:pt x="1424" y="308"/>
                  <a:pt x="1431" y="315"/>
                </a:cubicBezTo>
                <a:cubicBezTo>
                  <a:pt x="1469" y="299"/>
                  <a:pt x="1473" y="298"/>
                  <a:pt x="1477" y="298"/>
                </a:cubicBezTo>
                <a:cubicBezTo>
                  <a:pt x="1500" y="284"/>
                  <a:pt x="1510" y="279"/>
                  <a:pt x="1504" y="275"/>
                </a:cubicBezTo>
                <a:cubicBezTo>
                  <a:pt x="1449" y="298"/>
                  <a:pt x="1443" y="300"/>
                  <a:pt x="1437" y="302"/>
                </a:cubicBezTo>
                <a:cubicBezTo>
                  <a:pt x="1355" y="326"/>
                  <a:pt x="1342" y="326"/>
                  <a:pt x="1333" y="334"/>
                </a:cubicBezTo>
                <a:cubicBezTo>
                  <a:pt x="1257" y="359"/>
                  <a:pt x="1255" y="370"/>
                  <a:pt x="1249" y="372"/>
                </a:cubicBezTo>
                <a:cubicBezTo>
                  <a:pt x="1190" y="403"/>
                  <a:pt x="1180" y="412"/>
                  <a:pt x="1170" y="419"/>
                </a:cubicBezTo>
                <a:cubicBezTo>
                  <a:pt x="1117" y="453"/>
                  <a:pt x="1112" y="458"/>
                  <a:pt x="1108" y="464"/>
                </a:cubicBezTo>
                <a:cubicBezTo>
                  <a:pt x="1028" y="525"/>
                  <a:pt x="1027" y="539"/>
                  <a:pt x="1021" y="542"/>
                </a:cubicBezTo>
                <a:cubicBezTo>
                  <a:pt x="1005" y="554"/>
                  <a:pt x="1006" y="540"/>
                  <a:pt x="1012" y="541"/>
                </a:cubicBezTo>
                <a:cubicBezTo>
                  <a:pt x="1047" y="492"/>
                  <a:pt x="1052" y="493"/>
                  <a:pt x="1054" y="484"/>
                </a:cubicBezTo>
                <a:cubicBezTo>
                  <a:pt x="1076" y="477"/>
                  <a:pt x="1077" y="462"/>
                  <a:pt x="1083" y="462"/>
                </a:cubicBezTo>
                <a:cubicBezTo>
                  <a:pt x="1109" y="445"/>
                  <a:pt x="1110" y="437"/>
                  <a:pt x="1114" y="438"/>
                </a:cubicBezTo>
                <a:cubicBezTo>
                  <a:pt x="1153" y="403"/>
                  <a:pt x="1166" y="403"/>
                  <a:pt x="1176" y="393"/>
                </a:cubicBezTo>
                <a:cubicBezTo>
                  <a:pt x="1195" y="373"/>
                  <a:pt x="1203" y="378"/>
                  <a:pt x="1207" y="372"/>
                </a:cubicBezTo>
                <a:cubicBezTo>
                  <a:pt x="1277" y="331"/>
                  <a:pt x="1282" y="326"/>
                  <a:pt x="1289" y="327"/>
                </a:cubicBezTo>
                <a:cubicBezTo>
                  <a:pt x="1316" y="309"/>
                  <a:pt x="1322" y="314"/>
                  <a:pt x="1323" y="307"/>
                </a:cubicBezTo>
                <a:cubicBezTo>
                  <a:pt x="1368" y="284"/>
                  <a:pt x="1379" y="291"/>
                  <a:pt x="1383" y="281"/>
                </a:cubicBezTo>
                <a:cubicBezTo>
                  <a:pt x="1431" y="265"/>
                  <a:pt x="1440" y="267"/>
                  <a:pt x="1446" y="262"/>
                </a:cubicBezTo>
                <a:cubicBezTo>
                  <a:pt x="1483" y="254"/>
                  <a:pt x="1497" y="251"/>
                  <a:pt x="1510" y="246"/>
                </a:cubicBezTo>
                <a:cubicBezTo>
                  <a:pt x="1564" y="220"/>
                  <a:pt x="1577" y="214"/>
                  <a:pt x="1590" y="206"/>
                </a:cubicBezTo>
                <a:cubicBezTo>
                  <a:pt x="1614" y="198"/>
                  <a:pt x="1615" y="190"/>
                  <a:pt x="1619" y="191"/>
                </a:cubicBezTo>
                <a:cubicBezTo>
                  <a:pt x="1599" y="186"/>
                  <a:pt x="1596" y="203"/>
                  <a:pt x="1585" y="201"/>
                </a:cubicBezTo>
                <a:cubicBezTo>
                  <a:pt x="1528" y="227"/>
                  <a:pt x="1520" y="234"/>
                  <a:pt x="1510" y="233"/>
                </a:cubicBezTo>
                <a:cubicBezTo>
                  <a:pt x="1386" y="267"/>
                  <a:pt x="1383" y="273"/>
                  <a:pt x="1378" y="272"/>
                </a:cubicBezTo>
                <a:cubicBezTo>
                  <a:pt x="1344" y="288"/>
                  <a:pt x="1334" y="288"/>
                  <a:pt x="1328" y="297"/>
                </a:cubicBezTo>
                <a:cubicBezTo>
                  <a:pt x="1310" y="302"/>
                  <a:pt x="1306" y="306"/>
                  <a:pt x="1301" y="307"/>
                </a:cubicBezTo>
                <a:cubicBezTo>
                  <a:pt x="1245" y="341"/>
                  <a:pt x="1236" y="341"/>
                  <a:pt x="1229" y="347"/>
                </a:cubicBezTo>
                <a:cubicBezTo>
                  <a:pt x="1182" y="370"/>
                  <a:pt x="1180" y="381"/>
                  <a:pt x="1173" y="379"/>
                </a:cubicBezTo>
                <a:cubicBezTo>
                  <a:pt x="1140" y="403"/>
                  <a:pt x="1137" y="406"/>
                  <a:pt x="1132" y="405"/>
                </a:cubicBezTo>
                <a:cubicBezTo>
                  <a:pt x="1107" y="426"/>
                  <a:pt x="1105" y="427"/>
                  <a:pt x="1104" y="430"/>
                </a:cubicBezTo>
                <a:cubicBezTo>
                  <a:pt x="1058" y="469"/>
                  <a:pt x="1049" y="481"/>
                  <a:pt x="1037" y="486"/>
                </a:cubicBezTo>
                <a:cubicBezTo>
                  <a:pt x="1017" y="510"/>
                  <a:pt x="1013" y="518"/>
                  <a:pt x="1006" y="519"/>
                </a:cubicBezTo>
                <a:cubicBezTo>
                  <a:pt x="1061" y="441"/>
                  <a:pt x="1074" y="433"/>
                  <a:pt x="1086" y="422"/>
                </a:cubicBezTo>
                <a:cubicBezTo>
                  <a:pt x="1109" y="407"/>
                  <a:pt x="1109" y="391"/>
                  <a:pt x="1117" y="395"/>
                </a:cubicBezTo>
                <a:cubicBezTo>
                  <a:pt x="1178" y="351"/>
                  <a:pt x="1188" y="340"/>
                  <a:pt x="1200" y="334"/>
                </a:cubicBezTo>
                <a:cubicBezTo>
                  <a:pt x="1237" y="306"/>
                  <a:pt x="1242" y="301"/>
                  <a:pt x="1249" y="302"/>
                </a:cubicBezTo>
                <a:cubicBezTo>
                  <a:pt x="1286" y="279"/>
                  <a:pt x="1290" y="280"/>
                  <a:pt x="1292" y="277"/>
                </a:cubicBezTo>
                <a:cubicBezTo>
                  <a:pt x="1342" y="253"/>
                  <a:pt x="1350" y="257"/>
                  <a:pt x="1355" y="252"/>
                </a:cubicBezTo>
                <a:cubicBezTo>
                  <a:pt x="1378" y="240"/>
                  <a:pt x="1386" y="245"/>
                  <a:pt x="1390" y="239"/>
                </a:cubicBezTo>
                <a:cubicBezTo>
                  <a:pt x="1427" y="222"/>
                  <a:pt x="1436" y="229"/>
                  <a:pt x="1441" y="224"/>
                </a:cubicBezTo>
                <a:cubicBezTo>
                  <a:pt x="1495" y="205"/>
                  <a:pt x="1504" y="212"/>
                  <a:pt x="1509" y="208"/>
                </a:cubicBezTo>
                <a:cubicBezTo>
                  <a:pt x="1545" y="188"/>
                  <a:pt x="1553" y="194"/>
                  <a:pt x="1556" y="188"/>
                </a:cubicBezTo>
                <a:cubicBezTo>
                  <a:pt x="1592" y="175"/>
                  <a:pt x="1595" y="175"/>
                  <a:pt x="1598" y="175"/>
                </a:cubicBezTo>
                <a:cubicBezTo>
                  <a:pt x="1628" y="165"/>
                  <a:pt x="1638" y="150"/>
                  <a:pt x="1633" y="146"/>
                </a:cubicBezTo>
                <a:cubicBezTo>
                  <a:pt x="1552" y="184"/>
                  <a:pt x="1547" y="183"/>
                  <a:pt x="1543" y="188"/>
                </a:cubicBezTo>
                <a:cubicBezTo>
                  <a:pt x="1524" y="192"/>
                  <a:pt x="1519" y="191"/>
                  <a:pt x="1517" y="198"/>
                </a:cubicBezTo>
                <a:cubicBezTo>
                  <a:pt x="1482" y="201"/>
                  <a:pt x="1478" y="205"/>
                  <a:pt x="1474" y="207"/>
                </a:cubicBezTo>
                <a:cubicBezTo>
                  <a:pt x="1437" y="214"/>
                  <a:pt x="1434" y="216"/>
                  <a:pt x="1432" y="217"/>
                </a:cubicBezTo>
                <a:cubicBezTo>
                  <a:pt x="1336" y="248"/>
                  <a:pt x="1324" y="252"/>
                  <a:pt x="1312" y="255"/>
                </a:cubicBezTo>
                <a:cubicBezTo>
                  <a:pt x="1256" y="279"/>
                  <a:pt x="1253" y="290"/>
                  <a:pt x="1246" y="288"/>
                </a:cubicBezTo>
                <a:cubicBezTo>
                  <a:pt x="1209" y="313"/>
                  <a:pt x="1203" y="313"/>
                  <a:pt x="1199" y="321"/>
                </a:cubicBezTo>
                <a:cubicBezTo>
                  <a:pt x="1128" y="382"/>
                  <a:pt x="1094" y="381"/>
                  <a:pt x="1074" y="420"/>
                </a:cubicBezTo>
                <a:cubicBezTo>
                  <a:pt x="1039" y="431"/>
                  <a:pt x="1041" y="426"/>
                  <a:pt x="1044" y="416"/>
                </a:cubicBezTo>
                <a:cubicBezTo>
                  <a:pt x="1066" y="399"/>
                  <a:pt x="1067" y="394"/>
                  <a:pt x="1070" y="393"/>
                </a:cubicBezTo>
                <a:cubicBezTo>
                  <a:pt x="1113" y="364"/>
                  <a:pt x="1123" y="347"/>
                  <a:pt x="1138" y="344"/>
                </a:cubicBezTo>
                <a:cubicBezTo>
                  <a:pt x="1179" y="317"/>
                  <a:pt x="1183" y="317"/>
                  <a:pt x="1184" y="311"/>
                </a:cubicBezTo>
                <a:cubicBezTo>
                  <a:pt x="1228" y="278"/>
                  <a:pt x="1246" y="277"/>
                  <a:pt x="1259" y="265"/>
                </a:cubicBezTo>
                <a:cubicBezTo>
                  <a:pt x="1359" y="217"/>
                  <a:pt x="1367" y="214"/>
                  <a:pt x="1374" y="210"/>
                </a:cubicBezTo>
                <a:cubicBezTo>
                  <a:pt x="1415" y="193"/>
                  <a:pt x="1429" y="181"/>
                  <a:pt x="1446" y="179"/>
                </a:cubicBezTo>
                <a:cubicBezTo>
                  <a:pt x="1484" y="161"/>
                  <a:pt x="1490" y="164"/>
                  <a:pt x="1493" y="159"/>
                </a:cubicBezTo>
                <a:cubicBezTo>
                  <a:pt x="1548" y="148"/>
                  <a:pt x="1550" y="140"/>
                  <a:pt x="1553" y="139"/>
                </a:cubicBezTo>
                <a:cubicBezTo>
                  <a:pt x="1579" y="130"/>
                  <a:pt x="1591" y="128"/>
                  <a:pt x="1585" y="124"/>
                </a:cubicBezTo>
                <a:cubicBezTo>
                  <a:pt x="1522" y="141"/>
                  <a:pt x="1520" y="144"/>
                  <a:pt x="1516" y="144"/>
                </a:cubicBezTo>
                <a:cubicBezTo>
                  <a:pt x="1479" y="160"/>
                  <a:pt x="1471" y="159"/>
                  <a:pt x="1463" y="161"/>
                </a:cubicBezTo>
                <a:cubicBezTo>
                  <a:pt x="1388" y="186"/>
                  <a:pt x="1382" y="198"/>
                  <a:pt x="1373" y="199"/>
                </a:cubicBezTo>
                <a:cubicBezTo>
                  <a:pt x="1353" y="207"/>
                  <a:pt x="1351" y="210"/>
                  <a:pt x="1347" y="207"/>
                </a:cubicBezTo>
                <a:cubicBezTo>
                  <a:pt x="1330" y="216"/>
                  <a:pt x="1326" y="220"/>
                  <a:pt x="1321" y="220"/>
                </a:cubicBezTo>
                <a:cubicBezTo>
                  <a:pt x="1288" y="236"/>
                  <a:pt x="1281" y="244"/>
                  <a:pt x="1272" y="246"/>
                </a:cubicBezTo>
                <a:cubicBezTo>
                  <a:pt x="1217" y="280"/>
                  <a:pt x="1210" y="280"/>
                  <a:pt x="1204" y="288"/>
                </a:cubicBezTo>
                <a:cubicBezTo>
                  <a:pt x="1135" y="337"/>
                  <a:pt x="1124" y="332"/>
                  <a:pt x="1119" y="342"/>
                </a:cubicBezTo>
                <a:cubicBezTo>
                  <a:pt x="1092" y="361"/>
                  <a:pt x="1085" y="367"/>
                  <a:pt x="1079" y="374"/>
                </a:cubicBezTo>
                <a:cubicBezTo>
                  <a:pt x="1062" y="384"/>
                  <a:pt x="1059" y="384"/>
                  <a:pt x="1060" y="381"/>
                </a:cubicBezTo>
                <a:cubicBezTo>
                  <a:pt x="1107" y="325"/>
                  <a:pt x="1114" y="316"/>
                  <a:pt x="1124" y="312"/>
                </a:cubicBezTo>
                <a:cubicBezTo>
                  <a:pt x="1151" y="285"/>
                  <a:pt x="1157" y="285"/>
                  <a:pt x="1160" y="280"/>
                </a:cubicBezTo>
                <a:cubicBezTo>
                  <a:pt x="1190" y="258"/>
                  <a:pt x="1192" y="255"/>
                  <a:pt x="1196" y="259"/>
                </a:cubicBezTo>
                <a:cubicBezTo>
                  <a:pt x="1217" y="250"/>
                  <a:pt x="1215" y="234"/>
                  <a:pt x="1222" y="242"/>
                </a:cubicBezTo>
                <a:cubicBezTo>
                  <a:pt x="1295" y="204"/>
                  <a:pt x="1299" y="194"/>
                  <a:pt x="1308" y="195"/>
                </a:cubicBezTo>
                <a:cubicBezTo>
                  <a:pt x="1334" y="185"/>
                  <a:pt x="1335" y="175"/>
                  <a:pt x="1341" y="178"/>
                </a:cubicBezTo>
                <a:cubicBezTo>
                  <a:pt x="1378" y="161"/>
                  <a:pt x="1383" y="163"/>
                  <a:pt x="1387" y="161"/>
                </a:cubicBezTo>
                <a:cubicBezTo>
                  <a:pt x="1413" y="148"/>
                  <a:pt x="1419" y="155"/>
                  <a:pt x="1421" y="148"/>
                </a:cubicBezTo>
                <a:cubicBezTo>
                  <a:pt x="1453" y="136"/>
                  <a:pt x="1459" y="129"/>
                  <a:pt x="1469" y="128"/>
                </a:cubicBezTo>
                <a:cubicBezTo>
                  <a:pt x="1496" y="118"/>
                  <a:pt x="1499" y="117"/>
                  <a:pt x="1503" y="116"/>
                </a:cubicBezTo>
                <a:cubicBezTo>
                  <a:pt x="1533" y="107"/>
                  <a:pt x="1534" y="99"/>
                  <a:pt x="1541" y="104"/>
                </a:cubicBezTo>
                <a:cubicBezTo>
                  <a:pt x="1595" y="80"/>
                  <a:pt x="1599" y="66"/>
                  <a:pt x="1608" y="68"/>
                </a:cubicBezTo>
                <a:cubicBezTo>
                  <a:pt x="1643" y="43"/>
                  <a:pt x="1650" y="46"/>
                  <a:pt x="1651" y="37"/>
                </a:cubicBezTo>
                <a:cubicBezTo>
                  <a:pt x="1698" y="3"/>
                  <a:pt x="1706" y="15"/>
                  <a:pt x="1707" y="5"/>
                </a:cubicBezTo>
                <a:cubicBezTo>
                  <a:pt x="1706" y="1"/>
                  <a:pt x="1706" y="1"/>
                  <a:pt x="1706" y="1"/>
                </a:cubicBezTo>
                <a:cubicBezTo>
                  <a:pt x="1636" y="42"/>
                  <a:pt x="1630" y="44"/>
                  <a:pt x="1624" y="47"/>
                </a:cubicBezTo>
                <a:cubicBezTo>
                  <a:pt x="1588" y="67"/>
                  <a:pt x="1582" y="69"/>
                  <a:pt x="1577" y="73"/>
                </a:cubicBezTo>
                <a:cubicBezTo>
                  <a:pt x="1502" y="101"/>
                  <a:pt x="1498" y="108"/>
                  <a:pt x="1491" y="107"/>
                </a:cubicBezTo>
                <a:cubicBezTo>
                  <a:pt x="1414" y="138"/>
                  <a:pt x="1405" y="141"/>
                  <a:pt x="1395" y="143"/>
                </a:cubicBezTo>
                <a:cubicBezTo>
                  <a:pt x="1361" y="160"/>
                  <a:pt x="1352" y="160"/>
                  <a:pt x="1344" y="164"/>
                </a:cubicBezTo>
                <a:cubicBezTo>
                  <a:pt x="1300" y="183"/>
                  <a:pt x="1295" y="183"/>
                  <a:pt x="1292" y="188"/>
                </a:cubicBezTo>
                <a:cubicBezTo>
                  <a:pt x="1234" y="218"/>
                  <a:pt x="1227" y="226"/>
                  <a:pt x="1217" y="227"/>
                </a:cubicBezTo>
                <a:cubicBezTo>
                  <a:pt x="1160" y="266"/>
                  <a:pt x="1151" y="270"/>
                  <a:pt x="1144" y="280"/>
                </a:cubicBezTo>
                <a:cubicBezTo>
                  <a:pt x="1104" y="309"/>
                  <a:pt x="1100" y="312"/>
                  <a:pt x="1098" y="319"/>
                </a:cubicBezTo>
                <a:cubicBezTo>
                  <a:pt x="1093" y="303"/>
                  <a:pt x="1098" y="293"/>
                  <a:pt x="1106" y="288"/>
                </a:cubicBezTo>
                <a:cubicBezTo>
                  <a:pt x="1138" y="265"/>
                  <a:pt x="1147" y="260"/>
                  <a:pt x="1154" y="252"/>
                </a:cubicBezTo>
                <a:cubicBezTo>
                  <a:pt x="1210" y="216"/>
                  <a:pt x="1217" y="209"/>
                  <a:pt x="1225" y="202"/>
                </a:cubicBezTo>
                <a:cubicBezTo>
                  <a:pt x="1296" y="160"/>
                  <a:pt x="1300" y="161"/>
                  <a:pt x="1302" y="158"/>
                </a:cubicBezTo>
                <a:cubicBezTo>
                  <a:pt x="1362" y="135"/>
                  <a:pt x="1366" y="125"/>
                  <a:pt x="1374" y="127"/>
                </a:cubicBezTo>
                <a:cubicBezTo>
                  <a:pt x="1409" y="117"/>
                  <a:pt x="1410" y="109"/>
                  <a:pt x="1415" y="113"/>
                </a:cubicBezTo>
                <a:cubicBezTo>
                  <a:pt x="1463" y="94"/>
                  <a:pt x="1489" y="83"/>
                  <a:pt x="1516" y="74"/>
                </a:cubicBezTo>
                <a:cubicBezTo>
                  <a:pt x="1562" y="54"/>
                  <a:pt x="1570" y="55"/>
                  <a:pt x="1575" y="50"/>
                </a:cubicBezTo>
                <a:cubicBezTo>
                  <a:pt x="1640" y="15"/>
                  <a:pt x="1645" y="7"/>
                  <a:pt x="1651" y="2"/>
                </a:cubicBezTo>
                <a:cubicBezTo>
                  <a:pt x="1637" y="3"/>
                  <a:pt x="1635" y="6"/>
                  <a:pt x="1631" y="5"/>
                </a:cubicBezTo>
                <a:cubicBezTo>
                  <a:pt x="1547" y="51"/>
                  <a:pt x="1539" y="51"/>
                  <a:pt x="1532" y="52"/>
                </a:cubicBezTo>
                <a:cubicBezTo>
                  <a:pt x="1490" y="73"/>
                  <a:pt x="1486" y="70"/>
                  <a:pt x="1482" y="71"/>
                </a:cubicBezTo>
                <a:cubicBezTo>
                  <a:pt x="1448" y="94"/>
                  <a:pt x="1437" y="85"/>
                  <a:pt x="1431" y="92"/>
                </a:cubicBezTo>
                <a:cubicBezTo>
                  <a:pt x="1324" y="130"/>
                  <a:pt x="1318" y="136"/>
                  <a:pt x="1311" y="139"/>
                </a:cubicBezTo>
                <a:cubicBezTo>
                  <a:pt x="1284" y="152"/>
                  <a:pt x="1278" y="159"/>
                  <a:pt x="1270" y="159"/>
                </a:cubicBezTo>
                <a:cubicBezTo>
                  <a:pt x="1250" y="180"/>
                  <a:pt x="1243" y="175"/>
                  <a:pt x="1241" y="180"/>
                </a:cubicBezTo>
                <a:cubicBezTo>
                  <a:pt x="1204" y="206"/>
                  <a:pt x="1195" y="205"/>
                  <a:pt x="1190" y="215"/>
                </a:cubicBezTo>
                <a:cubicBezTo>
                  <a:pt x="1121" y="258"/>
                  <a:pt x="1117" y="271"/>
                  <a:pt x="1108" y="269"/>
                </a:cubicBezTo>
                <a:cubicBezTo>
                  <a:pt x="1159" y="220"/>
                  <a:pt x="1165" y="199"/>
                  <a:pt x="1178" y="199"/>
                </a:cubicBezTo>
                <a:cubicBezTo>
                  <a:pt x="1195" y="184"/>
                  <a:pt x="1197" y="181"/>
                  <a:pt x="1201" y="184"/>
                </a:cubicBezTo>
                <a:cubicBezTo>
                  <a:pt x="1248" y="157"/>
                  <a:pt x="1250" y="146"/>
                  <a:pt x="1257" y="146"/>
                </a:cubicBezTo>
                <a:cubicBezTo>
                  <a:pt x="1310" y="112"/>
                  <a:pt x="1319" y="120"/>
                  <a:pt x="1323" y="113"/>
                </a:cubicBezTo>
                <a:cubicBezTo>
                  <a:pt x="1362" y="95"/>
                  <a:pt x="1370" y="97"/>
                  <a:pt x="1374" y="92"/>
                </a:cubicBezTo>
                <a:cubicBezTo>
                  <a:pt x="1437" y="78"/>
                  <a:pt x="1438" y="64"/>
                  <a:pt x="1446" y="67"/>
                </a:cubicBezTo>
                <a:cubicBezTo>
                  <a:pt x="1469" y="58"/>
                  <a:pt x="1476" y="59"/>
                  <a:pt x="1480" y="54"/>
                </a:cubicBezTo>
                <a:cubicBezTo>
                  <a:pt x="1500" y="47"/>
                  <a:pt x="1503" y="47"/>
                  <a:pt x="1506" y="47"/>
                </a:cubicBezTo>
                <a:cubicBezTo>
                  <a:pt x="1557" y="24"/>
                  <a:pt x="1564" y="27"/>
                  <a:pt x="1569" y="21"/>
                </a:cubicBezTo>
                <a:cubicBezTo>
                  <a:pt x="1592" y="12"/>
                  <a:pt x="1598" y="12"/>
                  <a:pt x="1602" y="5"/>
                </a:cubicBezTo>
                <a:cubicBezTo>
                  <a:pt x="1588" y="2"/>
                  <a:pt x="1585" y="4"/>
                  <a:pt x="1583" y="5"/>
                </a:cubicBezTo>
                <a:cubicBezTo>
                  <a:pt x="1544" y="17"/>
                  <a:pt x="1531" y="27"/>
                  <a:pt x="1516" y="32"/>
                </a:cubicBezTo>
                <a:cubicBezTo>
                  <a:pt x="1456" y="43"/>
                  <a:pt x="1456" y="57"/>
                  <a:pt x="1449" y="53"/>
                </a:cubicBezTo>
                <a:cubicBezTo>
                  <a:pt x="1418" y="65"/>
                  <a:pt x="1413" y="65"/>
                  <a:pt x="1408" y="66"/>
                </a:cubicBezTo>
                <a:cubicBezTo>
                  <a:pt x="1363" y="81"/>
                  <a:pt x="1360" y="87"/>
                  <a:pt x="1354" y="86"/>
                </a:cubicBezTo>
                <a:cubicBezTo>
                  <a:pt x="1319" y="101"/>
                  <a:pt x="1310" y="104"/>
                  <a:pt x="1301" y="106"/>
                </a:cubicBezTo>
                <a:cubicBezTo>
                  <a:pt x="1255" y="133"/>
                  <a:pt x="1253" y="133"/>
                  <a:pt x="1250" y="133"/>
                </a:cubicBezTo>
                <a:cubicBezTo>
                  <a:pt x="1260" y="123"/>
                  <a:pt x="1264" y="116"/>
                  <a:pt x="1268" y="113"/>
                </a:cubicBezTo>
                <a:cubicBezTo>
                  <a:pt x="1316" y="90"/>
                  <a:pt x="1319" y="83"/>
                  <a:pt x="1324" y="82"/>
                </a:cubicBezTo>
                <a:cubicBezTo>
                  <a:pt x="1391" y="43"/>
                  <a:pt x="1431" y="28"/>
                  <a:pt x="1473" y="15"/>
                </a:cubicBezTo>
                <a:cubicBezTo>
                  <a:pt x="1471" y="3"/>
                  <a:pt x="1468" y="3"/>
                  <a:pt x="1466" y="3"/>
                </a:cubicBezTo>
                <a:cubicBezTo>
                  <a:pt x="1425" y="21"/>
                  <a:pt x="1412" y="24"/>
                  <a:pt x="1399" y="30"/>
                </a:cubicBezTo>
                <a:cubicBezTo>
                  <a:pt x="1372" y="34"/>
                  <a:pt x="1370" y="48"/>
                  <a:pt x="1362" y="48"/>
                </a:cubicBezTo>
                <a:cubicBezTo>
                  <a:pt x="1312" y="80"/>
                  <a:pt x="1306" y="72"/>
                  <a:pt x="1305" y="69"/>
                </a:cubicBezTo>
                <a:cubicBezTo>
                  <a:pt x="1261" y="106"/>
                  <a:pt x="1249" y="115"/>
                  <a:pt x="1236" y="121"/>
                </a:cubicBezTo>
                <a:cubicBezTo>
                  <a:pt x="1204" y="145"/>
                  <a:pt x="1199" y="157"/>
                  <a:pt x="1190" y="160"/>
                </a:cubicBezTo>
                <a:cubicBezTo>
                  <a:pt x="1146" y="195"/>
                  <a:pt x="1150" y="184"/>
                  <a:pt x="1155" y="179"/>
                </a:cubicBezTo>
                <a:cubicBezTo>
                  <a:pt x="1204" y="118"/>
                  <a:pt x="1215" y="114"/>
                  <a:pt x="1223" y="102"/>
                </a:cubicBezTo>
                <a:cubicBezTo>
                  <a:pt x="1257" y="77"/>
                  <a:pt x="1264" y="77"/>
                  <a:pt x="1267" y="68"/>
                </a:cubicBezTo>
                <a:cubicBezTo>
                  <a:pt x="1303" y="49"/>
                  <a:pt x="1304" y="42"/>
                  <a:pt x="1309" y="46"/>
                </a:cubicBezTo>
                <a:cubicBezTo>
                  <a:pt x="1354" y="18"/>
                  <a:pt x="1356" y="14"/>
                  <a:pt x="1357" y="10"/>
                </a:cubicBezTo>
                <a:cubicBezTo>
                  <a:pt x="1353" y="1"/>
                  <a:pt x="1353" y="1"/>
                  <a:pt x="1353" y="1"/>
                </a:cubicBezTo>
                <a:cubicBezTo>
                  <a:pt x="1328" y="15"/>
                  <a:pt x="1325" y="18"/>
                  <a:pt x="1322" y="23"/>
                </a:cubicBezTo>
                <a:cubicBezTo>
                  <a:pt x="1262" y="54"/>
                  <a:pt x="1258" y="67"/>
                  <a:pt x="1249" y="66"/>
                </a:cubicBezTo>
                <a:cubicBezTo>
                  <a:pt x="1234" y="69"/>
                  <a:pt x="1241" y="69"/>
                  <a:pt x="1246" y="65"/>
                </a:cubicBezTo>
                <a:cubicBezTo>
                  <a:pt x="1284" y="42"/>
                  <a:pt x="1287" y="30"/>
                  <a:pt x="1293" y="26"/>
                </a:cubicBezTo>
                <a:cubicBezTo>
                  <a:pt x="1311" y="1"/>
                  <a:pt x="1311" y="1"/>
                  <a:pt x="1311" y="1"/>
                </a:cubicBezTo>
                <a:cubicBezTo>
                  <a:pt x="1291" y="14"/>
                  <a:pt x="1290" y="19"/>
                  <a:pt x="1285" y="15"/>
                </a:cubicBezTo>
                <a:cubicBezTo>
                  <a:pt x="1255" y="38"/>
                  <a:pt x="1251" y="46"/>
                  <a:pt x="1244" y="48"/>
                </a:cubicBezTo>
                <a:cubicBezTo>
                  <a:pt x="1221" y="68"/>
                  <a:pt x="1218" y="53"/>
                  <a:pt x="1221" y="44"/>
                </a:cubicBezTo>
                <a:cubicBezTo>
                  <a:pt x="1261" y="6"/>
                  <a:pt x="1264" y="2"/>
                  <a:pt x="1267" y="1"/>
                </a:cubicBezTo>
                <a:cubicBezTo>
                  <a:pt x="1217" y="9"/>
                  <a:pt x="1218" y="5"/>
                  <a:pt x="1219" y="1"/>
                </a:cubicBezTo>
                <a:cubicBezTo>
                  <a:pt x="1198" y="35"/>
                  <a:pt x="1200" y="50"/>
                  <a:pt x="1194" y="67"/>
                </a:cubicBezTo>
                <a:cubicBezTo>
                  <a:pt x="1185" y="32"/>
                  <a:pt x="1190" y="23"/>
                  <a:pt x="1189" y="16"/>
                </a:cubicBezTo>
                <a:cubicBezTo>
                  <a:pt x="1179" y="3"/>
                  <a:pt x="1179" y="6"/>
                  <a:pt x="1179" y="9"/>
                </a:cubicBezTo>
                <a:cubicBezTo>
                  <a:pt x="1160" y="104"/>
                  <a:pt x="1151" y="130"/>
                  <a:pt x="1144" y="155"/>
                </a:cubicBezTo>
                <a:cubicBezTo>
                  <a:pt x="1135" y="148"/>
                  <a:pt x="1143" y="111"/>
                  <a:pt x="1149" y="75"/>
                </a:cubicBezTo>
                <a:cubicBezTo>
                  <a:pt x="1157" y="39"/>
                  <a:pt x="1150" y="33"/>
                  <a:pt x="1158" y="21"/>
                </a:cubicBezTo>
                <a:cubicBezTo>
                  <a:pt x="1145" y="12"/>
                  <a:pt x="1146" y="23"/>
                  <a:pt x="1141" y="36"/>
                </a:cubicBezTo>
                <a:cubicBezTo>
                  <a:pt x="1132" y="93"/>
                  <a:pt x="1134" y="96"/>
                  <a:pt x="1131" y="101"/>
                </a:cubicBezTo>
                <a:cubicBezTo>
                  <a:pt x="1125" y="60"/>
                  <a:pt x="1132" y="53"/>
                  <a:pt x="1129" y="49"/>
                </a:cubicBezTo>
                <a:cubicBezTo>
                  <a:pt x="1127" y="4"/>
                  <a:pt x="1128" y="2"/>
                  <a:pt x="1129" y="1"/>
                </a:cubicBezTo>
                <a:cubicBezTo>
                  <a:pt x="1119" y="61"/>
                  <a:pt x="1115" y="79"/>
                  <a:pt x="1117" y="95"/>
                </a:cubicBezTo>
                <a:cubicBezTo>
                  <a:pt x="1108" y="149"/>
                  <a:pt x="1116" y="159"/>
                  <a:pt x="1109" y="168"/>
                </a:cubicBezTo>
                <a:cubicBezTo>
                  <a:pt x="1108" y="199"/>
                  <a:pt x="1107" y="202"/>
                  <a:pt x="1108" y="206"/>
                </a:cubicBezTo>
                <a:cubicBezTo>
                  <a:pt x="1094" y="237"/>
                  <a:pt x="1103" y="246"/>
                  <a:pt x="1094" y="244"/>
                </a:cubicBezTo>
                <a:cubicBezTo>
                  <a:pt x="1096" y="113"/>
                  <a:pt x="1092" y="95"/>
                  <a:pt x="1091" y="77"/>
                </a:cubicBezTo>
                <a:cubicBezTo>
                  <a:pt x="1072" y="1"/>
                  <a:pt x="1072" y="1"/>
                  <a:pt x="1072" y="1"/>
                </a:cubicBezTo>
                <a:cubicBezTo>
                  <a:pt x="1077" y="42"/>
                  <a:pt x="1075" y="50"/>
                  <a:pt x="1077" y="58"/>
                </a:cubicBezTo>
                <a:cubicBezTo>
                  <a:pt x="1083" y="126"/>
                  <a:pt x="1084" y="129"/>
                  <a:pt x="1084" y="134"/>
                </a:cubicBezTo>
                <a:cubicBezTo>
                  <a:pt x="1091" y="193"/>
                  <a:pt x="1080" y="196"/>
                  <a:pt x="1087" y="203"/>
                </a:cubicBezTo>
                <a:cubicBezTo>
                  <a:pt x="1085" y="247"/>
                  <a:pt x="1078" y="253"/>
                  <a:pt x="1083" y="255"/>
                </a:cubicBezTo>
                <a:cubicBezTo>
                  <a:pt x="1066" y="299"/>
                  <a:pt x="1069" y="290"/>
                  <a:pt x="1071" y="281"/>
                </a:cubicBezTo>
                <a:cubicBezTo>
                  <a:pt x="1070" y="245"/>
                  <a:pt x="1066" y="232"/>
                  <a:pt x="1068" y="216"/>
                </a:cubicBezTo>
                <a:cubicBezTo>
                  <a:pt x="1057" y="159"/>
                  <a:pt x="1060" y="143"/>
                  <a:pt x="1054" y="130"/>
                </a:cubicBezTo>
                <a:cubicBezTo>
                  <a:pt x="1052" y="97"/>
                  <a:pt x="1049" y="93"/>
                  <a:pt x="1052" y="84"/>
                </a:cubicBezTo>
                <a:cubicBezTo>
                  <a:pt x="1050" y="28"/>
                  <a:pt x="1050" y="14"/>
                  <a:pt x="1050" y="1"/>
                </a:cubicBezTo>
                <a:cubicBezTo>
                  <a:pt x="1045" y="114"/>
                  <a:pt x="1043" y="124"/>
                  <a:pt x="1046" y="133"/>
                </a:cubicBezTo>
                <a:cubicBezTo>
                  <a:pt x="1050" y="182"/>
                  <a:pt x="1054" y="186"/>
                  <a:pt x="1051" y="192"/>
                </a:cubicBezTo>
                <a:cubicBezTo>
                  <a:pt x="1053" y="258"/>
                  <a:pt x="1060" y="260"/>
                  <a:pt x="1058" y="266"/>
                </a:cubicBezTo>
                <a:cubicBezTo>
                  <a:pt x="1049" y="350"/>
                  <a:pt x="1055" y="352"/>
                  <a:pt x="1051" y="358"/>
                </a:cubicBezTo>
                <a:cubicBezTo>
                  <a:pt x="1041" y="306"/>
                  <a:pt x="1042" y="289"/>
                  <a:pt x="1039" y="273"/>
                </a:cubicBezTo>
                <a:cubicBezTo>
                  <a:pt x="1028" y="212"/>
                  <a:pt x="1035" y="205"/>
                  <a:pt x="1030" y="202"/>
                </a:cubicBezTo>
                <a:cubicBezTo>
                  <a:pt x="1020" y="147"/>
                  <a:pt x="1023" y="137"/>
                  <a:pt x="1019" y="130"/>
                </a:cubicBezTo>
                <a:cubicBezTo>
                  <a:pt x="1007" y="92"/>
                  <a:pt x="1014" y="85"/>
                  <a:pt x="1008" y="83"/>
                </a:cubicBezTo>
                <a:cubicBezTo>
                  <a:pt x="1000" y="53"/>
                  <a:pt x="1004" y="43"/>
                  <a:pt x="997" y="37"/>
                </a:cubicBezTo>
                <a:cubicBezTo>
                  <a:pt x="988" y="4"/>
                  <a:pt x="991" y="7"/>
                  <a:pt x="990" y="11"/>
                </a:cubicBezTo>
                <a:cubicBezTo>
                  <a:pt x="1005" y="88"/>
                  <a:pt x="1003" y="97"/>
                  <a:pt x="1009" y="103"/>
                </a:cubicBezTo>
                <a:cubicBezTo>
                  <a:pt x="1021" y="191"/>
                  <a:pt x="1018" y="209"/>
                  <a:pt x="1023" y="224"/>
                </a:cubicBezTo>
                <a:cubicBezTo>
                  <a:pt x="1030" y="280"/>
                  <a:pt x="1033" y="287"/>
                  <a:pt x="1028" y="297"/>
                </a:cubicBezTo>
                <a:cubicBezTo>
                  <a:pt x="1028" y="383"/>
                  <a:pt x="1028" y="394"/>
                  <a:pt x="1027" y="404"/>
                </a:cubicBezTo>
                <a:cubicBezTo>
                  <a:pt x="1021" y="424"/>
                  <a:pt x="1020" y="416"/>
                  <a:pt x="1023" y="406"/>
                </a:cubicBezTo>
                <a:cubicBezTo>
                  <a:pt x="1017" y="364"/>
                  <a:pt x="1024" y="357"/>
                  <a:pt x="1021" y="354"/>
                </a:cubicBezTo>
                <a:cubicBezTo>
                  <a:pt x="1014" y="266"/>
                  <a:pt x="1013" y="257"/>
                  <a:pt x="1012" y="248"/>
                </a:cubicBezTo>
                <a:cubicBezTo>
                  <a:pt x="1012" y="215"/>
                  <a:pt x="1011" y="211"/>
                  <a:pt x="1005" y="209"/>
                </a:cubicBezTo>
                <a:cubicBezTo>
                  <a:pt x="998" y="149"/>
                  <a:pt x="993" y="132"/>
                  <a:pt x="991" y="114"/>
                </a:cubicBezTo>
                <a:cubicBezTo>
                  <a:pt x="976" y="25"/>
                  <a:pt x="981" y="13"/>
                  <a:pt x="977" y="5"/>
                </a:cubicBezTo>
                <a:cubicBezTo>
                  <a:pt x="970" y="2"/>
                  <a:pt x="971" y="2"/>
                  <a:pt x="972" y="3"/>
                </a:cubicBezTo>
                <a:cubicBezTo>
                  <a:pt x="968" y="36"/>
                  <a:pt x="962" y="42"/>
                  <a:pt x="965" y="45"/>
                </a:cubicBezTo>
                <a:cubicBezTo>
                  <a:pt x="962" y="82"/>
                  <a:pt x="958" y="87"/>
                  <a:pt x="956" y="92"/>
                </a:cubicBezTo>
                <a:cubicBezTo>
                  <a:pt x="952" y="138"/>
                  <a:pt x="951" y="149"/>
                  <a:pt x="951" y="159"/>
                </a:cubicBezTo>
                <a:cubicBezTo>
                  <a:pt x="953" y="189"/>
                  <a:pt x="953" y="192"/>
                  <a:pt x="953" y="195"/>
                </a:cubicBezTo>
                <a:cubicBezTo>
                  <a:pt x="956" y="244"/>
                  <a:pt x="959" y="250"/>
                  <a:pt x="957" y="258"/>
                </a:cubicBezTo>
                <a:cubicBezTo>
                  <a:pt x="960" y="326"/>
                  <a:pt x="963" y="328"/>
                  <a:pt x="961" y="333"/>
                </a:cubicBezTo>
                <a:cubicBezTo>
                  <a:pt x="975" y="399"/>
                  <a:pt x="969" y="416"/>
                  <a:pt x="974" y="428"/>
                </a:cubicBezTo>
                <a:cubicBezTo>
                  <a:pt x="974" y="476"/>
                  <a:pt x="978" y="478"/>
                  <a:pt x="979" y="481"/>
                </a:cubicBezTo>
                <a:cubicBezTo>
                  <a:pt x="978" y="522"/>
                  <a:pt x="980" y="528"/>
                  <a:pt x="976" y="537"/>
                </a:cubicBezTo>
                <a:cubicBezTo>
                  <a:pt x="979" y="567"/>
                  <a:pt x="970" y="578"/>
                  <a:pt x="973" y="584"/>
                </a:cubicBezTo>
                <a:cubicBezTo>
                  <a:pt x="964" y="592"/>
                  <a:pt x="960" y="578"/>
                  <a:pt x="965" y="561"/>
                </a:cubicBezTo>
                <a:cubicBezTo>
                  <a:pt x="959" y="485"/>
                  <a:pt x="960" y="477"/>
                  <a:pt x="955" y="470"/>
                </a:cubicBezTo>
                <a:cubicBezTo>
                  <a:pt x="943" y="402"/>
                  <a:pt x="946" y="396"/>
                  <a:pt x="947" y="390"/>
                </a:cubicBezTo>
                <a:cubicBezTo>
                  <a:pt x="938" y="357"/>
                  <a:pt x="938" y="351"/>
                  <a:pt x="935" y="347"/>
                </a:cubicBezTo>
                <a:cubicBezTo>
                  <a:pt x="930" y="262"/>
                  <a:pt x="921" y="244"/>
                  <a:pt x="930" y="220"/>
                </a:cubicBezTo>
                <a:cubicBezTo>
                  <a:pt x="926" y="177"/>
                  <a:pt x="933" y="164"/>
                  <a:pt x="927" y="155"/>
                </a:cubicBezTo>
                <a:cubicBezTo>
                  <a:pt x="934" y="117"/>
                  <a:pt x="934" y="109"/>
                  <a:pt x="929" y="102"/>
                </a:cubicBezTo>
                <a:cubicBezTo>
                  <a:pt x="924" y="125"/>
                  <a:pt x="928" y="129"/>
                  <a:pt x="927" y="135"/>
                </a:cubicBezTo>
                <a:cubicBezTo>
                  <a:pt x="923" y="169"/>
                  <a:pt x="922" y="175"/>
                  <a:pt x="918" y="182"/>
                </a:cubicBezTo>
                <a:cubicBezTo>
                  <a:pt x="917" y="267"/>
                  <a:pt x="909" y="281"/>
                  <a:pt x="909" y="293"/>
                </a:cubicBezTo>
                <a:cubicBezTo>
                  <a:pt x="911" y="335"/>
                  <a:pt x="910" y="342"/>
                  <a:pt x="906" y="349"/>
                </a:cubicBezTo>
                <a:cubicBezTo>
                  <a:pt x="911" y="413"/>
                  <a:pt x="909" y="425"/>
                  <a:pt x="914" y="436"/>
                </a:cubicBezTo>
                <a:cubicBezTo>
                  <a:pt x="910" y="462"/>
                  <a:pt x="917" y="462"/>
                  <a:pt x="912" y="467"/>
                </a:cubicBezTo>
                <a:cubicBezTo>
                  <a:pt x="920" y="515"/>
                  <a:pt x="920" y="520"/>
                  <a:pt x="921" y="525"/>
                </a:cubicBezTo>
                <a:cubicBezTo>
                  <a:pt x="926" y="581"/>
                  <a:pt x="933" y="587"/>
                  <a:pt x="928" y="598"/>
                </a:cubicBezTo>
                <a:cubicBezTo>
                  <a:pt x="939" y="632"/>
                  <a:pt x="938" y="639"/>
                  <a:pt x="943" y="643"/>
                </a:cubicBezTo>
                <a:cubicBezTo>
                  <a:pt x="944" y="687"/>
                  <a:pt x="945" y="688"/>
                  <a:pt x="941" y="690"/>
                </a:cubicBezTo>
                <a:cubicBezTo>
                  <a:pt x="926" y="723"/>
                  <a:pt x="928" y="702"/>
                  <a:pt x="917" y="686"/>
                </a:cubicBezTo>
                <a:cubicBezTo>
                  <a:pt x="905" y="649"/>
                  <a:pt x="911" y="636"/>
                  <a:pt x="902" y="628"/>
                </a:cubicBezTo>
                <a:cubicBezTo>
                  <a:pt x="887" y="592"/>
                  <a:pt x="896" y="578"/>
                  <a:pt x="887" y="570"/>
                </a:cubicBezTo>
                <a:cubicBezTo>
                  <a:pt x="877" y="532"/>
                  <a:pt x="881" y="520"/>
                  <a:pt x="876" y="511"/>
                </a:cubicBezTo>
                <a:cubicBezTo>
                  <a:pt x="876" y="490"/>
                  <a:pt x="873" y="487"/>
                  <a:pt x="874" y="481"/>
                </a:cubicBezTo>
                <a:cubicBezTo>
                  <a:pt x="872" y="413"/>
                  <a:pt x="865" y="410"/>
                  <a:pt x="871" y="403"/>
                </a:cubicBezTo>
                <a:cubicBezTo>
                  <a:pt x="872" y="350"/>
                  <a:pt x="866" y="347"/>
                  <a:pt x="871" y="340"/>
                </a:cubicBezTo>
                <a:cubicBezTo>
                  <a:pt x="876" y="285"/>
                  <a:pt x="879" y="279"/>
                  <a:pt x="876" y="275"/>
                </a:cubicBezTo>
                <a:cubicBezTo>
                  <a:pt x="859" y="374"/>
                  <a:pt x="860" y="389"/>
                  <a:pt x="857" y="406"/>
                </a:cubicBezTo>
                <a:cubicBezTo>
                  <a:pt x="858" y="462"/>
                  <a:pt x="864" y="468"/>
                  <a:pt x="863" y="476"/>
                </a:cubicBezTo>
                <a:cubicBezTo>
                  <a:pt x="867" y="507"/>
                  <a:pt x="868" y="515"/>
                  <a:pt x="867" y="523"/>
                </a:cubicBezTo>
                <a:cubicBezTo>
                  <a:pt x="874" y="552"/>
                  <a:pt x="873" y="561"/>
                  <a:pt x="875" y="568"/>
                </a:cubicBezTo>
                <a:cubicBezTo>
                  <a:pt x="886" y="596"/>
                  <a:pt x="879" y="607"/>
                  <a:pt x="887" y="612"/>
                </a:cubicBezTo>
                <a:cubicBezTo>
                  <a:pt x="911" y="714"/>
                  <a:pt x="915" y="719"/>
                  <a:pt x="918" y="725"/>
                </a:cubicBezTo>
                <a:cubicBezTo>
                  <a:pt x="922" y="770"/>
                  <a:pt x="923" y="777"/>
                  <a:pt x="919" y="786"/>
                </a:cubicBezTo>
                <a:cubicBezTo>
                  <a:pt x="907" y="750"/>
                  <a:pt x="906" y="740"/>
                  <a:pt x="903" y="730"/>
                </a:cubicBezTo>
                <a:cubicBezTo>
                  <a:pt x="895" y="713"/>
                  <a:pt x="898" y="707"/>
                  <a:pt x="893" y="704"/>
                </a:cubicBezTo>
                <a:cubicBezTo>
                  <a:pt x="875" y="659"/>
                  <a:pt x="878" y="653"/>
                  <a:pt x="873" y="650"/>
                </a:cubicBezTo>
                <a:cubicBezTo>
                  <a:pt x="854" y="568"/>
                  <a:pt x="851" y="563"/>
                  <a:pt x="851" y="560"/>
                </a:cubicBezTo>
                <a:cubicBezTo>
                  <a:pt x="846" y="508"/>
                  <a:pt x="844" y="499"/>
                  <a:pt x="840" y="491"/>
                </a:cubicBezTo>
                <a:cubicBezTo>
                  <a:pt x="838" y="467"/>
                  <a:pt x="841" y="463"/>
                  <a:pt x="838" y="462"/>
                </a:cubicBezTo>
                <a:cubicBezTo>
                  <a:pt x="833" y="519"/>
                  <a:pt x="832" y="526"/>
                  <a:pt x="835" y="530"/>
                </a:cubicBezTo>
                <a:cubicBezTo>
                  <a:pt x="841" y="584"/>
                  <a:pt x="836" y="592"/>
                  <a:pt x="832" y="599"/>
                </a:cubicBezTo>
                <a:cubicBezTo>
                  <a:pt x="842" y="643"/>
                  <a:pt x="838" y="650"/>
                  <a:pt x="834" y="658"/>
                </a:cubicBezTo>
                <a:cubicBezTo>
                  <a:pt x="839" y="718"/>
                  <a:pt x="830" y="735"/>
                  <a:pt x="835" y="747"/>
                </a:cubicBezTo>
                <a:cubicBezTo>
                  <a:pt x="842" y="815"/>
                  <a:pt x="843" y="822"/>
                  <a:pt x="845" y="828"/>
                </a:cubicBezTo>
                <a:cubicBezTo>
                  <a:pt x="862" y="915"/>
                  <a:pt x="867" y="920"/>
                  <a:pt x="867" y="928"/>
                </a:cubicBezTo>
                <a:cubicBezTo>
                  <a:pt x="880" y="974"/>
                  <a:pt x="878" y="982"/>
                  <a:pt x="881" y="988"/>
                </a:cubicBezTo>
                <a:cubicBezTo>
                  <a:pt x="886" y="1022"/>
                  <a:pt x="890" y="1026"/>
                  <a:pt x="886" y="1025"/>
                </a:cubicBezTo>
                <a:cubicBezTo>
                  <a:pt x="812" y="959"/>
                  <a:pt x="809" y="956"/>
                  <a:pt x="804" y="953"/>
                </a:cubicBezTo>
                <a:close/>
                <a:moveTo>
                  <a:pt x="1225" y="84"/>
                </a:moveTo>
                <a:cubicBezTo>
                  <a:pt x="1229" y="79"/>
                  <a:pt x="1227" y="88"/>
                  <a:pt x="1223" y="86"/>
                </a:cubicBezTo>
                <a:cubicBezTo>
                  <a:pt x="1222" y="91"/>
                  <a:pt x="1218" y="90"/>
                  <a:pt x="1216" y="96"/>
                </a:cubicBezTo>
                <a:cubicBezTo>
                  <a:pt x="1207" y="99"/>
                  <a:pt x="1221" y="85"/>
                  <a:pt x="1225" y="84"/>
                </a:cubicBezTo>
                <a:close/>
                <a:moveTo>
                  <a:pt x="1196" y="90"/>
                </a:moveTo>
                <a:cubicBezTo>
                  <a:pt x="1202" y="98"/>
                  <a:pt x="1186" y="97"/>
                  <a:pt x="1185" y="107"/>
                </a:cubicBezTo>
                <a:cubicBezTo>
                  <a:pt x="1180" y="100"/>
                  <a:pt x="1192" y="91"/>
                  <a:pt x="1196" y="90"/>
                </a:cubicBezTo>
                <a:close/>
                <a:moveTo>
                  <a:pt x="971" y="53"/>
                </a:moveTo>
                <a:cubicBezTo>
                  <a:pt x="972" y="57"/>
                  <a:pt x="972" y="60"/>
                  <a:pt x="972" y="64"/>
                </a:cubicBezTo>
                <a:cubicBezTo>
                  <a:pt x="968" y="70"/>
                  <a:pt x="969" y="57"/>
                  <a:pt x="971" y="53"/>
                </a:cubicBezTo>
                <a:close/>
                <a:moveTo>
                  <a:pt x="977" y="366"/>
                </a:moveTo>
                <a:cubicBezTo>
                  <a:pt x="973" y="363"/>
                  <a:pt x="974" y="359"/>
                  <a:pt x="977" y="353"/>
                </a:cubicBezTo>
                <a:cubicBezTo>
                  <a:pt x="967" y="295"/>
                  <a:pt x="976" y="286"/>
                  <a:pt x="967" y="285"/>
                </a:cubicBezTo>
                <a:cubicBezTo>
                  <a:pt x="969" y="249"/>
                  <a:pt x="968" y="245"/>
                  <a:pt x="968" y="240"/>
                </a:cubicBezTo>
                <a:cubicBezTo>
                  <a:pt x="960" y="149"/>
                  <a:pt x="963" y="138"/>
                  <a:pt x="962" y="129"/>
                </a:cubicBezTo>
                <a:cubicBezTo>
                  <a:pt x="976" y="85"/>
                  <a:pt x="972" y="89"/>
                  <a:pt x="976" y="91"/>
                </a:cubicBezTo>
                <a:cubicBezTo>
                  <a:pt x="979" y="116"/>
                  <a:pt x="980" y="120"/>
                  <a:pt x="983" y="123"/>
                </a:cubicBezTo>
                <a:cubicBezTo>
                  <a:pt x="986" y="158"/>
                  <a:pt x="990" y="166"/>
                  <a:pt x="992" y="175"/>
                </a:cubicBezTo>
                <a:cubicBezTo>
                  <a:pt x="1005" y="234"/>
                  <a:pt x="995" y="243"/>
                  <a:pt x="1001" y="246"/>
                </a:cubicBezTo>
                <a:cubicBezTo>
                  <a:pt x="999" y="298"/>
                  <a:pt x="1011" y="304"/>
                  <a:pt x="1007" y="316"/>
                </a:cubicBezTo>
                <a:cubicBezTo>
                  <a:pt x="1013" y="362"/>
                  <a:pt x="1005" y="369"/>
                  <a:pt x="1010" y="371"/>
                </a:cubicBezTo>
                <a:cubicBezTo>
                  <a:pt x="1005" y="412"/>
                  <a:pt x="1008" y="421"/>
                  <a:pt x="1004" y="432"/>
                </a:cubicBezTo>
                <a:cubicBezTo>
                  <a:pt x="996" y="502"/>
                  <a:pt x="992" y="513"/>
                  <a:pt x="992" y="522"/>
                </a:cubicBezTo>
                <a:cubicBezTo>
                  <a:pt x="996" y="479"/>
                  <a:pt x="984" y="473"/>
                  <a:pt x="987" y="463"/>
                </a:cubicBezTo>
                <a:cubicBezTo>
                  <a:pt x="986" y="425"/>
                  <a:pt x="982" y="418"/>
                  <a:pt x="984" y="407"/>
                </a:cubicBezTo>
                <a:close/>
                <a:moveTo>
                  <a:pt x="1053" y="745"/>
                </a:moveTo>
                <a:cubicBezTo>
                  <a:pt x="1050" y="750"/>
                  <a:pt x="1048" y="755"/>
                  <a:pt x="1046" y="761"/>
                </a:cubicBezTo>
                <a:cubicBezTo>
                  <a:pt x="1038" y="760"/>
                  <a:pt x="1035" y="773"/>
                  <a:pt x="1029" y="775"/>
                </a:cubicBezTo>
                <a:cubicBezTo>
                  <a:pt x="1022" y="776"/>
                  <a:pt x="1018" y="784"/>
                  <a:pt x="1013" y="790"/>
                </a:cubicBezTo>
                <a:cubicBezTo>
                  <a:pt x="1007" y="795"/>
                  <a:pt x="1004" y="805"/>
                  <a:pt x="998" y="809"/>
                </a:cubicBezTo>
                <a:cubicBezTo>
                  <a:pt x="996" y="815"/>
                  <a:pt x="993" y="815"/>
                  <a:pt x="990" y="818"/>
                </a:cubicBezTo>
                <a:cubicBezTo>
                  <a:pt x="989" y="822"/>
                  <a:pt x="987" y="826"/>
                  <a:pt x="984" y="825"/>
                </a:cubicBezTo>
                <a:cubicBezTo>
                  <a:pt x="978" y="838"/>
                  <a:pt x="961" y="849"/>
                  <a:pt x="961" y="862"/>
                </a:cubicBezTo>
                <a:cubicBezTo>
                  <a:pt x="957" y="861"/>
                  <a:pt x="956" y="868"/>
                  <a:pt x="953" y="871"/>
                </a:cubicBezTo>
                <a:cubicBezTo>
                  <a:pt x="952" y="876"/>
                  <a:pt x="948" y="875"/>
                  <a:pt x="946" y="881"/>
                </a:cubicBezTo>
                <a:cubicBezTo>
                  <a:pt x="940" y="884"/>
                  <a:pt x="939" y="898"/>
                  <a:pt x="931" y="893"/>
                </a:cubicBezTo>
                <a:cubicBezTo>
                  <a:pt x="947" y="851"/>
                  <a:pt x="973" y="834"/>
                  <a:pt x="992" y="800"/>
                </a:cubicBezTo>
                <a:cubicBezTo>
                  <a:pt x="999" y="797"/>
                  <a:pt x="1005" y="794"/>
                  <a:pt x="1009" y="785"/>
                </a:cubicBezTo>
                <a:cubicBezTo>
                  <a:pt x="1015" y="785"/>
                  <a:pt x="1018" y="775"/>
                  <a:pt x="1024" y="773"/>
                </a:cubicBezTo>
                <a:cubicBezTo>
                  <a:pt x="1029" y="769"/>
                  <a:pt x="1033" y="762"/>
                  <a:pt x="1038" y="757"/>
                </a:cubicBezTo>
                <a:cubicBezTo>
                  <a:pt x="1044" y="756"/>
                  <a:pt x="1047" y="746"/>
                  <a:pt x="1053" y="745"/>
                </a:cubicBezTo>
                <a:cubicBezTo>
                  <a:pt x="1055" y="733"/>
                  <a:pt x="1061" y="748"/>
                  <a:pt x="1053" y="745"/>
                </a:cubicBezTo>
                <a:close/>
                <a:moveTo>
                  <a:pt x="1135" y="671"/>
                </a:moveTo>
                <a:cubicBezTo>
                  <a:pt x="1134" y="674"/>
                  <a:pt x="1132" y="675"/>
                  <a:pt x="1129" y="675"/>
                </a:cubicBezTo>
                <a:cubicBezTo>
                  <a:pt x="1128" y="681"/>
                  <a:pt x="1122" y="678"/>
                  <a:pt x="1121" y="687"/>
                </a:cubicBezTo>
                <a:cubicBezTo>
                  <a:pt x="1113" y="684"/>
                  <a:pt x="1111" y="696"/>
                  <a:pt x="1104" y="695"/>
                </a:cubicBezTo>
                <a:cubicBezTo>
                  <a:pt x="1108" y="689"/>
                  <a:pt x="1112" y="685"/>
                  <a:pt x="1118" y="685"/>
                </a:cubicBezTo>
                <a:cubicBezTo>
                  <a:pt x="1123" y="675"/>
                  <a:pt x="1130" y="671"/>
                  <a:pt x="1137" y="665"/>
                </a:cubicBezTo>
                <a:cubicBezTo>
                  <a:pt x="1140" y="668"/>
                  <a:pt x="1136" y="667"/>
                  <a:pt x="1135" y="671"/>
                </a:cubicBezTo>
                <a:close/>
                <a:moveTo>
                  <a:pt x="1147" y="657"/>
                </a:moveTo>
                <a:cubicBezTo>
                  <a:pt x="1148" y="653"/>
                  <a:pt x="1150" y="655"/>
                  <a:pt x="1152" y="653"/>
                </a:cubicBezTo>
                <a:cubicBezTo>
                  <a:pt x="1160" y="646"/>
                  <a:pt x="1145" y="669"/>
                  <a:pt x="1147" y="657"/>
                </a:cubicBezTo>
                <a:close/>
                <a:moveTo>
                  <a:pt x="1221" y="538"/>
                </a:moveTo>
                <a:cubicBezTo>
                  <a:pt x="1226" y="543"/>
                  <a:pt x="1217" y="540"/>
                  <a:pt x="1215" y="545"/>
                </a:cubicBezTo>
                <a:cubicBezTo>
                  <a:pt x="1211" y="552"/>
                  <a:pt x="1210" y="540"/>
                  <a:pt x="1221" y="538"/>
                </a:cubicBezTo>
                <a:close/>
                <a:moveTo>
                  <a:pt x="968" y="741"/>
                </a:moveTo>
                <a:cubicBezTo>
                  <a:pt x="974" y="738"/>
                  <a:pt x="978" y="727"/>
                  <a:pt x="983" y="722"/>
                </a:cubicBezTo>
                <a:cubicBezTo>
                  <a:pt x="990" y="720"/>
                  <a:pt x="993" y="710"/>
                  <a:pt x="1000" y="708"/>
                </a:cubicBezTo>
                <a:cubicBezTo>
                  <a:pt x="1002" y="703"/>
                  <a:pt x="1005" y="702"/>
                  <a:pt x="1008" y="702"/>
                </a:cubicBezTo>
                <a:cubicBezTo>
                  <a:pt x="1007" y="697"/>
                  <a:pt x="1009" y="698"/>
                  <a:pt x="1012" y="694"/>
                </a:cubicBezTo>
                <a:cubicBezTo>
                  <a:pt x="1022" y="681"/>
                  <a:pt x="1035" y="674"/>
                  <a:pt x="1046" y="662"/>
                </a:cubicBezTo>
                <a:cubicBezTo>
                  <a:pt x="1052" y="659"/>
                  <a:pt x="1057" y="653"/>
                  <a:pt x="1064" y="651"/>
                </a:cubicBezTo>
                <a:cubicBezTo>
                  <a:pt x="1068" y="642"/>
                  <a:pt x="1075" y="643"/>
                  <a:pt x="1082" y="640"/>
                </a:cubicBezTo>
                <a:cubicBezTo>
                  <a:pt x="1099" y="620"/>
                  <a:pt x="1119" y="606"/>
                  <a:pt x="1138" y="593"/>
                </a:cubicBezTo>
                <a:cubicBezTo>
                  <a:pt x="1149" y="589"/>
                  <a:pt x="1157" y="577"/>
                  <a:pt x="1169" y="575"/>
                </a:cubicBezTo>
                <a:cubicBezTo>
                  <a:pt x="1176" y="561"/>
                  <a:pt x="1189" y="563"/>
                  <a:pt x="1198" y="553"/>
                </a:cubicBezTo>
                <a:cubicBezTo>
                  <a:pt x="1204" y="557"/>
                  <a:pt x="1192" y="559"/>
                  <a:pt x="1190" y="562"/>
                </a:cubicBezTo>
                <a:cubicBezTo>
                  <a:pt x="1186" y="565"/>
                  <a:pt x="1183" y="568"/>
                  <a:pt x="1178" y="569"/>
                </a:cubicBezTo>
                <a:cubicBezTo>
                  <a:pt x="1171" y="576"/>
                  <a:pt x="1164" y="583"/>
                  <a:pt x="1155" y="584"/>
                </a:cubicBezTo>
                <a:cubicBezTo>
                  <a:pt x="1148" y="593"/>
                  <a:pt x="1140" y="599"/>
                  <a:pt x="1132" y="606"/>
                </a:cubicBezTo>
                <a:cubicBezTo>
                  <a:pt x="1127" y="606"/>
                  <a:pt x="1125" y="613"/>
                  <a:pt x="1121" y="617"/>
                </a:cubicBezTo>
                <a:cubicBezTo>
                  <a:pt x="1115" y="613"/>
                  <a:pt x="1115" y="623"/>
                  <a:pt x="1109" y="621"/>
                </a:cubicBezTo>
                <a:cubicBezTo>
                  <a:pt x="1104" y="630"/>
                  <a:pt x="1098" y="638"/>
                  <a:pt x="1091" y="641"/>
                </a:cubicBezTo>
                <a:cubicBezTo>
                  <a:pt x="1088" y="644"/>
                  <a:pt x="1084" y="646"/>
                  <a:pt x="1081" y="649"/>
                </a:cubicBezTo>
                <a:cubicBezTo>
                  <a:pt x="1076" y="649"/>
                  <a:pt x="1076" y="659"/>
                  <a:pt x="1071" y="657"/>
                </a:cubicBezTo>
                <a:cubicBezTo>
                  <a:pt x="1058" y="669"/>
                  <a:pt x="1044" y="677"/>
                  <a:pt x="1033" y="691"/>
                </a:cubicBezTo>
                <a:cubicBezTo>
                  <a:pt x="1005" y="708"/>
                  <a:pt x="985" y="747"/>
                  <a:pt x="957" y="765"/>
                </a:cubicBezTo>
                <a:cubicBezTo>
                  <a:pt x="953" y="758"/>
                  <a:pt x="965" y="746"/>
                  <a:pt x="968" y="741"/>
                </a:cubicBezTo>
                <a:close/>
                <a:moveTo>
                  <a:pt x="945" y="603"/>
                </a:moveTo>
                <a:cubicBezTo>
                  <a:pt x="944" y="597"/>
                  <a:pt x="942" y="591"/>
                  <a:pt x="941" y="585"/>
                </a:cubicBezTo>
                <a:cubicBezTo>
                  <a:pt x="942" y="572"/>
                  <a:pt x="936" y="562"/>
                  <a:pt x="938" y="549"/>
                </a:cubicBezTo>
                <a:cubicBezTo>
                  <a:pt x="936" y="543"/>
                  <a:pt x="935" y="537"/>
                  <a:pt x="934" y="531"/>
                </a:cubicBezTo>
                <a:cubicBezTo>
                  <a:pt x="933" y="525"/>
                  <a:pt x="935" y="519"/>
                  <a:pt x="932" y="514"/>
                </a:cubicBezTo>
                <a:cubicBezTo>
                  <a:pt x="928" y="503"/>
                  <a:pt x="928" y="491"/>
                  <a:pt x="926" y="479"/>
                </a:cubicBezTo>
                <a:cubicBezTo>
                  <a:pt x="925" y="455"/>
                  <a:pt x="917" y="433"/>
                  <a:pt x="921" y="407"/>
                </a:cubicBezTo>
                <a:cubicBezTo>
                  <a:pt x="919" y="401"/>
                  <a:pt x="915" y="396"/>
                  <a:pt x="920" y="387"/>
                </a:cubicBezTo>
                <a:cubicBezTo>
                  <a:pt x="911" y="385"/>
                  <a:pt x="923" y="374"/>
                  <a:pt x="918" y="371"/>
                </a:cubicBezTo>
                <a:cubicBezTo>
                  <a:pt x="917" y="358"/>
                  <a:pt x="919" y="345"/>
                  <a:pt x="915" y="334"/>
                </a:cubicBezTo>
                <a:cubicBezTo>
                  <a:pt x="918" y="327"/>
                  <a:pt x="920" y="321"/>
                  <a:pt x="917" y="316"/>
                </a:cubicBezTo>
                <a:cubicBezTo>
                  <a:pt x="920" y="313"/>
                  <a:pt x="920" y="317"/>
                  <a:pt x="923" y="319"/>
                </a:cubicBezTo>
                <a:cubicBezTo>
                  <a:pt x="923" y="321"/>
                  <a:pt x="923" y="324"/>
                  <a:pt x="922" y="328"/>
                </a:cubicBezTo>
                <a:cubicBezTo>
                  <a:pt x="931" y="330"/>
                  <a:pt x="917" y="341"/>
                  <a:pt x="927" y="343"/>
                </a:cubicBezTo>
                <a:cubicBezTo>
                  <a:pt x="923" y="356"/>
                  <a:pt x="932" y="363"/>
                  <a:pt x="929" y="375"/>
                </a:cubicBezTo>
                <a:cubicBezTo>
                  <a:pt x="928" y="379"/>
                  <a:pt x="933" y="380"/>
                  <a:pt x="931" y="383"/>
                </a:cubicBezTo>
                <a:cubicBezTo>
                  <a:pt x="928" y="387"/>
                  <a:pt x="931" y="389"/>
                  <a:pt x="934" y="391"/>
                </a:cubicBezTo>
                <a:cubicBezTo>
                  <a:pt x="929" y="398"/>
                  <a:pt x="939" y="399"/>
                  <a:pt x="933" y="406"/>
                </a:cubicBezTo>
                <a:cubicBezTo>
                  <a:pt x="939" y="415"/>
                  <a:pt x="938" y="427"/>
                  <a:pt x="938" y="437"/>
                </a:cubicBezTo>
                <a:cubicBezTo>
                  <a:pt x="944" y="447"/>
                  <a:pt x="942" y="459"/>
                  <a:pt x="942" y="471"/>
                </a:cubicBezTo>
                <a:cubicBezTo>
                  <a:pt x="948" y="480"/>
                  <a:pt x="947" y="491"/>
                  <a:pt x="947" y="502"/>
                </a:cubicBezTo>
                <a:cubicBezTo>
                  <a:pt x="949" y="507"/>
                  <a:pt x="947" y="514"/>
                  <a:pt x="949" y="519"/>
                </a:cubicBezTo>
                <a:cubicBezTo>
                  <a:pt x="948" y="524"/>
                  <a:pt x="954" y="527"/>
                  <a:pt x="948" y="534"/>
                </a:cubicBezTo>
                <a:cubicBezTo>
                  <a:pt x="952" y="544"/>
                  <a:pt x="948" y="556"/>
                  <a:pt x="953" y="565"/>
                </a:cubicBezTo>
                <a:cubicBezTo>
                  <a:pt x="952" y="568"/>
                  <a:pt x="951" y="570"/>
                  <a:pt x="950" y="573"/>
                </a:cubicBezTo>
                <a:cubicBezTo>
                  <a:pt x="950" y="580"/>
                  <a:pt x="950" y="587"/>
                  <a:pt x="953" y="594"/>
                </a:cubicBezTo>
                <a:cubicBezTo>
                  <a:pt x="952" y="601"/>
                  <a:pt x="949" y="610"/>
                  <a:pt x="952" y="616"/>
                </a:cubicBezTo>
                <a:cubicBezTo>
                  <a:pt x="943" y="623"/>
                  <a:pt x="950" y="605"/>
                  <a:pt x="945" y="603"/>
                </a:cubicBezTo>
                <a:close/>
                <a:moveTo>
                  <a:pt x="949" y="770"/>
                </a:moveTo>
                <a:cubicBezTo>
                  <a:pt x="954" y="777"/>
                  <a:pt x="942" y="784"/>
                  <a:pt x="940" y="789"/>
                </a:cubicBezTo>
                <a:cubicBezTo>
                  <a:pt x="934" y="782"/>
                  <a:pt x="946" y="775"/>
                  <a:pt x="949" y="770"/>
                </a:cubicBezTo>
                <a:close/>
                <a:moveTo>
                  <a:pt x="930" y="838"/>
                </a:moveTo>
                <a:cubicBezTo>
                  <a:pt x="935" y="828"/>
                  <a:pt x="940" y="817"/>
                  <a:pt x="945" y="807"/>
                </a:cubicBezTo>
                <a:cubicBezTo>
                  <a:pt x="975" y="766"/>
                  <a:pt x="981" y="766"/>
                  <a:pt x="983" y="757"/>
                </a:cubicBezTo>
                <a:cubicBezTo>
                  <a:pt x="1040" y="706"/>
                  <a:pt x="1041" y="694"/>
                  <a:pt x="1047" y="694"/>
                </a:cubicBezTo>
                <a:cubicBezTo>
                  <a:pt x="1085" y="656"/>
                  <a:pt x="1090" y="660"/>
                  <a:pt x="1094" y="655"/>
                </a:cubicBezTo>
                <a:cubicBezTo>
                  <a:pt x="1106" y="645"/>
                  <a:pt x="1106" y="641"/>
                  <a:pt x="1109" y="643"/>
                </a:cubicBezTo>
                <a:cubicBezTo>
                  <a:pt x="1168" y="590"/>
                  <a:pt x="1177" y="585"/>
                  <a:pt x="1186" y="579"/>
                </a:cubicBezTo>
                <a:cubicBezTo>
                  <a:pt x="1283" y="511"/>
                  <a:pt x="1302" y="503"/>
                  <a:pt x="1320" y="494"/>
                </a:cubicBezTo>
                <a:cubicBezTo>
                  <a:pt x="1367" y="464"/>
                  <a:pt x="1375" y="471"/>
                  <a:pt x="1376" y="462"/>
                </a:cubicBezTo>
                <a:cubicBezTo>
                  <a:pt x="1365" y="474"/>
                  <a:pt x="1364" y="479"/>
                  <a:pt x="1360" y="477"/>
                </a:cubicBezTo>
                <a:cubicBezTo>
                  <a:pt x="1346" y="488"/>
                  <a:pt x="1343" y="488"/>
                  <a:pt x="1341" y="491"/>
                </a:cubicBezTo>
                <a:cubicBezTo>
                  <a:pt x="1310" y="510"/>
                  <a:pt x="1306" y="517"/>
                  <a:pt x="1301" y="517"/>
                </a:cubicBezTo>
                <a:cubicBezTo>
                  <a:pt x="1241" y="562"/>
                  <a:pt x="1232" y="569"/>
                  <a:pt x="1223" y="574"/>
                </a:cubicBezTo>
                <a:cubicBezTo>
                  <a:pt x="1180" y="611"/>
                  <a:pt x="1173" y="608"/>
                  <a:pt x="1172" y="617"/>
                </a:cubicBezTo>
                <a:cubicBezTo>
                  <a:pt x="1130" y="655"/>
                  <a:pt x="1127" y="661"/>
                  <a:pt x="1123" y="662"/>
                </a:cubicBezTo>
                <a:cubicBezTo>
                  <a:pt x="1038" y="734"/>
                  <a:pt x="1033" y="752"/>
                  <a:pt x="1023" y="754"/>
                </a:cubicBezTo>
                <a:cubicBezTo>
                  <a:pt x="979" y="789"/>
                  <a:pt x="981" y="809"/>
                  <a:pt x="974" y="804"/>
                </a:cubicBezTo>
                <a:close/>
                <a:moveTo>
                  <a:pt x="932" y="1015"/>
                </a:moveTo>
                <a:cubicBezTo>
                  <a:pt x="927" y="1006"/>
                  <a:pt x="942" y="1003"/>
                  <a:pt x="945" y="995"/>
                </a:cubicBezTo>
                <a:cubicBezTo>
                  <a:pt x="949" y="1002"/>
                  <a:pt x="936" y="1010"/>
                  <a:pt x="932" y="1015"/>
                </a:cubicBezTo>
                <a:close/>
                <a:moveTo>
                  <a:pt x="1194" y="765"/>
                </a:moveTo>
                <a:cubicBezTo>
                  <a:pt x="1197" y="767"/>
                  <a:pt x="1192" y="767"/>
                  <a:pt x="1191" y="770"/>
                </a:cubicBezTo>
                <a:cubicBezTo>
                  <a:pt x="1190" y="772"/>
                  <a:pt x="1189" y="775"/>
                  <a:pt x="1188" y="778"/>
                </a:cubicBezTo>
                <a:cubicBezTo>
                  <a:pt x="1182" y="782"/>
                  <a:pt x="1179" y="793"/>
                  <a:pt x="1173" y="796"/>
                </a:cubicBezTo>
                <a:cubicBezTo>
                  <a:pt x="1167" y="800"/>
                  <a:pt x="1165" y="812"/>
                  <a:pt x="1159" y="812"/>
                </a:cubicBezTo>
                <a:cubicBezTo>
                  <a:pt x="1155" y="820"/>
                  <a:pt x="1149" y="821"/>
                  <a:pt x="1145" y="828"/>
                </a:cubicBezTo>
                <a:cubicBezTo>
                  <a:pt x="1143" y="840"/>
                  <a:pt x="1134" y="833"/>
                  <a:pt x="1131" y="845"/>
                </a:cubicBezTo>
                <a:cubicBezTo>
                  <a:pt x="1127" y="843"/>
                  <a:pt x="1127" y="852"/>
                  <a:pt x="1123" y="850"/>
                </a:cubicBezTo>
                <a:cubicBezTo>
                  <a:pt x="1120" y="851"/>
                  <a:pt x="1118" y="853"/>
                  <a:pt x="1116" y="857"/>
                </a:cubicBezTo>
                <a:cubicBezTo>
                  <a:pt x="1110" y="858"/>
                  <a:pt x="1107" y="867"/>
                  <a:pt x="1101" y="869"/>
                </a:cubicBezTo>
                <a:cubicBezTo>
                  <a:pt x="1091" y="878"/>
                  <a:pt x="1081" y="885"/>
                  <a:pt x="1072" y="897"/>
                </a:cubicBezTo>
                <a:cubicBezTo>
                  <a:pt x="1048" y="909"/>
                  <a:pt x="1028" y="932"/>
                  <a:pt x="1004" y="942"/>
                </a:cubicBezTo>
                <a:cubicBezTo>
                  <a:pt x="997" y="954"/>
                  <a:pt x="987" y="959"/>
                  <a:pt x="979" y="969"/>
                </a:cubicBezTo>
                <a:cubicBezTo>
                  <a:pt x="970" y="977"/>
                  <a:pt x="963" y="988"/>
                  <a:pt x="952" y="992"/>
                </a:cubicBezTo>
                <a:cubicBezTo>
                  <a:pt x="947" y="985"/>
                  <a:pt x="960" y="979"/>
                  <a:pt x="963" y="975"/>
                </a:cubicBezTo>
                <a:cubicBezTo>
                  <a:pt x="969" y="971"/>
                  <a:pt x="974" y="965"/>
                  <a:pt x="980" y="960"/>
                </a:cubicBezTo>
                <a:cubicBezTo>
                  <a:pt x="982" y="946"/>
                  <a:pt x="992" y="953"/>
                  <a:pt x="995" y="941"/>
                </a:cubicBezTo>
                <a:cubicBezTo>
                  <a:pt x="1001" y="938"/>
                  <a:pt x="1005" y="929"/>
                  <a:pt x="1012" y="930"/>
                </a:cubicBezTo>
                <a:cubicBezTo>
                  <a:pt x="1011" y="925"/>
                  <a:pt x="1013" y="926"/>
                  <a:pt x="1016" y="922"/>
                </a:cubicBezTo>
                <a:cubicBezTo>
                  <a:pt x="1021" y="923"/>
                  <a:pt x="1016" y="917"/>
                  <a:pt x="1021" y="918"/>
                </a:cubicBezTo>
                <a:cubicBezTo>
                  <a:pt x="1027" y="914"/>
                  <a:pt x="1032" y="907"/>
                  <a:pt x="1037" y="904"/>
                </a:cubicBezTo>
                <a:cubicBezTo>
                  <a:pt x="1042" y="897"/>
                  <a:pt x="1049" y="895"/>
                  <a:pt x="1054" y="889"/>
                </a:cubicBezTo>
                <a:cubicBezTo>
                  <a:pt x="1058" y="882"/>
                  <a:pt x="1067" y="885"/>
                  <a:pt x="1070" y="874"/>
                </a:cubicBezTo>
                <a:cubicBezTo>
                  <a:pt x="1078" y="876"/>
                  <a:pt x="1081" y="863"/>
                  <a:pt x="1087" y="859"/>
                </a:cubicBezTo>
                <a:cubicBezTo>
                  <a:pt x="1092" y="855"/>
                  <a:pt x="1097" y="849"/>
                  <a:pt x="1103" y="844"/>
                </a:cubicBezTo>
                <a:cubicBezTo>
                  <a:pt x="1115" y="837"/>
                  <a:pt x="1124" y="823"/>
                  <a:pt x="1137" y="818"/>
                </a:cubicBezTo>
                <a:cubicBezTo>
                  <a:pt x="1158" y="797"/>
                  <a:pt x="1180" y="777"/>
                  <a:pt x="1198" y="747"/>
                </a:cubicBezTo>
                <a:cubicBezTo>
                  <a:pt x="1204" y="751"/>
                  <a:pt x="1194" y="759"/>
                  <a:pt x="1194" y="765"/>
                </a:cubicBezTo>
                <a:close/>
                <a:moveTo>
                  <a:pt x="1017" y="850"/>
                </a:moveTo>
                <a:cubicBezTo>
                  <a:pt x="1022" y="849"/>
                  <a:pt x="1025" y="843"/>
                  <a:pt x="1029" y="839"/>
                </a:cubicBezTo>
                <a:cubicBezTo>
                  <a:pt x="1035" y="830"/>
                  <a:pt x="1044" y="828"/>
                  <a:pt x="1049" y="816"/>
                </a:cubicBezTo>
                <a:cubicBezTo>
                  <a:pt x="1054" y="816"/>
                  <a:pt x="1056" y="809"/>
                  <a:pt x="1060" y="805"/>
                </a:cubicBezTo>
                <a:cubicBezTo>
                  <a:pt x="1064" y="803"/>
                  <a:pt x="1067" y="797"/>
                  <a:pt x="1071" y="795"/>
                </a:cubicBezTo>
                <a:cubicBezTo>
                  <a:pt x="1073" y="786"/>
                  <a:pt x="1081" y="793"/>
                  <a:pt x="1083" y="784"/>
                </a:cubicBezTo>
                <a:cubicBezTo>
                  <a:pt x="1087" y="784"/>
                  <a:pt x="1088" y="774"/>
                  <a:pt x="1093" y="776"/>
                </a:cubicBezTo>
                <a:cubicBezTo>
                  <a:pt x="1092" y="768"/>
                  <a:pt x="1107" y="772"/>
                  <a:pt x="1100" y="766"/>
                </a:cubicBezTo>
                <a:cubicBezTo>
                  <a:pt x="1104" y="762"/>
                  <a:pt x="1110" y="765"/>
                  <a:pt x="1112" y="756"/>
                </a:cubicBezTo>
                <a:cubicBezTo>
                  <a:pt x="1119" y="749"/>
                  <a:pt x="1124" y="737"/>
                  <a:pt x="1133" y="737"/>
                </a:cubicBezTo>
                <a:cubicBezTo>
                  <a:pt x="1145" y="716"/>
                  <a:pt x="1164" y="714"/>
                  <a:pt x="1175" y="693"/>
                </a:cubicBezTo>
                <a:cubicBezTo>
                  <a:pt x="1183" y="689"/>
                  <a:pt x="1191" y="687"/>
                  <a:pt x="1196" y="676"/>
                </a:cubicBezTo>
                <a:cubicBezTo>
                  <a:pt x="1204" y="678"/>
                  <a:pt x="1208" y="667"/>
                  <a:pt x="1215" y="663"/>
                </a:cubicBezTo>
                <a:cubicBezTo>
                  <a:pt x="1224" y="665"/>
                  <a:pt x="1227" y="648"/>
                  <a:pt x="1236" y="650"/>
                </a:cubicBezTo>
                <a:cubicBezTo>
                  <a:pt x="1241" y="641"/>
                  <a:pt x="1249" y="642"/>
                  <a:pt x="1254" y="633"/>
                </a:cubicBezTo>
                <a:cubicBezTo>
                  <a:pt x="1259" y="637"/>
                  <a:pt x="1249" y="646"/>
                  <a:pt x="1248" y="652"/>
                </a:cubicBezTo>
                <a:cubicBezTo>
                  <a:pt x="1242" y="657"/>
                  <a:pt x="1239" y="670"/>
                  <a:pt x="1232" y="674"/>
                </a:cubicBezTo>
                <a:cubicBezTo>
                  <a:pt x="1224" y="684"/>
                  <a:pt x="1213" y="689"/>
                  <a:pt x="1204" y="699"/>
                </a:cubicBezTo>
                <a:cubicBezTo>
                  <a:pt x="1198" y="701"/>
                  <a:pt x="1193" y="705"/>
                  <a:pt x="1189" y="711"/>
                </a:cubicBezTo>
                <a:cubicBezTo>
                  <a:pt x="1183" y="710"/>
                  <a:pt x="1181" y="722"/>
                  <a:pt x="1175" y="721"/>
                </a:cubicBezTo>
                <a:cubicBezTo>
                  <a:pt x="1166" y="731"/>
                  <a:pt x="1156" y="736"/>
                  <a:pt x="1148" y="747"/>
                </a:cubicBezTo>
                <a:cubicBezTo>
                  <a:pt x="1141" y="746"/>
                  <a:pt x="1140" y="758"/>
                  <a:pt x="1134" y="756"/>
                </a:cubicBezTo>
                <a:cubicBezTo>
                  <a:pt x="1130" y="762"/>
                  <a:pt x="1125" y="764"/>
                  <a:pt x="1123" y="773"/>
                </a:cubicBezTo>
                <a:cubicBezTo>
                  <a:pt x="1114" y="769"/>
                  <a:pt x="1111" y="778"/>
                  <a:pt x="1107" y="786"/>
                </a:cubicBezTo>
                <a:cubicBezTo>
                  <a:pt x="1100" y="781"/>
                  <a:pt x="1098" y="792"/>
                  <a:pt x="1093" y="795"/>
                </a:cubicBezTo>
                <a:cubicBezTo>
                  <a:pt x="1081" y="794"/>
                  <a:pt x="1077" y="815"/>
                  <a:pt x="1066" y="814"/>
                </a:cubicBezTo>
                <a:cubicBezTo>
                  <a:pt x="1064" y="827"/>
                  <a:pt x="1055" y="822"/>
                  <a:pt x="1052" y="830"/>
                </a:cubicBezTo>
                <a:cubicBezTo>
                  <a:pt x="1048" y="835"/>
                  <a:pt x="1042" y="836"/>
                  <a:pt x="1038" y="840"/>
                </a:cubicBezTo>
                <a:cubicBezTo>
                  <a:pt x="1029" y="847"/>
                  <a:pt x="1020" y="854"/>
                  <a:pt x="1011" y="863"/>
                </a:cubicBezTo>
                <a:cubicBezTo>
                  <a:pt x="1005" y="857"/>
                  <a:pt x="1017" y="855"/>
                  <a:pt x="1017" y="850"/>
                </a:cubicBezTo>
                <a:close/>
                <a:moveTo>
                  <a:pt x="964" y="911"/>
                </a:moveTo>
                <a:cubicBezTo>
                  <a:pt x="967" y="905"/>
                  <a:pt x="972" y="903"/>
                  <a:pt x="975" y="894"/>
                </a:cubicBezTo>
                <a:cubicBezTo>
                  <a:pt x="982" y="896"/>
                  <a:pt x="983" y="882"/>
                  <a:pt x="990" y="882"/>
                </a:cubicBezTo>
                <a:cubicBezTo>
                  <a:pt x="992" y="872"/>
                  <a:pt x="999" y="873"/>
                  <a:pt x="1001" y="865"/>
                </a:cubicBezTo>
                <a:cubicBezTo>
                  <a:pt x="1013" y="869"/>
                  <a:pt x="996" y="876"/>
                  <a:pt x="994" y="880"/>
                </a:cubicBezTo>
                <a:cubicBezTo>
                  <a:pt x="991" y="889"/>
                  <a:pt x="984" y="889"/>
                  <a:pt x="982" y="900"/>
                </a:cubicBezTo>
                <a:cubicBezTo>
                  <a:pt x="970" y="902"/>
                  <a:pt x="966" y="920"/>
                  <a:pt x="957" y="927"/>
                </a:cubicBezTo>
                <a:cubicBezTo>
                  <a:pt x="950" y="921"/>
                  <a:pt x="962" y="916"/>
                  <a:pt x="964" y="911"/>
                </a:cubicBezTo>
                <a:close/>
                <a:moveTo>
                  <a:pt x="937" y="976"/>
                </a:moveTo>
                <a:cubicBezTo>
                  <a:pt x="942" y="962"/>
                  <a:pt x="950" y="959"/>
                  <a:pt x="955" y="945"/>
                </a:cubicBezTo>
                <a:cubicBezTo>
                  <a:pt x="986" y="914"/>
                  <a:pt x="990" y="909"/>
                  <a:pt x="993" y="902"/>
                </a:cubicBezTo>
                <a:cubicBezTo>
                  <a:pt x="1021" y="867"/>
                  <a:pt x="1029" y="873"/>
                  <a:pt x="1031" y="862"/>
                </a:cubicBezTo>
                <a:cubicBezTo>
                  <a:pt x="1090" y="817"/>
                  <a:pt x="1091" y="805"/>
                  <a:pt x="1098" y="807"/>
                </a:cubicBezTo>
                <a:cubicBezTo>
                  <a:pt x="1145" y="768"/>
                  <a:pt x="1151" y="756"/>
                  <a:pt x="1161" y="753"/>
                </a:cubicBezTo>
                <a:cubicBezTo>
                  <a:pt x="1216" y="716"/>
                  <a:pt x="1201" y="720"/>
                  <a:pt x="1199" y="732"/>
                </a:cubicBezTo>
                <a:cubicBezTo>
                  <a:pt x="1172" y="765"/>
                  <a:pt x="1160" y="775"/>
                  <a:pt x="1150" y="789"/>
                </a:cubicBezTo>
                <a:cubicBezTo>
                  <a:pt x="1106" y="828"/>
                  <a:pt x="1092" y="833"/>
                  <a:pt x="1082" y="847"/>
                </a:cubicBezTo>
                <a:cubicBezTo>
                  <a:pt x="1035" y="879"/>
                  <a:pt x="1028" y="902"/>
                  <a:pt x="1014" y="906"/>
                </a:cubicBezTo>
                <a:cubicBezTo>
                  <a:pt x="978" y="947"/>
                  <a:pt x="968" y="943"/>
                  <a:pt x="965" y="957"/>
                </a:cubicBezTo>
                <a:cubicBezTo>
                  <a:pt x="937" y="979"/>
                  <a:pt x="927" y="997"/>
                  <a:pt x="922" y="1003"/>
                </a:cubicBezTo>
                <a:close/>
                <a:moveTo>
                  <a:pt x="919" y="961"/>
                </a:moveTo>
                <a:cubicBezTo>
                  <a:pt x="921" y="962"/>
                  <a:pt x="924" y="963"/>
                  <a:pt x="927" y="964"/>
                </a:cubicBezTo>
                <a:cubicBezTo>
                  <a:pt x="925" y="968"/>
                  <a:pt x="923" y="971"/>
                  <a:pt x="922" y="975"/>
                </a:cubicBezTo>
                <a:cubicBezTo>
                  <a:pt x="915" y="973"/>
                  <a:pt x="918" y="966"/>
                  <a:pt x="919" y="961"/>
                </a:cubicBezTo>
                <a:close/>
                <a:moveTo>
                  <a:pt x="841" y="587"/>
                </a:moveTo>
                <a:cubicBezTo>
                  <a:pt x="846" y="580"/>
                  <a:pt x="843" y="593"/>
                  <a:pt x="848" y="593"/>
                </a:cubicBezTo>
                <a:cubicBezTo>
                  <a:pt x="847" y="597"/>
                  <a:pt x="851" y="600"/>
                  <a:pt x="849" y="604"/>
                </a:cubicBezTo>
                <a:cubicBezTo>
                  <a:pt x="849" y="612"/>
                  <a:pt x="856" y="617"/>
                  <a:pt x="852" y="627"/>
                </a:cubicBezTo>
                <a:cubicBezTo>
                  <a:pt x="858" y="639"/>
                  <a:pt x="862" y="651"/>
                  <a:pt x="867" y="663"/>
                </a:cubicBezTo>
                <a:cubicBezTo>
                  <a:pt x="868" y="670"/>
                  <a:pt x="870" y="676"/>
                  <a:pt x="874" y="682"/>
                </a:cubicBezTo>
                <a:cubicBezTo>
                  <a:pt x="873" y="689"/>
                  <a:pt x="877" y="694"/>
                  <a:pt x="879" y="700"/>
                </a:cubicBezTo>
                <a:cubicBezTo>
                  <a:pt x="884" y="705"/>
                  <a:pt x="883" y="713"/>
                  <a:pt x="886" y="719"/>
                </a:cubicBezTo>
                <a:cubicBezTo>
                  <a:pt x="888" y="725"/>
                  <a:pt x="890" y="731"/>
                  <a:pt x="890" y="737"/>
                </a:cubicBezTo>
                <a:cubicBezTo>
                  <a:pt x="896" y="749"/>
                  <a:pt x="896" y="762"/>
                  <a:pt x="903" y="772"/>
                </a:cubicBezTo>
                <a:cubicBezTo>
                  <a:pt x="901" y="790"/>
                  <a:pt x="910" y="804"/>
                  <a:pt x="909" y="822"/>
                </a:cubicBezTo>
                <a:cubicBezTo>
                  <a:pt x="912" y="826"/>
                  <a:pt x="913" y="829"/>
                  <a:pt x="913" y="834"/>
                </a:cubicBezTo>
                <a:cubicBezTo>
                  <a:pt x="906" y="841"/>
                  <a:pt x="921" y="840"/>
                  <a:pt x="914" y="847"/>
                </a:cubicBezTo>
                <a:cubicBezTo>
                  <a:pt x="921" y="852"/>
                  <a:pt x="911" y="864"/>
                  <a:pt x="920" y="869"/>
                </a:cubicBezTo>
                <a:cubicBezTo>
                  <a:pt x="918" y="872"/>
                  <a:pt x="916" y="876"/>
                  <a:pt x="919" y="878"/>
                </a:cubicBezTo>
                <a:cubicBezTo>
                  <a:pt x="916" y="879"/>
                  <a:pt x="913" y="881"/>
                  <a:pt x="916" y="883"/>
                </a:cubicBezTo>
                <a:cubicBezTo>
                  <a:pt x="918" y="888"/>
                  <a:pt x="915" y="894"/>
                  <a:pt x="912" y="900"/>
                </a:cubicBezTo>
                <a:cubicBezTo>
                  <a:pt x="904" y="894"/>
                  <a:pt x="909" y="884"/>
                  <a:pt x="903" y="877"/>
                </a:cubicBezTo>
                <a:cubicBezTo>
                  <a:pt x="905" y="867"/>
                  <a:pt x="899" y="861"/>
                  <a:pt x="902" y="851"/>
                </a:cubicBezTo>
                <a:cubicBezTo>
                  <a:pt x="900" y="845"/>
                  <a:pt x="896" y="840"/>
                  <a:pt x="898" y="833"/>
                </a:cubicBezTo>
                <a:cubicBezTo>
                  <a:pt x="895" y="828"/>
                  <a:pt x="893" y="823"/>
                  <a:pt x="892" y="818"/>
                </a:cubicBezTo>
                <a:cubicBezTo>
                  <a:pt x="887" y="808"/>
                  <a:pt x="887" y="796"/>
                  <a:pt x="884" y="786"/>
                </a:cubicBezTo>
                <a:cubicBezTo>
                  <a:pt x="880" y="775"/>
                  <a:pt x="877" y="763"/>
                  <a:pt x="874" y="752"/>
                </a:cubicBezTo>
                <a:cubicBezTo>
                  <a:pt x="870" y="742"/>
                  <a:pt x="867" y="732"/>
                  <a:pt x="866" y="720"/>
                </a:cubicBezTo>
                <a:cubicBezTo>
                  <a:pt x="866" y="717"/>
                  <a:pt x="862" y="714"/>
                  <a:pt x="865" y="710"/>
                </a:cubicBezTo>
                <a:cubicBezTo>
                  <a:pt x="862" y="708"/>
                  <a:pt x="865" y="704"/>
                  <a:pt x="862" y="702"/>
                </a:cubicBezTo>
                <a:cubicBezTo>
                  <a:pt x="864" y="695"/>
                  <a:pt x="855" y="693"/>
                  <a:pt x="860" y="685"/>
                </a:cubicBezTo>
                <a:cubicBezTo>
                  <a:pt x="855" y="675"/>
                  <a:pt x="855" y="664"/>
                  <a:pt x="852" y="653"/>
                </a:cubicBezTo>
                <a:cubicBezTo>
                  <a:pt x="853" y="641"/>
                  <a:pt x="847" y="632"/>
                  <a:pt x="849" y="619"/>
                </a:cubicBezTo>
                <a:cubicBezTo>
                  <a:pt x="842" y="610"/>
                  <a:pt x="848" y="596"/>
                  <a:pt x="841" y="587"/>
                </a:cubicBezTo>
                <a:close/>
                <a:moveTo>
                  <a:pt x="881" y="931"/>
                </a:moveTo>
                <a:cubicBezTo>
                  <a:pt x="877" y="917"/>
                  <a:pt x="876" y="902"/>
                  <a:pt x="868" y="890"/>
                </a:cubicBezTo>
                <a:cubicBezTo>
                  <a:pt x="874" y="880"/>
                  <a:pt x="861" y="877"/>
                  <a:pt x="866" y="867"/>
                </a:cubicBezTo>
                <a:cubicBezTo>
                  <a:pt x="859" y="862"/>
                  <a:pt x="865" y="852"/>
                  <a:pt x="859" y="847"/>
                </a:cubicBezTo>
                <a:cubicBezTo>
                  <a:pt x="862" y="830"/>
                  <a:pt x="851" y="818"/>
                  <a:pt x="851" y="802"/>
                </a:cubicBezTo>
                <a:cubicBezTo>
                  <a:pt x="853" y="793"/>
                  <a:pt x="844" y="789"/>
                  <a:pt x="849" y="779"/>
                </a:cubicBezTo>
                <a:cubicBezTo>
                  <a:pt x="845" y="773"/>
                  <a:pt x="844" y="766"/>
                  <a:pt x="846" y="758"/>
                </a:cubicBezTo>
                <a:cubicBezTo>
                  <a:pt x="842" y="745"/>
                  <a:pt x="841" y="729"/>
                  <a:pt x="840" y="714"/>
                </a:cubicBezTo>
                <a:cubicBezTo>
                  <a:pt x="846" y="704"/>
                  <a:pt x="835" y="700"/>
                  <a:pt x="842" y="690"/>
                </a:cubicBezTo>
                <a:cubicBezTo>
                  <a:pt x="837" y="684"/>
                  <a:pt x="843" y="675"/>
                  <a:pt x="839" y="669"/>
                </a:cubicBezTo>
                <a:cubicBezTo>
                  <a:pt x="840" y="666"/>
                  <a:pt x="841" y="664"/>
                  <a:pt x="842" y="661"/>
                </a:cubicBezTo>
                <a:cubicBezTo>
                  <a:pt x="848" y="673"/>
                  <a:pt x="848" y="687"/>
                  <a:pt x="850" y="700"/>
                </a:cubicBezTo>
                <a:cubicBezTo>
                  <a:pt x="852" y="713"/>
                  <a:pt x="855" y="726"/>
                  <a:pt x="858" y="738"/>
                </a:cubicBezTo>
                <a:cubicBezTo>
                  <a:pt x="856" y="746"/>
                  <a:pt x="861" y="752"/>
                  <a:pt x="861" y="759"/>
                </a:cubicBezTo>
                <a:cubicBezTo>
                  <a:pt x="864" y="762"/>
                  <a:pt x="865" y="765"/>
                  <a:pt x="863" y="769"/>
                </a:cubicBezTo>
                <a:cubicBezTo>
                  <a:pt x="868" y="770"/>
                  <a:pt x="867" y="774"/>
                  <a:pt x="866" y="777"/>
                </a:cubicBezTo>
                <a:cubicBezTo>
                  <a:pt x="875" y="780"/>
                  <a:pt x="867" y="790"/>
                  <a:pt x="874" y="794"/>
                </a:cubicBezTo>
                <a:cubicBezTo>
                  <a:pt x="870" y="799"/>
                  <a:pt x="877" y="800"/>
                  <a:pt x="876" y="804"/>
                </a:cubicBezTo>
                <a:cubicBezTo>
                  <a:pt x="876" y="807"/>
                  <a:pt x="877" y="810"/>
                  <a:pt x="875" y="813"/>
                </a:cubicBezTo>
                <a:cubicBezTo>
                  <a:pt x="877" y="820"/>
                  <a:pt x="883" y="825"/>
                  <a:pt x="882" y="832"/>
                </a:cubicBezTo>
                <a:cubicBezTo>
                  <a:pt x="886" y="837"/>
                  <a:pt x="881" y="846"/>
                  <a:pt x="890" y="849"/>
                </a:cubicBezTo>
                <a:cubicBezTo>
                  <a:pt x="886" y="865"/>
                  <a:pt x="893" y="877"/>
                  <a:pt x="893" y="892"/>
                </a:cubicBezTo>
                <a:cubicBezTo>
                  <a:pt x="900" y="903"/>
                  <a:pt x="895" y="918"/>
                  <a:pt x="901" y="930"/>
                </a:cubicBezTo>
                <a:cubicBezTo>
                  <a:pt x="897" y="946"/>
                  <a:pt x="907" y="956"/>
                  <a:pt x="905" y="970"/>
                </a:cubicBezTo>
                <a:cubicBezTo>
                  <a:pt x="904" y="985"/>
                  <a:pt x="901" y="999"/>
                  <a:pt x="905" y="1012"/>
                </a:cubicBezTo>
                <a:cubicBezTo>
                  <a:pt x="902" y="1018"/>
                  <a:pt x="896" y="1008"/>
                  <a:pt x="898" y="1006"/>
                </a:cubicBezTo>
                <a:cubicBezTo>
                  <a:pt x="896" y="1003"/>
                  <a:pt x="894" y="1000"/>
                  <a:pt x="897" y="995"/>
                </a:cubicBezTo>
                <a:cubicBezTo>
                  <a:pt x="892" y="989"/>
                  <a:pt x="893" y="981"/>
                  <a:pt x="891" y="973"/>
                </a:cubicBezTo>
                <a:cubicBezTo>
                  <a:pt x="890" y="958"/>
                  <a:pt x="882" y="946"/>
                  <a:pt x="881" y="931"/>
                </a:cubicBezTo>
                <a:close/>
                <a:moveTo>
                  <a:pt x="3511" y="22"/>
                </a:moveTo>
                <a:cubicBezTo>
                  <a:pt x="3510" y="27"/>
                  <a:pt x="3507" y="34"/>
                  <a:pt x="3510" y="38"/>
                </a:cubicBezTo>
                <a:cubicBezTo>
                  <a:pt x="3508" y="43"/>
                  <a:pt x="3508" y="47"/>
                  <a:pt x="3511" y="51"/>
                </a:cubicBezTo>
                <a:cubicBezTo>
                  <a:pt x="3510" y="56"/>
                  <a:pt x="3508" y="62"/>
                  <a:pt x="3510" y="66"/>
                </a:cubicBezTo>
                <a:cubicBezTo>
                  <a:pt x="3517" y="55"/>
                  <a:pt x="3511" y="48"/>
                  <a:pt x="3517" y="37"/>
                </a:cubicBezTo>
                <a:cubicBezTo>
                  <a:pt x="3513" y="30"/>
                  <a:pt x="3519" y="19"/>
                  <a:pt x="3515" y="11"/>
                </a:cubicBezTo>
                <a:cubicBezTo>
                  <a:pt x="3517" y="8"/>
                  <a:pt x="3517" y="4"/>
                  <a:pt x="3517" y="1"/>
                </a:cubicBezTo>
                <a:cubicBezTo>
                  <a:pt x="3508" y="1"/>
                  <a:pt x="3508" y="1"/>
                  <a:pt x="3508" y="1"/>
                </a:cubicBezTo>
                <a:cubicBezTo>
                  <a:pt x="3508" y="4"/>
                  <a:pt x="3509" y="6"/>
                  <a:pt x="3510" y="9"/>
                </a:cubicBezTo>
                <a:cubicBezTo>
                  <a:pt x="3508" y="14"/>
                  <a:pt x="3508" y="19"/>
                  <a:pt x="3511" y="22"/>
                </a:cubicBezTo>
                <a:close/>
                <a:moveTo>
                  <a:pt x="3281" y="65"/>
                </a:moveTo>
                <a:cubicBezTo>
                  <a:pt x="3285" y="66"/>
                  <a:pt x="3283" y="60"/>
                  <a:pt x="3280" y="58"/>
                </a:cubicBezTo>
                <a:cubicBezTo>
                  <a:pt x="3286" y="52"/>
                  <a:pt x="3279" y="50"/>
                  <a:pt x="3283" y="44"/>
                </a:cubicBezTo>
                <a:cubicBezTo>
                  <a:pt x="3279" y="37"/>
                  <a:pt x="3284" y="26"/>
                  <a:pt x="3282" y="18"/>
                </a:cubicBezTo>
                <a:cubicBezTo>
                  <a:pt x="3283" y="12"/>
                  <a:pt x="3285" y="6"/>
                  <a:pt x="3286" y="1"/>
                </a:cubicBezTo>
                <a:cubicBezTo>
                  <a:pt x="3281" y="1"/>
                  <a:pt x="3281" y="1"/>
                  <a:pt x="3281" y="1"/>
                </a:cubicBezTo>
                <a:cubicBezTo>
                  <a:pt x="3279" y="7"/>
                  <a:pt x="3278" y="13"/>
                  <a:pt x="3274" y="21"/>
                </a:cubicBezTo>
                <a:cubicBezTo>
                  <a:pt x="3278" y="27"/>
                  <a:pt x="3275" y="35"/>
                  <a:pt x="3274" y="43"/>
                </a:cubicBezTo>
                <a:cubicBezTo>
                  <a:pt x="3281" y="48"/>
                  <a:pt x="3268" y="61"/>
                  <a:pt x="3281" y="65"/>
                </a:cubicBezTo>
                <a:close/>
                <a:moveTo>
                  <a:pt x="3468" y="92"/>
                </a:moveTo>
                <a:cubicBezTo>
                  <a:pt x="3470" y="79"/>
                  <a:pt x="3469" y="72"/>
                  <a:pt x="3478" y="62"/>
                </a:cubicBezTo>
                <a:cubicBezTo>
                  <a:pt x="3473" y="59"/>
                  <a:pt x="3480" y="52"/>
                  <a:pt x="3477" y="49"/>
                </a:cubicBezTo>
                <a:cubicBezTo>
                  <a:pt x="3481" y="43"/>
                  <a:pt x="3475" y="41"/>
                  <a:pt x="3480" y="34"/>
                </a:cubicBezTo>
                <a:cubicBezTo>
                  <a:pt x="3475" y="32"/>
                  <a:pt x="3482" y="24"/>
                  <a:pt x="3479" y="21"/>
                </a:cubicBezTo>
                <a:cubicBezTo>
                  <a:pt x="3483" y="15"/>
                  <a:pt x="3477" y="13"/>
                  <a:pt x="3483" y="7"/>
                </a:cubicBezTo>
                <a:cubicBezTo>
                  <a:pt x="3482" y="5"/>
                  <a:pt x="3481" y="3"/>
                  <a:pt x="3481" y="1"/>
                </a:cubicBezTo>
                <a:cubicBezTo>
                  <a:pt x="3473" y="1"/>
                  <a:pt x="3473" y="1"/>
                  <a:pt x="3473" y="1"/>
                </a:cubicBezTo>
                <a:cubicBezTo>
                  <a:pt x="3474" y="7"/>
                  <a:pt x="3470" y="16"/>
                  <a:pt x="3473" y="22"/>
                </a:cubicBezTo>
                <a:cubicBezTo>
                  <a:pt x="3470" y="32"/>
                  <a:pt x="3474" y="40"/>
                  <a:pt x="3473" y="50"/>
                </a:cubicBezTo>
                <a:cubicBezTo>
                  <a:pt x="3469" y="58"/>
                  <a:pt x="3473" y="63"/>
                  <a:pt x="3467" y="73"/>
                </a:cubicBezTo>
                <a:cubicBezTo>
                  <a:pt x="3470" y="78"/>
                  <a:pt x="3460" y="89"/>
                  <a:pt x="3468" y="92"/>
                </a:cubicBezTo>
                <a:close/>
                <a:moveTo>
                  <a:pt x="3356" y="94"/>
                </a:moveTo>
                <a:cubicBezTo>
                  <a:pt x="3354" y="99"/>
                  <a:pt x="3354" y="104"/>
                  <a:pt x="3357" y="107"/>
                </a:cubicBezTo>
                <a:cubicBezTo>
                  <a:pt x="3357" y="109"/>
                  <a:pt x="3355" y="112"/>
                  <a:pt x="3357" y="114"/>
                </a:cubicBezTo>
                <a:cubicBezTo>
                  <a:pt x="3359" y="114"/>
                  <a:pt x="3361" y="113"/>
                  <a:pt x="3358" y="111"/>
                </a:cubicBezTo>
                <a:cubicBezTo>
                  <a:pt x="3362" y="90"/>
                  <a:pt x="3362" y="70"/>
                  <a:pt x="3363" y="50"/>
                </a:cubicBezTo>
                <a:cubicBezTo>
                  <a:pt x="3369" y="42"/>
                  <a:pt x="3362" y="40"/>
                  <a:pt x="3363" y="34"/>
                </a:cubicBezTo>
                <a:cubicBezTo>
                  <a:pt x="3359" y="31"/>
                  <a:pt x="3369" y="22"/>
                  <a:pt x="3364" y="19"/>
                </a:cubicBezTo>
                <a:cubicBezTo>
                  <a:pt x="3365" y="12"/>
                  <a:pt x="3366" y="6"/>
                  <a:pt x="3365" y="1"/>
                </a:cubicBezTo>
                <a:cubicBezTo>
                  <a:pt x="3358" y="1"/>
                  <a:pt x="3358" y="1"/>
                  <a:pt x="3358" y="1"/>
                </a:cubicBezTo>
                <a:cubicBezTo>
                  <a:pt x="3358" y="2"/>
                  <a:pt x="3358" y="4"/>
                  <a:pt x="3357" y="6"/>
                </a:cubicBezTo>
                <a:cubicBezTo>
                  <a:pt x="3360" y="9"/>
                  <a:pt x="3353" y="16"/>
                  <a:pt x="3357" y="19"/>
                </a:cubicBezTo>
                <a:cubicBezTo>
                  <a:pt x="3353" y="37"/>
                  <a:pt x="3358" y="53"/>
                  <a:pt x="3354" y="71"/>
                </a:cubicBezTo>
                <a:cubicBezTo>
                  <a:pt x="3357" y="78"/>
                  <a:pt x="3352" y="88"/>
                  <a:pt x="3356" y="94"/>
                </a:cubicBezTo>
                <a:close/>
                <a:moveTo>
                  <a:pt x="3438" y="168"/>
                </a:moveTo>
                <a:cubicBezTo>
                  <a:pt x="3445" y="146"/>
                  <a:pt x="3445" y="127"/>
                  <a:pt x="3449" y="106"/>
                </a:cubicBezTo>
                <a:cubicBezTo>
                  <a:pt x="3444" y="103"/>
                  <a:pt x="3451" y="96"/>
                  <a:pt x="3448" y="93"/>
                </a:cubicBezTo>
                <a:cubicBezTo>
                  <a:pt x="3440" y="91"/>
                  <a:pt x="3457" y="79"/>
                  <a:pt x="3449" y="77"/>
                </a:cubicBezTo>
                <a:cubicBezTo>
                  <a:pt x="3451" y="67"/>
                  <a:pt x="3449" y="58"/>
                  <a:pt x="3452" y="47"/>
                </a:cubicBezTo>
                <a:cubicBezTo>
                  <a:pt x="3451" y="32"/>
                  <a:pt x="3451" y="17"/>
                  <a:pt x="3451" y="1"/>
                </a:cubicBezTo>
                <a:cubicBezTo>
                  <a:pt x="3442" y="1"/>
                  <a:pt x="3442" y="1"/>
                  <a:pt x="3442" y="1"/>
                </a:cubicBezTo>
                <a:cubicBezTo>
                  <a:pt x="3440" y="14"/>
                  <a:pt x="3446" y="24"/>
                  <a:pt x="3440" y="39"/>
                </a:cubicBezTo>
                <a:cubicBezTo>
                  <a:pt x="3443" y="44"/>
                  <a:pt x="3439" y="53"/>
                  <a:pt x="3441" y="58"/>
                </a:cubicBezTo>
                <a:cubicBezTo>
                  <a:pt x="3442" y="66"/>
                  <a:pt x="3440" y="74"/>
                  <a:pt x="3441" y="80"/>
                </a:cubicBezTo>
                <a:cubicBezTo>
                  <a:pt x="3440" y="95"/>
                  <a:pt x="3439" y="109"/>
                  <a:pt x="3438" y="123"/>
                </a:cubicBezTo>
                <a:cubicBezTo>
                  <a:pt x="3441" y="130"/>
                  <a:pt x="3433" y="140"/>
                  <a:pt x="3438" y="146"/>
                </a:cubicBezTo>
                <a:cubicBezTo>
                  <a:pt x="3441" y="152"/>
                  <a:pt x="3428" y="164"/>
                  <a:pt x="3438" y="168"/>
                </a:cubicBezTo>
                <a:close/>
                <a:moveTo>
                  <a:pt x="3415" y="170"/>
                </a:moveTo>
                <a:cubicBezTo>
                  <a:pt x="3410" y="160"/>
                  <a:pt x="3425" y="143"/>
                  <a:pt x="3418" y="134"/>
                </a:cubicBezTo>
                <a:cubicBezTo>
                  <a:pt x="3427" y="119"/>
                  <a:pt x="3423" y="108"/>
                  <a:pt x="3425" y="96"/>
                </a:cubicBezTo>
                <a:cubicBezTo>
                  <a:pt x="3429" y="88"/>
                  <a:pt x="3424" y="87"/>
                  <a:pt x="3424" y="83"/>
                </a:cubicBezTo>
                <a:cubicBezTo>
                  <a:pt x="3425" y="81"/>
                  <a:pt x="3427" y="79"/>
                  <a:pt x="3427" y="77"/>
                </a:cubicBezTo>
                <a:cubicBezTo>
                  <a:pt x="3427" y="72"/>
                  <a:pt x="3424" y="65"/>
                  <a:pt x="3428" y="59"/>
                </a:cubicBezTo>
                <a:cubicBezTo>
                  <a:pt x="3422" y="56"/>
                  <a:pt x="3431" y="46"/>
                  <a:pt x="3426" y="42"/>
                </a:cubicBezTo>
                <a:cubicBezTo>
                  <a:pt x="3426" y="36"/>
                  <a:pt x="3425" y="29"/>
                  <a:pt x="3425" y="23"/>
                </a:cubicBezTo>
                <a:cubicBezTo>
                  <a:pt x="3427" y="15"/>
                  <a:pt x="3428" y="8"/>
                  <a:pt x="3428" y="1"/>
                </a:cubicBezTo>
                <a:cubicBezTo>
                  <a:pt x="3418" y="1"/>
                  <a:pt x="3418" y="1"/>
                  <a:pt x="3418" y="1"/>
                </a:cubicBezTo>
                <a:cubicBezTo>
                  <a:pt x="3419" y="25"/>
                  <a:pt x="3418" y="50"/>
                  <a:pt x="3419" y="74"/>
                </a:cubicBezTo>
                <a:cubicBezTo>
                  <a:pt x="3418" y="90"/>
                  <a:pt x="3415" y="108"/>
                  <a:pt x="3416" y="123"/>
                </a:cubicBezTo>
                <a:cubicBezTo>
                  <a:pt x="3414" y="128"/>
                  <a:pt x="3413" y="132"/>
                  <a:pt x="3414" y="135"/>
                </a:cubicBezTo>
                <a:cubicBezTo>
                  <a:pt x="3422" y="136"/>
                  <a:pt x="3407" y="147"/>
                  <a:pt x="3415" y="148"/>
                </a:cubicBezTo>
                <a:cubicBezTo>
                  <a:pt x="3413" y="153"/>
                  <a:pt x="3410" y="159"/>
                  <a:pt x="3408" y="164"/>
                </a:cubicBezTo>
                <a:cubicBezTo>
                  <a:pt x="3411" y="165"/>
                  <a:pt x="3409" y="178"/>
                  <a:pt x="3415" y="170"/>
                </a:cubicBezTo>
                <a:close/>
                <a:moveTo>
                  <a:pt x="31" y="1478"/>
                </a:moveTo>
                <a:cubicBezTo>
                  <a:pt x="37" y="1485"/>
                  <a:pt x="49" y="1485"/>
                  <a:pt x="51" y="1495"/>
                </a:cubicBezTo>
                <a:cubicBezTo>
                  <a:pt x="63" y="1496"/>
                  <a:pt x="64" y="1508"/>
                  <a:pt x="75" y="1509"/>
                </a:cubicBezTo>
                <a:cubicBezTo>
                  <a:pt x="83" y="1513"/>
                  <a:pt x="88" y="1522"/>
                  <a:pt x="99" y="1523"/>
                </a:cubicBezTo>
                <a:cubicBezTo>
                  <a:pt x="105" y="1528"/>
                  <a:pt x="113" y="1531"/>
                  <a:pt x="119" y="1537"/>
                </a:cubicBezTo>
                <a:cubicBezTo>
                  <a:pt x="130" y="1539"/>
                  <a:pt x="134" y="1547"/>
                  <a:pt x="146" y="1548"/>
                </a:cubicBezTo>
                <a:cubicBezTo>
                  <a:pt x="146" y="1553"/>
                  <a:pt x="155" y="1549"/>
                  <a:pt x="157" y="1553"/>
                </a:cubicBezTo>
                <a:cubicBezTo>
                  <a:pt x="161" y="1556"/>
                  <a:pt x="168" y="1556"/>
                  <a:pt x="172" y="1559"/>
                </a:cubicBezTo>
                <a:cubicBezTo>
                  <a:pt x="174" y="1563"/>
                  <a:pt x="183" y="1559"/>
                  <a:pt x="184" y="1564"/>
                </a:cubicBezTo>
                <a:cubicBezTo>
                  <a:pt x="189" y="1562"/>
                  <a:pt x="196" y="1572"/>
                  <a:pt x="198" y="1564"/>
                </a:cubicBezTo>
                <a:cubicBezTo>
                  <a:pt x="190" y="1563"/>
                  <a:pt x="186" y="1557"/>
                  <a:pt x="178" y="1556"/>
                </a:cubicBezTo>
                <a:cubicBezTo>
                  <a:pt x="169" y="1553"/>
                  <a:pt x="166" y="1547"/>
                  <a:pt x="154" y="1548"/>
                </a:cubicBezTo>
                <a:cubicBezTo>
                  <a:pt x="152" y="1540"/>
                  <a:pt x="139" y="1542"/>
                  <a:pt x="134" y="1537"/>
                </a:cubicBezTo>
                <a:cubicBezTo>
                  <a:pt x="124" y="1535"/>
                  <a:pt x="123" y="1526"/>
                  <a:pt x="113" y="1525"/>
                </a:cubicBezTo>
                <a:cubicBezTo>
                  <a:pt x="102" y="1516"/>
                  <a:pt x="88" y="1510"/>
                  <a:pt x="78" y="1500"/>
                </a:cubicBezTo>
                <a:cubicBezTo>
                  <a:pt x="72" y="1496"/>
                  <a:pt x="63" y="1494"/>
                  <a:pt x="60" y="1486"/>
                </a:cubicBezTo>
                <a:cubicBezTo>
                  <a:pt x="54" y="1481"/>
                  <a:pt x="46" y="1479"/>
                  <a:pt x="42" y="1472"/>
                </a:cubicBezTo>
                <a:cubicBezTo>
                  <a:pt x="28" y="1467"/>
                  <a:pt x="20" y="1454"/>
                  <a:pt x="7" y="1447"/>
                </a:cubicBezTo>
                <a:cubicBezTo>
                  <a:pt x="5" y="1444"/>
                  <a:pt x="3" y="1443"/>
                  <a:pt x="0" y="1441"/>
                </a:cubicBezTo>
                <a:cubicBezTo>
                  <a:pt x="0" y="1453"/>
                  <a:pt x="0" y="1453"/>
                  <a:pt x="0" y="1453"/>
                </a:cubicBezTo>
                <a:cubicBezTo>
                  <a:pt x="4" y="1456"/>
                  <a:pt x="8" y="1459"/>
                  <a:pt x="13" y="1461"/>
                </a:cubicBezTo>
                <a:cubicBezTo>
                  <a:pt x="17" y="1469"/>
                  <a:pt x="28" y="1469"/>
                  <a:pt x="31" y="1478"/>
                </a:cubicBezTo>
                <a:close/>
                <a:moveTo>
                  <a:pt x="3820" y="1776"/>
                </a:moveTo>
                <a:cubicBezTo>
                  <a:pt x="3815" y="1776"/>
                  <a:pt x="3808" y="1779"/>
                  <a:pt x="3803" y="1776"/>
                </a:cubicBezTo>
                <a:cubicBezTo>
                  <a:pt x="3783" y="1778"/>
                  <a:pt x="3779" y="1779"/>
                  <a:pt x="3776" y="1776"/>
                </a:cubicBezTo>
                <a:cubicBezTo>
                  <a:pt x="3722" y="1774"/>
                  <a:pt x="3706" y="1769"/>
                  <a:pt x="3689" y="1769"/>
                </a:cubicBezTo>
                <a:cubicBezTo>
                  <a:pt x="3650" y="1765"/>
                  <a:pt x="3646" y="1766"/>
                  <a:pt x="3642" y="1764"/>
                </a:cubicBezTo>
                <a:cubicBezTo>
                  <a:pt x="3610" y="1757"/>
                  <a:pt x="3602" y="1755"/>
                  <a:pt x="3595" y="1749"/>
                </a:cubicBezTo>
                <a:cubicBezTo>
                  <a:pt x="3566" y="1746"/>
                  <a:pt x="3562" y="1745"/>
                  <a:pt x="3558" y="1744"/>
                </a:cubicBezTo>
                <a:cubicBezTo>
                  <a:pt x="3530" y="1738"/>
                  <a:pt x="3526" y="1737"/>
                  <a:pt x="3522" y="1736"/>
                </a:cubicBezTo>
                <a:cubicBezTo>
                  <a:pt x="3481" y="1724"/>
                  <a:pt x="3475" y="1732"/>
                  <a:pt x="3472" y="1726"/>
                </a:cubicBezTo>
                <a:cubicBezTo>
                  <a:pt x="3453" y="1721"/>
                  <a:pt x="3450" y="1717"/>
                  <a:pt x="3446" y="1722"/>
                </a:cubicBezTo>
                <a:cubicBezTo>
                  <a:pt x="3412" y="1719"/>
                  <a:pt x="3406" y="1706"/>
                  <a:pt x="3395" y="1712"/>
                </a:cubicBezTo>
                <a:cubicBezTo>
                  <a:pt x="3337" y="1710"/>
                  <a:pt x="3330" y="1702"/>
                  <a:pt x="3321" y="1707"/>
                </a:cubicBezTo>
                <a:cubicBezTo>
                  <a:pt x="3287" y="1700"/>
                  <a:pt x="3277" y="1705"/>
                  <a:pt x="3269" y="1702"/>
                </a:cubicBezTo>
                <a:cubicBezTo>
                  <a:pt x="3226" y="1697"/>
                  <a:pt x="3220" y="1704"/>
                  <a:pt x="3217" y="1700"/>
                </a:cubicBezTo>
                <a:cubicBezTo>
                  <a:pt x="3198" y="1707"/>
                  <a:pt x="3203" y="1711"/>
                  <a:pt x="3210" y="1705"/>
                </a:cubicBezTo>
                <a:cubicBezTo>
                  <a:pt x="3279" y="1706"/>
                  <a:pt x="3289" y="1715"/>
                  <a:pt x="3303" y="1712"/>
                </a:cubicBezTo>
                <a:cubicBezTo>
                  <a:pt x="3345" y="1716"/>
                  <a:pt x="3350" y="1718"/>
                  <a:pt x="3357" y="1716"/>
                </a:cubicBezTo>
                <a:cubicBezTo>
                  <a:pt x="3407" y="1723"/>
                  <a:pt x="3409" y="1724"/>
                  <a:pt x="3411" y="1726"/>
                </a:cubicBezTo>
                <a:cubicBezTo>
                  <a:pt x="3473" y="1732"/>
                  <a:pt x="3477" y="1742"/>
                  <a:pt x="3483" y="1743"/>
                </a:cubicBezTo>
                <a:cubicBezTo>
                  <a:pt x="3570" y="1758"/>
                  <a:pt x="3575" y="1761"/>
                  <a:pt x="3579" y="1762"/>
                </a:cubicBezTo>
                <a:cubicBezTo>
                  <a:pt x="3628" y="1778"/>
                  <a:pt x="3639" y="1772"/>
                  <a:pt x="3647" y="1778"/>
                </a:cubicBezTo>
                <a:cubicBezTo>
                  <a:pt x="3686" y="1782"/>
                  <a:pt x="3696" y="1779"/>
                  <a:pt x="3705" y="1783"/>
                </a:cubicBezTo>
                <a:cubicBezTo>
                  <a:pt x="3771" y="1786"/>
                  <a:pt x="3780" y="1792"/>
                  <a:pt x="3790" y="1788"/>
                </a:cubicBezTo>
                <a:cubicBezTo>
                  <a:pt x="3840" y="1775"/>
                  <a:pt x="3840" y="1775"/>
                  <a:pt x="3840" y="1775"/>
                </a:cubicBezTo>
                <a:close/>
                <a:moveTo>
                  <a:pt x="3822" y="1734"/>
                </a:moveTo>
                <a:cubicBezTo>
                  <a:pt x="3814" y="1733"/>
                  <a:pt x="3806" y="1736"/>
                  <a:pt x="3799" y="1731"/>
                </a:cubicBezTo>
                <a:cubicBezTo>
                  <a:pt x="3682" y="1727"/>
                  <a:pt x="3670" y="1726"/>
                  <a:pt x="3658" y="1723"/>
                </a:cubicBezTo>
                <a:cubicBezTo>
                  <a:pt x="3616" y="1715"/>
                  <a:pt x="3612" y="1714"/>
                  <a:pt x="3608" y="1714"/>
                </a:cubicBezTo>
                <a:cubicBezTo>
                  <a:pt x="3534" y="1702"/>
                  <a:pt x="3526" y="1701"/>
                  <a:pt x="3519" y="1697"/>
                </a:cubicBezTo>
                <a:cubicBezTo>
                  <a:pt x="3485" y="1689"/>
                  <a:pt x="3477" y="1688"/>
                  <a:pt x="3468" y="1687"/>
                </a:cubicBezTo>
                <a:cubicBezTo>
                  <a:pt x="3428" y="1671"/>
                  <a:pt x="3424" y="1670"/>
                  <a:pt x="3419" y="1674"/>
                </a:cubicBezTo>
                <a:cubicBezTo>
                  <a:pt x="3410" y="1675"/>
                  <a:pt x="3423" y="1676"/>
                  <a:pt x="3436" y="1684"/>
                </a:cubicBezTo>
                <a:cubicBezTo>
                  <a:pt x="3468" y="1697"/>
                  <a:pt x="3474" y="1690"/>
                  <a:pt x="3477" y="1696"/>
                </a:cubicBezTo>
                <a:cubicBezTo>
                  <a:pt x="3533" y="1709"/>
                  <a:pt x="3546" y="1716"/>
                  <a:pt x="3560" y="1719"/>
                </a:cubicBezTo>
                <a:cubicBezTo>
                  <a:pt x="3598" y="1727"/>
                  <a:pt x="3608" y="1723"/>
                  <a:pt x="3615" y="1726"/>
                </a:cubicBezTo>
                <a:cubicBezTo>
                  <a:pt x="3636" y="1731"/>
                  <a:pt x="3639" y="1729"/>
                  <a:pt x="3641" y="1734"/>
                </a:cubicBezTo>
                <a:cubicBezTo>
                  <a:pt x="3660" y="1736"/>
                  <a:pt x="3665" y="1735"/>
                  <a:pt x="3670" y="1737"/>
                </a:cubicBezTo>
                <a:cubicBezTo>
                  <a:pt x="3705" y="1742"/>
                  <a:pt x="3716" y="1739"/>
                  <a:pt x="3725" y="1743"/>
                </a:cubicBezTo>
                <a:cubicBezTo>
                  <a:pt x="3789" y="1745"/>
                  <a:pt x="3796" y="1749"/>
                  <a:pt x="3804" y="1745"/>
                </a:cubicBezTo>
                <a:cubicBezTo>
                  <a:pt x="3840" y="1734"/>
                  <a:pt x="3840" y="1734"/>
                  <a:pt x="3840" y="1734"/>
                </a:cubicBezTo>
                <a:close/>
                <a:moveTo>
                  <a:pt x="3814" y="1712"/>
                </a:moveTo>
                <a:cubicBezTo>
                  <a:pt x="3808" y="1709"/>
                  <a:pt x="3800" y="1712"/>
                  <a:pt x="3794" y="1711"/>
                </a:cubicBezTo>
                <a:cubicBezTo>
                  <a:pt x="3747" y="1710"/>
                  <a:pt x="3742" y="1707"/>
                  <a:pt x="3736" y="1706"/>
                </a:cubicBezTo>
                <a:cubicBezTo>
                  <a:pt x="3703" y="1697"/>
                  <a:pt x="3688" y="1705"/>
                  <a:pt x="3677" y="1694"/>
                </a:cubicBezTo>
                <a:cubicBezTo>
                  <a:pt x="3646" y="1689"/>
                  <a:pt x="3642" y="1688"/>
                  <a:pt x="3640" y="1683"/>
                </a:cubicBezTo>
                <a:cubicBezTo>
                  <a:pt x="3599" y="1682"/>
                  <a:pt x="3595" y="1674"/>
                  <a:pt x="3590" y="1674"/>
                </a:cubicBezTo>
                <a:cubicBezTo>
                  <a:pt x="3534" y="1653"/>
                  <a:pt x="3529" y="1653"/>
                  <a:pt x="3524" y="1650"/>
                </a:cubicBezTo>
                <a:cubicBezTo>
                  <a:pt x="3485" y="1636"/>
                  <a:pt x="3477" y="1643"/>
                  <a:pt x="3473" y="1634"/>
                </a:cubicBezTo>
                <a:cubicBezTo>
                  <a:pt x="3432" y="1630"/>
                  <a:pt x="3428" y="1622"/>
                  <a:pt x="3421" y="1628"/>
                </a:cubicBezTo>
                <a:cubicBezTo>
                  <a:pt x="3398" y="1621"/>
                  <a:pt x="3392" y="1619"/>
                  <a:pt x="3385" y="1619"/>
                </a:cubicBezTo>
                <a:cubicBezTo>
                  <a:pt x="3434" y="1633"/>
                  <a:pt x="3443" y="1635"/>
                  <a:pt x="3452" y="1639"/>
                </a:cubicBezTo>
                <a:cubicBezTo>
                  <a:pt x="3476" y="1642"/>
                  <a:pt x="3477" y="1647"/>
                  <a:pt x="3480" y="1646"/>
                </a:cubicBezTo>
                <a:cubicBezTo>
                  <a:pt x="3512" y="1657"/>
                  <a:pt x="3517" y="1656"/>
                  <a:pt x="3522" y="1658"/>
                </a:cubicBezTo>
                <a:cubicBezTo>
                  <a:pt x="3563" y="1677"/>
                  <a:pt x="3566" y="1676"/>
                  <a:pt x="3568" y="1677"/>
                </a:cubicBezTo>
                <a:cubicBezTo>
                  <a:pt x="3613" y="1692"/>
                  <a:pt x="3637" y="1698"/>
                  <a:pt x="3660" y="1705"/>
                </a:cubicBezTo>
                <a:cubicBezTo>
                  <a:pt x="3739" y="1721"/>
                  <a:pt x="3746" y="1717"/>
                  <a:pt x="3751" y="1720"/>
                </a:cubicBezTo>
                <a:cubicBezTo>
                  <a:pt x="3784" y="1723"/>
                  <a:pt x="3784" y="1723"/>
                  <a:pt x="3785" y="1723"/>
                </a:cubicBezTo>
                <a:cubicBezTo>
                  <a:pt x="3801" y="1723"/>
                  <a:pt x="3804" y="1724"/>
                  <a:pt x="3808" y="1723"/>
                </a:cubicBezTo>
                <a:cubicBezTo>
                  <a:pt x="3815" y="1723"/>
                  <a:pt x="3819" y="1724"/>
                  <a:pt x="3824" y="1723"/>
                </a:cubicBezTo>
                <a:cubicBezTo>
                  <a:pt x="3840" y="1710"/>
                  <a:pt x="3840" y="1710"/>
                  <a:pt x="3840" y="1710"/>
                </a:cubicBezTo>
                <a:close/>
                <a:moveTo>
                  <a:pt x="3797" y="1804"/>
                </a:moveTo>
                <a:cubicBezTo>
                  <a:pt x="3789" y="1801"/>
                  <a:pt x="3778" y="1806"/>
                  <a:pt x="3770" y="1804"/>
                </a:cubicBezTo>
                <a:cubicBezTo>
                  <a:pt x="3676" y="1798"/>
                  <a:pt x="3668" y="1802"/>
                  <a:pt x="3661" y="1800"/>
                </a:cubicBezTo>
                <a:cubicBezTo>
                  <a:pt x="3623" y="1797"/>
                  <a:pt x="3609" y="1793"/>
                  <a:pt x="3593" y="1794"/>
                </a:cubicBezTo>
                <a:cubicBezTo>
                  <a:pt x="3548" y="1781"/>
                  <a:pt x="3545" y="1781"/>
                  <a:pt x="3542" y="1778"/>
                </a:cubicBezTo>
                <a:cubicBezTo>
                  <a:pt x="3517" y="1776"/>
                  <a:pt x="3515" y="1766"/>
                  <a:pt x="3510" y="1771"/>
                </a:cubicBezTo>
                <a:cubicBezTo>
                  <a:pt x="3398" y="1749"/>
                  <a:pt x="3391" y="1744"/>
                  <a:pt x="3384" y="1743"/>
                </a:cubicBezTo>
                <a:cubicBezTo>
                  <a:pt x="3327" y="1734"/>
                  <a:pt x="3313" y="1732"/>
                  <a:pt x="3297" y="1736"/>
                </a:cubicBezTo>
                <a:cubicBezTo>
                  <a:pt x="3259" y="1736"/>
                  <a:pt x="3255" y="1737"/>
                  <a:pt x="3249" y="1741"/>
                </a:cubicBezTo>
                <a:cubicBezTo>
                  <a:pt x="3277" y="1748"/>
                  <a:pt x="3287" y="1739"/>
                  <a:pt x="3293" y="1745"/>
                </a:cubicBezTo>
                <a:cubicBezTo>
                  <a:pt x="3389" y="1753"/>
                  <a:pt x="3395" y="1757"/>
                  <a:pt x="3401" y="1760"/>
                </a:cubicBezTo>
                <a:cubicBezTo>
                  <a:pt x="3447" y="1766"/>
                  <a:pt x="3449" y="1771"/>
                  <a:pt x="3453" y="1772"/>
                </a:cubicBezTo>
                <a:cubicBezTo>
                  <a:pt x="3494" y="1772"/>
                  <a:pt x="3499" y="1785"/>
                  <a:pt x="3507" y="1783"/>
                </a:cubicBezTo>
                <a:cubicBezTo>
                  <a:pt x="3618" y="1811"/>
                  <a:pt x="3626" y="1809"/>
                  <a:pt x="3633" y="1810"/>
                </a:cubicBezTo>
                <a:cubicBezTo>
                  <a:pt x="3663" y="1815"/>
                  <a:pt x="3672" y="1812"/>
                  <a:pt x="3678" y="1817"/>
                </a:cubicBezTo>
                <a:cubicBezTo>
                  <a:pt x="3707" y="1810"/>
                  <a:pt x="3710" y="1818"/>
                  <a:pt x="3714" y="1815"/>
                </a:cubicBezTo>
                <a:cubicBezTo>
                  <a:pt x="3759" y="1814"/>
                  <a:pt x="3766" y="1819"/>
                  <a:pt x="3776" y="1814"/>
                </a:cubicBezTo>
                <a:cubicBezTo>
                  <a:pt x="3840" y="1801"/>
                  <a:pt x="3840" y="1801"/>
                  <a:pt x="3840" y="1801"/>
                </a:cubicBezTo>
                <a:close/>
                <a:moveTo>
                  <a:pt x="3777" y="1834"/>
                </a:moveTo>
                <a:cubicBezTo>
                  <a:pt x="3774" y="1835"/>
                  <a:pt x="3771" y="1838"/>
                  <a:pt x="3768" y="1836"/>
                </a:cubicBezTo>
                <a:cubicBezTo>
                  <a:pt x="3746" y="1836"/>
                  <a:pt x="3742" y="1838"/>
                  <a:pt x="3739" y="1837"/>
                </a:cubicBezTo>
                <a:cubicBezTo>
                  <a:pt x="3676" y="1836"/>
                  <a:pt x="3670" y="1833"/>
                  <a:pt x="3664" y="1832"/>
                </a:cubicBezTo>
                <a:cubicBezTo>
                  <a:pt x="3603" y="1821"/>
                  <a:pt x="3596" y="1825"/>
                  <a:pt x="3590" y="1823"/>
                </a:cubicBezTo>
                <a:cubicBezTo>
                  <a:pt x="3543" y="1807"/>
                  <a:pt x="3529" y="1811"/>
                  <a:pt x="3517" y="1804"/>
                </a:cubicBezTo>
                <a:cubicBezTo>
                  <a:pt x="3478" y="1798"/>
                  <a:pt x="3476" y="1793"/>
                  <a:pt x="3473" y="1794"/>
                </a:cubicBezTo>
                <a:cubicBezTo>
                  <a:pt x="3443" y="1784"/>
                  <a:pt x="3441" y="1782"/>
                  <a:pt x="3438" y="1781"/>
                </a:cubicBezTo>
                <a:cubicBezTo>
                  <a:pt x="3417" y="1775"/>
                  <a:pt x="3412" y="1781"/>
                  <a:pt x="3410" y="1775"/>
                </a:cubicBezTo>
                <a:cubicBezTo>
                  <a:pt x="3351" y="1763"/>
                  <a:pt x="3348" y="1763"/>
                  <a:pt x="3345" y="1764"/>
                </a:cubicBezTo>
                <a:cubicBezTo>
                  <a:pt x="3311" y="1759"/>
                  <a:pt x="3305" y="1755"/>
                  <a:pt x="3298" y="1759"/>
                </a:cubicBezTo>
                <a:cubicBezTo>
                  <a:pt x="3214" y="1763"/>
                  <a:pt x="3208" y="1757"/>
                  <a:pt x="3206" y="1765"/>
                </a:cubicBezTo>
                <a:cubicBezTo>
                  <a:pt x="3169" y="1768"/>
                  <a:pt x="3164" y="1769"/>
                  <a:pt x="3159" y="1766"/>
                </a:cubicBezTo>
                <a:cubicBezTo>
                  <a:pt x="3204" y="1775"/>
                  <a:pt x="3217" y="1759"/>
                  <a:pt x="3224" y="1767"/>
                </a:cubicBezTo>
                <a:cubicBezTo>
                  <a:pt x="3264" y="1762"/>
                  <a:pt x="3273" y="1765"/>
                  <a:pt x="3282" y="1766"/>
                </a:cubicBezTo>
                <a:cubicBezTo>
                  <a:pt x="3317" y="1772"/>
                  <a:pt x="3325" y="1770"/>
                  <a:pt x="3333" y="1771"/>
                </a:cubicBezTo>
                <a:cubicBezTo>
                  <a:pt x="3372" y="1783"/>
                  <a:pt x="3388" y="1782"/>
                  <a:pt x="3403" y="1786"/>
                </a:cubicBezTo>
                <a:cubicBezTo>
                  <a:pt x="3459" y="1810"/>
                  <a:pt x="3467" y="1799"/>
                  <a:pt x="3470" y="1806"/>
                </a:cubicBezTo>
                <a:cubicBezTo>
                  <a:pt x="3503" y="1813"/>
                  <a:pt x="3507" y="1816"/>
                  <a:pt x="3512" y="1817"/>
                </a:cubicBezTo>
                <a:cubicBezTo>
                  <a:pt x="3558" y="1830"/>
                  <a:pt x="3564" y="1826"/>
                  <a:pt x="3568" y="1831"/>
                </a:cubicBezTo>
                <a:cubicBezTo>
                  <a:pt x="3605" y="1838"/>
                  <a:pt x="3614" y="1840"/>
                  <a:pt x="3623" y="1844"/>
                </a:cubicBezTo>
                <a:cubicBezTo>
                  <a:pt x="3676" y="1846"/>
                  <a:pt x="3679" y="1847"/>
                  <a:pt x="3681" y="1849"/>
                </a:cubicBezTo>
                <a:cubicBezTo>
                  <a:pt x="3682" y="1850"/>
                  <a:pt x="3677" y="1854"/>
                  <a:pt x="3671" y="1855"/>
                </a:cubicBezTo>
                <a:cubicBezTo>
                  <a:pt x="3615" y="1858"/>
                  <a:pt x="3613" y="1848"/>
                  <a:pt x="3606" y="1854"/>
                </a:cubicBezTo>
                <a:cubicBezTo>
                  <a:pt x="3572" y="1850"/>
                  <a:pt x="3571" y="1850"/>
                  <a:pt x="3571" y="1850"/>
                </a:cubicBezTo>
                <a:cubicBezTo>
                  <a:pt x="3418" y="1830"/>
                  <a:pt x="3411" y="1817"/>
                  <a:pt x="3398" y="1827"/>
                </a:cubicBezTo>
                <a:cubicBezTo>
                  <a:pt x="3363" y="1813"/>
                  <a:pt x="3357" y="1814"/>
                  <a:pt x="3352" y="1814"/>
                </a:cubicBezTo>
                <a:cubicBezTo>
                  <a:pt x="3304" y="1809"/>
                  <a:pt x="3301" y="1810"/>
                  <a:pt x="3300" y="1806"/>
                </a:cubicBezTo>
                <a:cubicBezTo>
                  <a:pt x="3273" y="1808"/>
                  <a:pt x="3261" y="1802"/>
                  <a:pt x="3262" y="1812"/>
                </a:cubicBezTo>
                <a:cubicBezTo>
                  <a:pt x="3315" y="1816"/>
                  <a:pt x="3329" y="1819"/>
                  <a:pt x="3343" y="1820"/>
                </a:cubicBezTo>
                <a:cubicBezTo>
                  <a:pt x="3406" y="1838"/>
                  <a:pt x="3415" y="1831"/>
                  <a:pt x="3421" y="1836"/>
                </a:cubicBezTo>
                <a:cubicBezTo>
                  <a:pt x="3447" y="1837"/>
                  <a:pt x="3452" y="1846"/>
                  <a:pt x="3459" y="1843"/>
                </a:cubicBezTo>
                <a:cubicBezTo>
                  <a:pt x="3502" y="1856"/>
                  <a:pt x="3506" y="1852"/>
                  <a:pt x="3510" y="1853"/>
                </a:cubicBezTo>
                <a:cubicBezTo>
                  <a:pt x="3555" y="1854"/>
                  <a:pt x="3567" y="1865"/>
                  <a:pt x="3582" y="1859"/>
                </a:cubicBezTo>
                <a:cubicBezTo>
                  <a:pt x="3605" y="1865"/>
                  <a:pt x="3611" y="1863"/>
                  <a:pt x="3618" y="1868"/>
                </a:cubicBezTo>
                <a:cubicBezTo>
                  <a:pt x="3691" y="1865"/>
                  <a:pt x="3696" y="1862"/>
                  <a:pt x="3701" y="1864"/>
                </a:cubicBezTo>
                <a:cubicBezTo>
                  <a:pt x="3757" y="1855"/>
                  <a:pt x="3766" y="1857"/>
                  <a:pt x="3777" y="1854"/>
                </a:cubicBezTo>
                <a:cubicBezTo>
                  <a:pt x="3779" y="1859"/>
                  <a:pt x="3769" y="1870"/>
                  <a:pt x="3763" y="1866"/>
                </a:cubicBezTo>
                <a:cubicBezTo>
                  <a:pt x="3682" y="1885"/>
                  <a:pt x="3674" y="1896"/>
                  <a:pt x="3670" y="1886"/>
                </a:cubicBezTo>
                <a:cubicBezTo>
                  <a:pt x="3625" y="1889"/>
                  <a:pt x="3618" y="1894"/>
                  <a:pt x="3611" y="1896"/>
                </a:cubicBezTo>
                <a:cubicBezTo>
                  <a:pt x="3579" y="1892"/>
                  <a:pt x="3575" y="1893"/>
                  <a:pt x="3572" y="1893"/>
                </a:cubicBezTo>
                <a:cubicBezTo>
                  <a:pt x="3521" y="1889"/>
                  <a:pt x="3517" y="1889"/>
                  <a:pt x="3513" y="1892"/>
                </a:cubicBezTo>
                <a:cubicBezTo>
                  <a:pt x="3467" y="1889"/>
                  <a:pt x="3461" y="1885"/>
                  <a:pt x="3454" y="1884"/>
                </a:cubicBezTo>
                <a:cubicBezTo>
                  <a:pt x="3391" y="1870"/>
                  <a:pt x="3382" y="1878"/>
                  <a:pt x="3377" y="1870"/>
                </a:cubicBezTo>
                <a:cubicBezTo>
                  <a:pt x="3311" y="1862"/>
                  <a:pt x="3305" y="1858"/>
                  <a:pt x="3297" y="1862"/>
                </a:cubicBezTo>
                <a:cubicBezTo>
                  <a:pt x="3269" y="1849"/>
                  <a:pt x="3269" y="1849"/>
                  <a:pt x="3268" y="1849"/>
                </a:cubicBezTo>
                <a:cubicBezTo>
                  <a:pt x="3214" y="1834"/>
                  <a:pt x="3210" y="1834"/>
                  <a:pt x="3206" y="1836"/>
                </a:cubicBezTo>
                <a:cubicBezTo>
                  <a:pt x="3163" y="1822"/>
                  <a:pt x="3146" y="1830"/>
                  <a:pt x="3134" y="1819"/>
                </a:cubicBezTo>
                <a:cubicBezTo>
                  <a:pt x="3074" y="1822"/>
                  <a:pt x="3070" y="1826"/>
                  <a:pt x="3068" y="1823"/>
                </a:cubicBezTo>
                <a:cubicBezTo>
                  <a:pt x="3109" y="1827"/>
                  <a:pt x="3119" y="1834"/>
                  <a:pt x="3132" y="1827"/>
                </a:cubicBezTo>
                <a:cubicBezTo>
                  <a:pt x="3173" y="1837"/>
                  <a:pt x="3176" y="1835"/>
                  <a:pt x="3178" y="1840"/>
                </a:cubicBezTo>
                <a:cubicBezTo>
                  <a:pt x="3214" y="1844"/>
                  <a:pt x="3218" y="1847"/>
                  <a:pt x="3223" y="1850"/>
                </a:cubicBezTo>
                <a:cubicBezTo>
                  <a:pt x="3251" y="1861"/>
                  <a:pt x="3259" y="1855"/>
                  <a:pt x="3264" y="1858"/>
                </a:cubicBezTo>
                <a:cubicBezTo>
                  <a:pt x="3309" y="1875"/>
                  <a:pt x="3315" y="1867"/>
                  <a:pt x="3318" y="1873"/>
                </a:cubicBezTo>
                <a:cubicBezTo>
                  <a:pt x="3345" y="1880"/>
                  <a:pt x="3349" y="1881"/>
                  <a:pt x="3354" y="1877"/>
                </a:cubicBezTo>
                <a:cubicBezTo>
                  <a:pt x="3385" y="1888"/>
                  <a:pt x="3393" y="1885"/>
                  <a:pt x="3400" y="1890"/>
                </a:cubicBezTo>
                <a:cubicBezTo>
                  <a:pt x="3481" y="1900"/>
                  <a:pt x="3490" y="1895"/>
                  <a:pt x="3496" y="1902"/>
                </a:cubicBezTo>
                <a:cubicBezTo>
                  <a:pt x="3537" y="1907"/>
                  <a:pt x="3543" y="1899"/>
                  <a:pt x="3547" y="1902"/>
                </a:cubicBezTo>
                <a:cubicBezTo>
                  <a:pt x="3588" y="1902"/>
                  <a:pt x="3603" y="1908"/>
                  <a:pt x="3620" y="1904"/>
                </a:cubicBezTo>
                <a:cubicBezTo>
                  <a:pt x="3661" y="1900"/>
                  <a:pt x="3671" y="1903"/>
                  <a:pt x="3666" y="1906"/>
                </a:cubicBezTo>
                <a:cubicBezTo>
                  <a:pt x="3619" y="1914"/>
                  <a:pt x="3615" y="1909"/>
                  <a:pt x="3607" y="1912"/>
                </a:cubicBezTo>
                <a:cubicBezTo>
                  <a:pt x="3539" y="1916"/>
                  <a:pt x="3531" y="1916"/>
                  <a:pt x="3523" y="1913"/>
                </a:cubicBezTo>
                <a:cubicBezTo>
                  <a:pt x="3432" y="1907"/>
                  <a:pt x="3415" y="1906"/>
                  <a:pt x="3399" y="1901"/>
                </a:cubicBezTo>
                <a:cubicBezTo>
                  <a:pt x="3370" y="1900"/>
                  <a:pt x="3366" y="1899"/>
                  <a:pt x="3363" y="1896"/>
                </a:cubicBezTo>
                <a:cubicBezTo>
                  <a:pt x="3326" y="1890"/>
                  <a:pt x="3322" y="1889"/>
                  <a:pt x="3318" y="1890"/>
                </a:cubicBezTo>
                <a:cubicBezTo>
                  <a:pt x="3289" y="1881"/>
                  <a:pt x="3284" y="1879"/>
                  <a:pt x="3278" y="1881"/>
                </a:cubicBezTo>
                <a:cubicBezTo>
                  <a:pt x="3240" y="1870"/>
                  <a:pt x="3234" y="1870"/>
                  <a:pt x="3229" y="1863"/>
                </a:cubicBezTo>
                <a:cubicBezTo>
                  <a:pt x="3194" y="1859"/>
                  <a:pt x="3191" y="1859"/>
                  <a:pt x="3189" y="1857"/>
                </a:cubicBezTo>
                <a:cubicBezTo>
                  <a:pt x="3145" y="1851"/>
                  <a:pt x="3142" y="1850"/>
                  <a:pt x="3139" y="1850"/>
                </a:cubicBezTo>
                <a:cubicBezTo>
                  <a:pt x="3116" y="1852"/>
                  <a:pt x="3119" y="1853"/>
                  <a:pt x="3122" y="1854"/>
                </a:cubicBezTo>
                <a:cubicBezTo>
                  <a:pt x="3165" y="1862"/>
                  <a:pt x="3177" y="1866"/>
                  <a:pt x="3192" y="1862"/>
                </a:cubicBezTo>
                <a:cubicBezTo>
                  <a:pt x="3224" y="1876"/>
                  <a:pt x="3230" y="1870"/>
                  <a:pt x="3232" y="1878"/>
                </a:cubicBezTo>
                <a:cubicBezTo>
                  <a:pt x="3267" y="1891"/>
                  <a:pt x="3273" y="1885"/>
                  <a:pt x="3276" y="1889"/>
                </a:cubicBezTo>
                <a:cubicBezTo>
                  <a:pt x="3375" y="1909"/>
                  <a:pt x="3387" y="1916"/>
                  <a:pt x="3401" y="1914"/>
                </a:cubicBezTo>
                <a:cubicBezTo>
                  <a:pt x="3492" y="1924"/>
                  <a:pt x="3504" y="1930"/>
                  <a:pt x="3518" y="1926"/>
                </a:cubicBezTo>
                <a:cubicBezTo>
                  <a:pt x="3580" y="1925"/>
                  <a:pt x="3585" y="1922"/>
                  <a:pt x="3587" y="1928"/>
                </a:cubicBezTo>
                <a:cubicBezTo>
                  <a:pt x="3624" y="1926"/>
                  <a:pt x="3632" y="1921"/>
                  <a:pt x="3638" y="1923"/>
                </a:cubicBezTo>
                <a:cubicBezTo>
                  <a:pt x="3669" y="1919"/>
                  <a:pt x="3663" y="1933"/>
                  <a:pt x="3656" y="1940"/>
                </a:cubicBezTo>
                <a:cubicBezTo>
                  <a:pt x="3600" y="1948"/>
                  <a:pt x="3593" y="1952"/>
                  <a:pt x="3589" y="1947"/>
                </a:cubicBezTo>
                <a:cubicBezTo>
                  <a:pt x="3561" y="1952"/>
                  <a:pt x="3558" y="1948"/>
                  <a:pt x="3555" y="1948"/>
                </a:cubicBezTo>
                <a:cubicBezTo>
                  <a:pt x="3519" y="1946"/>
                  <a:pt x="3513" y="1950"/>
                  <a:pt x="3508" y="1949"/>
                </a:cubicBezTo>
                <a:cubicBezTo>
                  <a:pt x="3414" y="1942"/>
                  <a:pt x="3406" y="1939"/>
                  <a:pt x="3397" y="1940"/>
                </a:cubicBezTo>
                <a:cubicBezTo>
                  <a:pt x="3378" y="1937"/>
                  <a:pt x="3373" y="1934"/>
                  <a:pt x="3369" y="1933"/>
                </a:cubicBezTo>
                <a:cubicBezTo>
                  <a:pt x="3338" y="1925"/>
                  <a:pt x="3333" y="1927"/>
                  <a:pt x="3330" y="1920"/>
                </a:cubicBezTo>
                <a:cubicBezTo>
                  <a:pt x="3276" y="1908"/>
                  <a:pt x="3263" y="1906"/>
                  <a:pt x="3250" y="1901"/>
                </a:cubicBezTo>
                <a:cubicBezTo>
                  <a:pt x="3202" y="1898"/>
                  <a:pt x="3197" y="1889"/>
                  <a:pt x="3189" y="1891"/>
                </a:cubicBezTo>
                <a:cubicBezTo>
                  <a:pt x="3142" y="1884"/>
                  <a:pt x="3137" y="1875"/>
                  <a:pt x="3129" y="1877"/>
                </a:cubicBezTo>
                <a:cubicBezTo>
                  <a:pt x="3033" y="1869"/>
                  <a:pt x="3021" y="1860"/>
                  <a:pt x="3006" y="1865"/>
                </a:cubicBezTo>
                <a:cubicBezTo>
                  <a:pt x="2982" y="1860"/>
                  <a:pt x="2977" y="1867"/>
                  <a:pt x="2974" y="1864"/>
                </a:cubicBezTo>
                <a:cubicBezTo>
                  <a:pt x="2935" y="1862"/>
                  <a:pt x="2925" y="1868"/>
                  <a:pt x="2917" y="1865"/>
                </a:cubicBezTo>
                <a:cubicBezTo>
                  <a:pt x="2859" y="1863"/>
                  <a:pt x="2849" y="1868"/>
                  <a:pt x="2841" y="1869"/>
                </a:cubicBezTo>
                <a:cubicBezTo>
                  <a:pt x="2783" y="1881"/>
                  <a:pt x="2778" y="1882"/>
                  <a:pt x="2773" y="1886"/>
                </a:cubicBezTo>
                <a:cubicBezTo>
                  <a:pt x="2804" y="1880"/>
                  <a:pt x="2812" y="1884"/>
                  <a:pt x="2824" y="1875"/>
                </a:cubicBezTo>
                <a:cubicBezTo>
                  <a:pt x="2897" y="1876"/>
                  <a:pt x="2917" y="1869"/>
                  <a:pt x="2934" y="1876"/>
                </a:cubicBezTo>
                <a:cubicBezTo>
                  <a:pt x="2981" y="1882"/>
                  <a:pt x="2985" y="1877"/>
                  <a:pt x="2987" y="1884"/>
                </a:cubicBezTo>
                <a:cubicBezTo>
                  <a:pt x="3022" y="1890"/>
                  <a:pt x="3030" y="1892"/>
                  <a:pt x="3038" y="1896"/>
                </a:cubicBezTo>
                <a:cubicBezTo>
                  <a:pt x="3080" y="1909"/>
                  <a:pt x="3085" y="1912"/>
                  <a:pt x="3089" y="1912"/>
                </a:cubicBezTo>
                <a:cubicBezTo>
                  <a:pt x="3173" y="1944"/>
                  <a:pt x="3183" y="1943"/>
                  <a:pt x="3190" y="1948"/>
                </a:cubicBezTo>
                <a:cubicBezTo>
                  <a:pt x="3234" y="1962"/>
                  <a:pt x="3240" y="1959"/>
                  <a:pt x="3244" y="1963"/>
                </a:cubicBezTo>
                <a:cubicBezTo>
                  <a:pt x="3322" y="1975"/>
                  <a:pt x="3327" y="1977"/>
                  <a:pt x="3333" y="1976"/>
                </a:cubicBezTo>
                <a:cubicBezTo>
                  <a:pt x="3358" y="1982"/>
                  <a:pt x="3360" y="1984"/>
                  <a:pt x="3364" y="1981"/>
                </a:cubicBezTo>
                <a:cubicBezTo>
                  <a:pt x="3414" y="1987"/>
                  <a:pt x="3420" y="1989"/>
                  <a:pt x="3426" y="1987"/>
                </a:cubicBezTo>
                <a:cubicBezTo>
                  <a:pt x="3461" y="1992"/>
                  <a:pt x="3466" y="1991"/>
                  <a:pt x="3470" y="1993"/>
                </a:cubicBezTo>
                <a:cubicBezTo>
                  <a:pt x="3422" y="1998"/>
                  <a:pt x="3407" y="1992"/>
                  <a:pt x="3389" y="1999"/>
                </a:cubicBezTo>
                <a:cubicBezTo>
                  <a:pt x="3326" y="1988"/>
                  <a:pt x="3316" y="1990"/>
                  <a:pt x="3307" y="1989"/>
                </a:cubicBezTo>
                <a:cubicBezTo>
                  <a:pt x="3261" y="1980"/>
                  <a:pt x="3244" y="1971"/>
                  <a:pt x="3226" y="1967"/>
                </a:cubicBezTo>
                <a:cubicBezTo>
                  <a:pt x="3195" y="1962"/>
                  <a:pt x="3191" y="1956"/>
                  <a:pt x="3186" y="1958"/>
                </a:cubicBezTo>
                <a:cubicBezTo>
                  <a:pt x="3137" y="1944"/>
                  <a:pt x="3127" y="1946"/>
                  <a:pt x="3119" y="1938"/>
                </a:cubicBezTo>
                <a:cubicBezTo>
                  <a:pt x="3088" y="1932"/>
                  <a:pt x="3084" y="1929"/>
                  <a:pt x="3079" y="1929"/>
                </a:cubicBezTo>
                <a:cubicBezTo>
                  <a:pt x="3050" y="1915"/>
                  <a:pt x="3043" y="1923"/>
                  <a:pt x="3039" y="1919"/>
                </a:cubicBezTo>
                <a:cubicBezTo>
                  <a:pt x="3002" y="1914"/>
                  <a:pt x="2992" y="1916"/>
                  <a:pt x="2984" y="1913"/>
                </a:cubicBezTo>
                <a:cubicBezTo>
                  <a:pt x="2904" y="1913"/>
                  <a:pt x="2889" y="1922"/>
                  <a:pt x="2877" y="1921"/>
                </a:cubicBezTo>
                <a:cubicBezTo>
                  <a:pt x="2813" y="1933"/>
                  <a:pt x="2798" y="1939"/>
                  <a:pt x="2799" y="1945"/>
                </a:cubicBezTo>
                <a:cubicBezTo>
                  <a:pt x="2861" y="1933"/>
                  <a:pt x="2866" y="1932"/>
                  <a:pt x="2871" y="1928"/>
                </a:cubicBezTo>
                <a:cubicBezTo>
                  <a:pt x="2906" y="1927"/>
                  <a:pt x="2917" y="1927"/>
                  <a:pt x="2929" y="1923"/>
                </a:cubicBezTo>
                <a:cubicBezTo>
                  <a:pt x="3007" y="1927"/>
                  <a:pt x="3019" y="1928"/>
                  <a:pt x="3029" y="1925"/>
                </a:cubicBezTo>
                <a:cubicBezTo>
                  <a:pt x="3074" y="1944"/>
                  <a:pt x="3079" y="1943"/>
                  <a:pt x="3084" y="1943"/>
                </a:cubicBezTo>
                <a:cubicBezTo>
                  <a:pt x="3150" y="1958"/>
                  <a:pt x="3158" y="1964"/>
                  <a:pt x="3167" y="1966"/>
                </a:cubicBezTo>
                <a:cubicBezTo>
                  <a:pt x="3267" y="1993"/>
                  <a:pt x="3284" y="1995"/>
                  <a:pt x="3300" y="2000"/>
                </a:cubicBezTo>
                <a:cubicBezTo>
                  <a:pt x="3328" y="2007"/>
                  <a:pt x="3334" y="2000"/>
                  <a:pt x="3337" y="2004"/>
                </a:cubicBezTo>
                <a:cubicBezTo>
                  <a:pt x="3386" y="2006"/>
                  <a:pt x="3394" y="2011"/>
                  <a:pt x="3404" y="2007"/>
                </a:cubicBezTo>
                <a:cubicBezTo>
                  <a:pt x="3444" y="2009"/>
                  <a:pt x="3446" y="2009"/>
                  <a:pt x="3448" y="2007"/>
                </a:cubicBezTo>
                <a:cubicBezTo>
                  <a:pt x="3414" y="2017"/>
                  <a:pt x="3408" y="2018"/>
                  <a:pt x="3404" y="2017"/>
                </a:cubicBezTo>
                <a:cubicBezTo>
                  <a:pt x="3325" y="2018"/>
                  <a:pt x="3323" y="2015"/>
                  <a:pt x="3319" y="2019"/>
                </a:cubicBezTo>
                <a:cubicBezTo>
                  <a:pt x="3285" y="2011"/>
                  <a:pt x="3279" y="2010"/>
                  <a:pt x="3273" y="2010"/>
                </a:cubicBezTo>
                <a:cubicBezTo>
                  <a:pt x="3230" y="2005"/>
                  <a:pt x="3227" y="1991"/>
                  <a:pt x="3219" y="1995"/>
                </a:cubicBezTo>
                <a:cubicBezTo>
                  <a:pt x="3181" y="1985"/>
                  <a:pt x="3178" y="1985"/>
                  <a:pt x="3175" y="1985"/>
                </a:cubicBezTo>
                <a:cubicBezTo>
                  <a:pt x="3136" y="1972"/>
                  <a:pt x="3122" y="1977"/>
                  <a:pt x="3112" y="1970"/>
                </a:cubicBezTo>
                <a:cubicBezTo>
                  <a:pt x="3087" y="1967"/>
                  <a:pt x="3081" y="1966"/>
                  <a:pt x="3075" y="1966"/>
                </a:cubicBezTo>
                <a:cubicBezTo>
                  <a:pt x="3010" y="1963"/>
                  <a:pt x="3006" y="1951"/>
                  <a:pt x="2999" y="1958"/>
                </a:cubicBezTo>
                <a:cubicBezTo>
                  <a:pt x="2936" y="1954"/>
                  <a:pt x="2929" y="1958"/>
                  <a:pt x="2924" y="1953"/>
                </a:cubicBezTo>
                <a:cubicBezTo>
                  <a:pt x="2869" y="1964"/>
                  <a:pt x="2857" y="1961"/>
                  <a:pt x="2843" y="1966"/>
                </a:cubicBezTo>
                <a:cubicBezTo>
                  <a:pt x="2776" y="1979"/>
                  <a:pt x="2775" y="1993"/>
                  <a:pt x="2767" y="1986"/>
                </a:cubicBezTo>
                <a:cubicBezTo>
                  <a:pt x="2731" y="2002"/>
                  <a:pt x="2724" y="2004"/>
                  <a:pt x="2726" y="2008"/>
                </a:cubicBezTo>
                <a:cubicBezTo>
                  <a:pt x="2806" y="1985"/>
                  <a:pt x="2815" y="1981"/>
                  <a:pt x="2823" y="1978"/>
                </a:cubicBezTo>
                <a:cubicBezTo>
                  <a:pt x="2864" y="1968"/>
                  <a:pt x="2866" y="1976"/>
                  <a:pt x="2871" y="1972"/>
                </a:cubicBezTo>
                <a:cubicBezTo>
                  <a:pt x="2952" y="1967"/>
                  <a:pt x="2960" y="1969"/>
                  <a:pt x="2969" y="1966"/>
                </a:cubicBezTo>
                <a:cubicBezTo>
                  <a:pt x="3050" y="1973"/>
                  <a:pt x="3054" y="1974"/>
                  <a:pt x="3057" y="1976"/>
                </a:cubicBezTo>
                <a:cubicBezTo>
                  <a:pt x="3089" y="1977"/>
                  <a:pt x="3091" y="1985"/>
                  <a:pt x="3097" y="1979"/>
                </a:cubicBezTo>
                <a:cubicBezTo>
                  <a:pt x="3157" y="1989"/>
                  <a:pt x="3190" y="2000"/>
                  <a:pt x="3222" y="2011"/>
                </a:cubicBezTo>
                <a:cubicBezTo>
                  <a:pt x="3288" y="2028"/>
                  <a:pt x="3294" y="2020"/>
                  <a:pt x="3296" y="2026"/>
                </a:cubicBezTo>
                <a:cubicBezTo>
                  <a:pt x="3316" y="2031"/>
                  <a:pt x="3321" y="2030"/>
                  <a:pt x="3318" y="2033"/>
                </a:cubicBezTo>
                <a:cubicBezTo>
                  <a:pt x="3157" y="2009"/>
                  <a:pt x="3149" y="2018"/>
                  <a:pt x="3144" y="2011"/>
                </a:cubicBezTo>
                <a:cubicBezTo>
                  <a:pt x="3117" y="2008"/>
                  <a:pt x="3112" y="2004"/>
                  <a:pt x="3105" y="2008"/>
                </a:cubicBezTo>
                <a:cubicBezTo>
                  <a:pt x="3059" y="2004"/>
                  <a:pt x="3054" y="1996"/>
                  <a:pt x="3045" y="2001"/>
                </a:cubicBezTo>
                <a:cubicBezTo>
                  <a:pt x="3011" y="1997"/>
                  <a:pt x="3008" y="1994"/>
                  <a:pt x="3005" y="1995"/>
                </a:cubicBezTo>
                <a:cubicBezTo>
                  <a:pt x="2952" y="1993"/>
                  <a:pt x="2938" y="1996"/>
                  <a:pt x="2924" y="1998"/>
                </a:cubicBezTo>
                <a:cubicBezTo>
                  <a:pt x="2835" y="2008"/>
                  <a:pt x="2827" y="2018"/>
                  <a:pt x="2821" y="2013"/>
                </a:cubicBezTo>
                <a:cubicBezTo>
                  <a:pt x="2738" y="2050"/>
                  <a:pt x="2725" y="2050"/>
                  <a:pt x="2709" y="2063"/>
                </a:cubicBezTo>
                <a:cubicBezTo>
                  <a:pt x="2697" y="2076"/>
                  <a:pt x="2731" y="2058"/>
                  <a:pt x="2764" y="2042"/>
                </a:cubicBezTo>
                <a:cubicBezTo>
                  <a:pt x="2789" y="2039"/>
                  <a:pt x="2799" y="2030"/>
                  <a:pt x="2807" y="2029"/>
                </a:cubicBezTo>
                <a:cubicBezTo>
                  <a:pt x="2891" y="2016"/>
                  <a:pt x="2897" y="2013"/>
                  <a:pt x="2902" y="2011"/>
                </a:cubicBezTo>
                <a:cubicBezTo>
                  <a:pt x="2990" y="2008"/>
                  <a:pt x="3000" y="2007"/>
                  <a:pt x="3010" y="2009"/>
                </a:cubicBezTo>
                <a:cubicBezTo>
                  <a:pt x="3050" y="2016"/>
                  <a:pt x="3063" y="2009"/>
                  <a:pt x="3071" y="2015"/>
                </a:cubicBezTo>
                <a:cubicBezTo>
                  <a:pt x="3111" y="2023"/>
                  <a:pt x="3123" y="2016"/>
                  <a:pt x="3131" y="2023"/>
                </a:cubicBezTo>
                <a:cubicBezTo>
                  <a:pt x="3181" y="2029"/>
                  <a:pt x="3185" y="2037"/>
                  <a:pt x="3192" y="2033"/>
                </a:cubicBezTo>
                <a:cubicBezTo>
                  <a:pt x="3231" y="2040"/>
                  <a:pt x="3241" y="2039"/>
                  <a:pt x="3251" y="2041"/>
                </a:cubicBezTo>
                <a:cubicBezTo>
                  <a:pt x="3301" y="2049"/>
                  <a:pt x="3307" y="2045"/>
                  <a:pt x="3313" y="2047"/>
                </a:cubicBezTo>
                <a:cubicBezTo>
                  <a:pt x="3337" y="2049"/>
                  <a:pt x="3342" y="2047"/>
                  <a:pt x="3339" y="2051"/>
                </a:cubicBezTo>
                <a:cubicBezTo>
                  <a:pt x="3224" y="2064"/>
                  <a:pt x="3212" y="2066"/>
                  <a:pt x="3201" y="2065"/>
                </a:cubicBezTo>
                <a:cubicBezTo>
                  <a:pt x="3146" y="2060"/>
                  <a:pt x="3142" y="2052"/>
                  <a:pt x="3135" y="2058"/>
                </a:cubicBezTo>
                <a:cubicBezTo>
                  <a:pt x="3084" y="2048"/>
                  <a:pt x="3081" y="2048"/>
                  <a:pt x="3078" y="2049"/>
                </a:cubicBezTo>
                <a:cubicBezTo>
                  <a:pt x="3030" y="2044"/>
                  <a:pt x="3024" y="2043"/>
                  <a:pt x="3020" y="2037"/>
                </a:cubicBezTo>
                <a:cubicBezTo>
                  <a:pt x="2992" y="2038"/>
                  <a:pt x="2989" y="2038"/>
                  <a:pt x="2986" y="2037"/>
                </a:cubicBezTo>
                <a:cubicBezTo>
                  <a:pt x="2925" y="2028"/>
                  <a:pt x="2913" y="2031"/>
                  <a:pt x="2902" y="2028"/>
                </a:cubicBezTo>
                <a:cubicBezTo>
                  <a:pt x="2798" y="2049"/>
                  <a:pt x="2802" y="2050"/>
                  <a:pt x="2807" y="2046"/>
                </a:cubicBezTo>
                <a:cubicBezTo>
                  <a:pt x="2860" y="2039"/>
                  <a:pt x="2870" y="2037"/>
                  <a:pt x="2878" y="2040"/>
                </a:cubicBezTo>
                <a:cubicBezTo>
                  <a:pt x="2928" y="2042"/>
                  <a:pt x="2933" y="2044"/>
                  <a:pt x="2939" y="2043"/>
                </a:cubicBezTo>
                <a:cubicBezTo>
                  <a:pt x="2982" y="2048"/>
                  <a:pt x="2993" y="2050"/>
                  <a:pt x="3004" y="2050"/>
                </a:cubicBezTo>
                <a:cubicBezTo>
                  <a:pt x="3042" y="2054"/>
                  <a:pt x="3044" y="2059"/>
                  <a:pt x="3047" y="2058"/>
                </a:cubicBezTo>
                <a:cubicBezTo>
                  <a:pt x="3083" y="2063"/>
                  <a:pt x="3094" y="2064"/>
                  <a:pt x="3106" y="2066"/>
                </a:cubicBezTo>
                <a:cubicBezTo>
                  <a:pt x="3158" y="2071"/>
                  <a:pt x="3161" y="2070"/>
                  <a:pt x="3163" y="2075"/>
                </a:cubicBezTo>
                <a:cubicBezTo>
                  <a:pt x="3119" y="2078"/>
                  <a:pt x="3112" y="2073"/>
                  <a:pt x="3103" y="2078"/>
                </a:cubicBezTo>
                <a:cubicBezTo>
                  <a:pt x="3054" y="2076"/>
                  <a:pt x="3050" y="2076"/>
                  <a:pt x="3047" y="2075"/>
                </a:cubicBezTo>
                <a:cubicBezTo>
                  <a:pt x="2983" y="2071"/>
                  <a:pt x="2977" y="2067"/>
                  <a:pt x="2970" y="2072"/>
                </a:cubicBezTo>
                <a:cubicBezTo>
                  <a:pt x="2906" y="2067"/>
                  <a:pt x="2901" y="2061"/>
                  <a:pt x="2894" y="2064"/>
                </a:cubicBezTo>
                <a:cubicBezTo>
                  <a:pt x="2812" y="2073"/>
                  <a:pt x="2794" y="2067"/>
                  <a:pt x="2773" y="2078"/>
                </a:cubicBezTo>
                <a:cubicBezTo>
                  <a:pt x="2738" y="2088"/>
                  <a:pt x="2734" y="2082"/>
                  <a:pt x="2728" y="2088"/>
                </a:cubicBezTo>
                <a:cubicBezTo>
                  <a:pt x="2644" y="2121"/>
                  <a:pt x="2641" y="2125"/>
                  <a:pt x="2641" y="2129"/>
                </a:cubicBezTo>
                <a:cubicBezTo>
                  <a:pt x="2738" y="2095"/>
                  <a:pt x="2746" y="2088"/>
                  <a:pt x="2753" y="2090"/>
                </a:cubicBezTo>
                <a:cubicBezTo>
                  <a:pt x="2828" y="2078"/>
                  <a:pt x="2836" y="2075"/>
                  <a:pt x="2843" y="2075"/>
                </a:cubicBezTo>
                <a:cubicBezTo>
                  <a:pt x="2891" y="2082"/>
                  <a:pt x="2901" y="2072"/>
                  <a:pt x="2908" y="2076"/>
                </a:cubicBezTo>
                <a:cubicBezTo>
                  <a:pt x="2964" y="2078"/>
                  <a:pt x="2978" y="2082"/>
                  <a:pt x="2992" y="2085"/>
                </a:cubicBezTo>
                <a:cubicBezTo>
                  <a:pt x="3031" y="2079"/>
                  <a:pt x="3033" y="2094"/>
                  <a:pt x="3040" y="2086"/>
                </a:cubicBezTo>
                <a:cubicBezTo>
                  <a:pt x="3099" y="2090"/>
                  <a:pt x="3111" y="2085"/>
                  <a:pt x="3121" y="2090"/>
                </a:cubicBezTo>
                <a:cubicBezTo>
                  <a:pt x="3199" y="2084"/>
                  <a:pt x="3207" y="2095"/>
                  <a:pt x="3219" y="2088"/>
                </a:cubicBezTo>
                <a:cubicBezTo>
                  <a:pt x="3208" y="2099"/>
                  <a:pt x="3205" y="2091"/>
                  <a:pt x="3198" y="2094"/>
                </a:cubicBezTo>
                <a:cubicBezTo>
                  <a:pt x="3131" y="2096"/>
                  <a:pt x="3117" y="2104"/>
                  <a:pt x="3107" y="2099"/>
                </a:cubicBezTo>
                <a:cubicBezTo>
                  <a:pt x="3021" y="2106"/>
                  <a:pt x="3010" y="2106"/>
                  <a:pt x="2998" y="2105"/>
                </a:cubicBezTo>
                <a:cubicBezTo>
                  <a:pt x="2922" y="2100"/>
                  <a:pt x="2915" y="2104"/>
                  <a:pt x="2910" y="2102"/>
                </a:cubicBezTo>
                <a:cubicBezTo>
                  <a:pt x="2882" y="2098"/>
                  <a:pt x="2881" y="2093"/>
                  <a:pt x="2875" y="2100"/>
                </a:cubicBezTo>
                <a:cubicBezTo>
                  <a:pt x="2833" y="2097"/>
                  <a:pt x="2826" y="2102"/>
                  <a:pt x="2820" y="2100"/>
                </a:cubicBezTo>
                <a:cubicBezTo>
                  <a:pt x="2721" y="2120"/>
                  <a:pt x="2713" y="2124"/>
                  <a:pt x="2707" y="2126"/>
                </a:cubicBezTo>
                <a:cubicBezTo>
                  <a:pt x="2639" y="2161"/>
                  <a:pt x="2639" y="2161"/>
                  <a:pt x="2639" y="2161"/>
                </a:cubicBezTo>
                <a:cubicBezTo>
                  <a:pt x="2644" y="2161"/>
                  <a:pt x="2644" y="2161"/>
                  <a:pt x="2644" y="2161"/>
                </a:cubicBezTo>
                <a:cubicBezTo>
                  <a:pt x="2702" y="2132"/>
                  <a:pt x="2725" y="2130"/>
                  <a:pt x="2750" y="2119"/>
                </a:cubicBezTo>
                <a:cubicBezTo>
                  <a:pt x="2807" y="2116"/>
                  <a:pt x="2815" y="2106"/>
                  <a:pt x="2820" y="2110"/>
                </a:cubicBezTo>
                <a:cubicBezTo>
                  <a:pt x="2867" y="2103"/>
                  <a:pt x="2877" y="2112"/>
                  <a:pt x="2890" y="2107"/>
                </a:cubicBezTo>
                <a:cubicBezTo>
                  <a:pt x="2945" y="2111"/>
                  <a:pt x="2950" y="2114"/>
                  <a:pt x="2956" y="2114"/>
                </a:cubicBezTo>
                <a:cubicBezTo>
                  <a:pt x="2999" y="2119"/>
                  <a:pt x="3003" y="2115"/>
                  <a:pt x="3005" y="2118"/>
                </a:cubicBezTo>
                <a:cubicBezTo>
                  <a:pt x="3070" y="2116"/>
                  <a:pt x="3082" y="2110"/>
                  <a:pt x="3092" y="2115"/>
                </a:cubicBezTo>
                <a:cubicBezTo>
                  <a:pt x="3156" y="2115"/>
                  <a:pt x="3150" y="2116"/>
                  <a:pt x="3145" y="2117"/>
                </a:cubicBezTo>
                <a:cubicBezTo>
                  <a:pt x="3107" y="2127"/>
                  <a:pt x="3095" y="2127"/>
                  <a:pt x="3086" y="2132"/>
                </a:cubicBezTo>
                <a:cubicBezTo>
                  <a:pt x="3022" y="2127"/>
                  <a:pt x="3005" y="2129"/>
                  <a:pt x="2989" y="2124"/>
                </a:cubicBezTo>
                <a:cubicBezTo>
                  <a:pt x="2932" y="2127"/>
                  <a:pt x="2924" y="2123"/>
                  <a:pt x="2915" y="2126"/>
                </a:cubicBezTo>
                <a:cubicBezTo>
                  <a:pt x="2887" y="2124"/>
                  <a:pt x="2881" y="2131"/>
                  <a:pt x="2879" y="2128"/>
                </a:cubicBezTo>
                <a:cubicBezTo>
                  <a:pt x="2832" y="2130"/>
                  <a:pt x="2823" y="2132"/>
                  <a:pt x="2814" y="2134"/>
                </a:cubicBezTo>
                <a:cubicBezTo>
                  <a:pt x="2764" y="2142"/>
                  <a:pt x="2740" y="2150"/>
                  <a:pt x="2715" y="2161"/>
                </a:cubicBezTo>
                <a:cubicBezTo>
                  <a:pt x="2798" y="2148"/>
                  <a:pt x="2821" y="2139"/>
                  <a:pt x="2841" y="2144"/>
                </a:cubicBezTo>
                <a:cubicBezTo>
                  <a:pt x="2885" y="2138"/>
                  <a:pt x="2894" y="2142"/>
                  <a:pt x="2907" y="2135"/>
                </a:cubicBezTo>
                <a:cubicBezTo>
                  <a:pt x="2985" y="2142"/>
                  <a:pt x="2994" y="2139"/>
                  <a:pt x="3002" y="2140"/>
                </a:cubicBezTo>
                <a:cubicBezTo>
                  <a:pt x="3023" y="2141"/>
                  <a:pt x="3028" y="2140"/>
                  <a:pt x="3025" y="2143"/>
                </a:cubicBezTo>
                <a:cubicBezTo>
                  <a:pt x="2910" y="2157"/>
                  <a:pt x="2897" y="2156"/>
                  <a:pt x="2893" y="2157"/>
                </a:cubicBezTo>
                <a:cubicBezTo>
                  <a:pt x="2869" y="2158"/>
                  <a:pt x="2865" y="2160"/>
                  <a:pt x="2861" y="2160"/>
                </a:cubicBezTo>
                <a:cubicBezTo>
                  <a:pt x="3013" y="2159"/>
                  <a:pt x="3020" y="2158"/>
                  <a:pt x="3026" y="2156"/>
                </a:cubicBezTo>
                <a:cubicBezTo>
                  <a:pt x="3054" y="2153"/>
                  <a:pt x="3064" y="2146"/>
                  <a:pt x="3072" y="2148"/>
                </a:cubicBezTo>
                <a:cubicBezTo>
                  <a:pt x="3075" y="2159"/>
                  <a:pt x="3078" y="2159"/>
                  <a:pt x="3080" y="2160"/>
                </a:cubicBezTo>
                <a:cubicBezTo>
                  <a:pt x="3107" y="2157"/>
                  <a:pt x="3112" y="2154"/>
                  <a:pt x="3118" y="2150"/>
                </a:cubicBezTo>
                <a:cubicBezTo>
                  <a:pt x="3153" y="2132"/>
                  <a:pt x="3155" y="2134"/>
                  <a:pt x="3155" y="2134"/>
                </a:cubicBezTo>
                <a:cubicBezTo>
                  <a:pt x="3178" y="2119"/>
                  <a:pt x="3190" y="2116"/>
                  <a:pt x="3201" y="2119"/>
                </a:cubicBezTo>
                <a:cubicBezTo>
                  <a:pt x="3131" y="2159"/>
                  <a:pt x="3130" y="2160"/>
                  <a:pt x="3128" y="2161"/>
                </a:cubicBezTo>
                <a:cubicBezTo>
                  <a:pt x="3164" y="2159"/>
                  <a:pt x="3161" y="2147"/>
                  <a:pt x="3167" y="2154"/>
                </a:cubicBezTo>
                <a:cubicBezTo>
                  <a:pt x="3189" y="2155"/>
                  <a:pt x="3197" y="2150"/>
                  <a:pt x="3206" y="2144"/>
                </a:cubicBezTo>
                <a:cubicBezTo>
                  <a:pt x="3263" y="2107"/>
                  <a:pt x="3265" y="2100"/>
                  <a:pt x="3271" y="2106"/>
                </a:cubicBezTo>
                <a:cubicBezTo>
                  <a:pt x="3223" y="2161"/>
                  <a:pt x="3223" y="2160"/>
                  <a:pt x="3223" y="2160"/>
                </a:cubicBezTo>
                <a:cubicBezTo>
                  <a:pt x="3308" y="2091"/>
                  <a:pt x="3321" y="2086"/>
                  <a:pt x="3342" y="2073"/>
                </a:cubicBezTo>
                <a:cubicBezTo>
                  <a:pt x="3359" y="2075"/>
                  <a:pt x="3359" y="2079"/>
                  <a:pt x="3343" y="2089"/>
                </a:cubicBezTo>
                <a:cubicBezTo>
                  <a:pt x="3313" y="2119"/>
                  <a:pt x="3317" y="2125"/>
                  <a:pt x="3308" y="2128"/>
                </a:cubicBezTo>
                <a:cubicBezTo>
                  <a:pt x="3292" y="2161"/>
                  <a:pt x="3292" y="2161"/>
                  <a:pt x="3292" y="2161"/>
                </a:cubicBezTo>
                <a:cubicBezTo>
                  <a:pt x="3363" y="2091"/>
                  <a:pt x="3369" y="2086"/>
                  <a:pt x="3374" y="2080"/>
                </a:cubicBezTo>
                <a:cubicBezTo>
                  <a:pt x="3370" y="2099"/>
                  <a:pt x="3334" y="2127"/>
                  <a:pt x="3314" y="2158"/>
                </a:cubicBezTo>
                <a:cubicBezTo>
                  <a:pt x="3342" y="2158"/>
                  <a:pt x="3349" y="2156"/>
                  <a:pt x="3347" y="2152"/>
                </a:cubicBezTo>
                <a:cubicBezTo>
                  <a:pt x="3389" y="2103"/>
                  <a:pt x="3396" y="2101"/>
                  <a:pt x="3399" y="2099"/>
                </a:cubicBezTo>
                <a:cubicBezTo>
                  <a:pt x="3445" y="2059"/>
                  <a:pt x="3445" y="2052"/>
                  <a:pt x="3456" y="2047"/>
                </a:cubicBezTo>
                <a:cubicBezTo>
                  <a:pt x="3484" y="2041"/>
                  <a:pt x="3467" y="2043"/>
                  <a:pt x="3468" y="2049"/>
                </a:cubicBezTo>
                <a:cubicBezTo>
                  <a:pt x="3440" y="2076"/>
                  <a:pt x="3442" y="2080"/>
                  <a:pt x="3437" y="2082"/>
                </a:cubicBezTo>
                <a:cubicBezTo>
                  <a:pt x="3392" y="2144"/>
                  <a:pt x="3380" y="2148"/>
                  <a:pt x="3384" y="2156"/>
                </a:cubicBezTo>
                <a:cubicBezTo>
                  <a:pt x="3400" y="2149"/>
                  <a:pt x="3407" y="2137"/>
                  <a:pt x="3416" y="2126"/>
                </a:cubicBezTo>
                <a:cubicBezTo>
                  <a:pt x="3467" y="2065"/>
                  <a:pt x="3466" y="2060"/>
                  <a:pt x="3472" y="2057"/>
                </a:cubicBezTo>
                <a:cubicBezTo>
                  <a:pt x="3556" y="1996"/>
                  <a:pt x="3560" y="1991"/>
                  <a:pt x="3563" y="1994"/>
                </a:cubicBezTo>
                <a:cubicBezTo>
                  <a:pt x="3529" y="2023"/>
                  <a:pt x="3523" y="2031"/>
                  <a:pt x="3512" y="2039"/>
                </a:cubicBezTo>
                <a:cubicBezTo>
                  <a:pt x="3475" y="2085"/>
                  <a:pt x="3460" y="2091"/>
                  <a:pt x="3458" y="2100"/>
                </a:cubicBezTo>
                <a:cubicBezTo>
                  <a:pt x="3420" y="2150"/>
                  <a:pt x="3417" y="2155"/>
                  <a:pt x="3414" y="2161"/>
                </a:cubicBezTo>
                <a:cubicBezTo>
                  <a:pt x="3433" y="2148"/>
                  <a:pt x="3442" y="2142"/>
                  <a:pt x="3446" y="2135"/>
                </a:cubicBezTo>
                <a:cubicBezTo>
                  <a:pt x="3477" y="2100"/>
                  <a:pt x="3473" y="2095"/>
                  <a:pt x="3481" y="2092"/>
                </a:cubicBezTo>
                <a:cubicBezTo>
                  <a:pt x="3555" y="2021"/>
                  <a:pt x="3565" y="2014"/>
                  <a:pt x="3571" y="2006"/>
                </a:cubicBezTo>
                <a:cubicBezTo>
                  <a:pt x="3592" y="1991"/>
                  <a:pt x="3593" y="1996"/>
                  <a:pt x="3587" y="1999"/>
                </a:cubicBezTo>
                <a:cubicBezTo>
                  <a:pt x="3577" y="2018"/>
                  <a:pt x="3561" y="2024"/>
                  <a:pt x="3560" y="2033"/>
                </a:cubicBezTo>
                <a:cubicBezTo>
                  <a:pt x="3502" y="2098"/>
                  <a:pt x="3496" y="2102"/>
                  <a:pt x="3496" y="2107"/>
                </a:cubicBezTo>
                <a:cubicBezTo>
                  <a:pt x="3460" y="2160"/>
                  <a:pt x="3460" y="2160"/>
                  <a:pt x="3459" y="2161"/>
                </a:cubicBezTo>
                <a:cubicBezTo>
                  <a:pt x="3491" y="2139"/>
                  <a:pt x="3491" y="2131"/>
                  <a:pt x="3497" y="2124"/>
                </a:cubicBezTo>
                <a:cubicBezTo>
                  <a:pt x="3587" y="2014"/>
                  <a:pt x="3595" y="2008"/>
                  <a:pt x="3601" y="2001"/>
                </a:cubicBezTo>
                <a:cubicBezTo>
                  <a:pt x="3627" y="1981"/>
                  <a:pt x="3620" y="1995"/>
                  <a:pt x="3602" y="2007"/>
                </a:cubicBezTo>
                <a:cubicBezTo>
                  <a:pt x="3551" y="2082"/>
                  <a:pt x="3543" y="2089"/>
                  <a:pt x="3535" y="2097"/>
                </a:cubicBezTo>
                <a:cubicBezTo>
                  <a:pt x="3507" y="2161"/>
                  <a:pt x="3507" y="2161"/>
                  <a:pt x="3507" y="2161"/>
                </a:cubicBezTo>
                <a:cubicBezTo>
                  <a:pt x="3522" y="2133"/>
                  <a:pt x="3528" y="2130"/>
                  <a:pt x="3528" y="2125"/>
                </a:cubicBezTo>
                <a:cubicBezTo>
                  <a:pt x="3595" y="2039"/>
                  <a:pt x="3610" y="2024"/>
                  <a:pt x="3619" y="2007"/>
                </a:cubicBezTo>
                <a:cubicBezTo>
                  <a:pt x="3670" y="1959"/>
                  <a:pt x="3677" y="1946"/>
                  <a:pt x="3690" y="1935"/>
                </a:cubicBezTo>
                <a:cubicBezTo>
                  <a:pt x="3679" y="1969"/>
                  <a:pt x="3669" y="1974"/>
                  <a:pt x="3667" y="1980"/>
                </a:cubicBezTo>
                <a:cubicBezTo>
                  <a:pt x="3643" y="2009"/>
                  <a:pt x="3642" y="2014"/>
                  <a:pt x="3639" y="2012"/>
                </a:cubicBezTo>
                <a:cubicBezTo>
                  <a:pt x="3593" y="2071"/>
                  <a:pt x="3588" y="2083"/>
                  <a:pt x="3577" y="2094"/>
                </a:cubicBezTo>
                <a:cubicBezTo>
                  <a:pt x="3549" y="2141"/>
                  <a:pt x="3544" y="2151"/>
                  <a:pt x="3537" y="2160"/>
                </a:cubicBezTo>
                <a:cubicBezTo>
                  <a:pt x="3556" y="2153"/>
                  <a:pt x="3557" y="2144"/>
                  <a:pt x="3567" y="2138"/>
                </a:cubicBezTo>
                <a:cubicBezTo>
                  <a:pt x="3621" y="2056"/>
                  <a:pt x="3625" y="2048"/>
                  <a:pt x="3632" y="2039"/>
                </a:cubicBezTo>
                <a:cubicBezTo>
                  <a:pt x="3710" y="1959"/>
                  <a:pt x="3713" y="1949"/>
                  <a:pt x="3721" y="1940"/>
                </a:cubicBezTo>
                <a:cubicBezTo>
                  <a:pt x="3805" y="1881"/>
                  <a:pt x="3805" y="1868"/>
                  <a:pt x="3812" y="1873"/>
                </a:cubicBezTo>
                <a:cubicBezTo>
                  <a:pt x="3725" y="1967"/>
                  <a:pt x="3714" y="1968"/>
                  <a:pt x="3717" y="1973"/>
                </a:cubicBezTo>
                <a:cubicBezTo>
                  <a:pt x="3670" y="2021"/>
                  <a:pt x="3669" y="2029"/>
                  <a:pt x="3657" y="2035"/>
                </a:cubicBezTo>
                <a:cubicBezTo>
                  <a:pt x="3623" y="2092"/>
                  <a:pt x="3606" y="2105"/>
                  <a:pt x="3601" y="2120"/>
                </a:cubicBezTo>
                <a:cubicBezTo>
                  <a:pt x="3575" y="2154"/>
                  <a:pt x="3578" y="2158"/>
                  <a:pt x="3575" y="2161"/>
                </a:cubicBezTo>
                <a:cubicBezTo>
                  <a:pt x="3591" y="2154"/>
                  <a:pt x="3592" y="2148"/>
                  <a:pt x="3601" y="2144"/>
                </a:cubicBezTo>
                <a:cubicBezTo>
                  <a:pt x="3659" y="2050"/>
                  <a:pt x="3668" y="2046"/>
                  <a:pt x="3670" y="2040"/>
                </a:cubicBezTo>
                <a:cubicBezTo>
                  <a:pt x="3726" y="1979"/>
                  <a:pt x="3738" y="1968"/>
                  <a:pt x="3748" y="1957"/>
                </a:cubicBezTo>
                <a:cubicBezTo>
                  <a:pt x="3766" y="1938"/>
                  <a:pt x="3770" y="1924"/>
                  <a:pt x="3778" y="1928"/>
                </a:cubicBezTo>
                <a:cubicBezTo>
                  <a:pt x="3738" y="1991"/>
                  <a:pt x="3728" y="1994"/>
                  <a:pt x="3730" y="1999"/>
                </a:cubicBezTo>
                <a:cubicBezTo>
                  <a:pt x="3701" y="2037"/>
                  <a:pt x="3698" y="2042"/>
                  <a:pt x="3698" y="2046"/>
                </a:cubicBezTo>
                <a:cubicBezTo>
                  <a:pt x="3667" y="2104"/>
                  <a:pt x="3655" y="2111"/>
                  <a:pt x="3655" y="2121"/>
                </a:cubicBezTo>
                <a:cubicBezTo>
                  <a:pt x="3638" y="2161"/>
                  <a:pt x="3638" y="2161"/>
                  <a:pt x="3638" y="2161"/>
                </a:cubicBezTo>
                <a:cubicBezTo>
                  <a:pt x="3648" y="2148"/>
                  <a:pt x="3647" y="2147"/>
                  <a:pt x="3647" y="2146"/>
                </a:cubicBezTo>
                <a:cubicBezTo>
                  <a:pt x="3676" y="2105"/>
                  <a:pt x="3675" y="2098"/>
                  <a:pt x="3683" y="2093"/>
                </a:cubicBezTo>
                <a:cubicBezTo>
                  <a:pt x="3715" y="2048"/>
                  <a:pt x="3713" y="2042"/>
                  <a:pt x="3715" y="2036"/>
                </a:cubicBezTo>
                <a:cubicBezTo>
                  <a:pt x="3779" y="1948"/>
                  <a:pt x="3777" y="1940"/>
                  <a:pt x="3785" y="1934"/>
                </a:cubicBezTo>
                <a:cubicBezTo>
                  <a:pt x="3815" y="1893"/>
                  <a:pt x="3825" y="1891"/>
                  <a:pt x="3824" y="1887"/>
                </a:cubicBezTo>
                <a:cubicBezTo>
                  <a:pt x="3839" y="1867"/>
                  <a:pt x="3840" y="1866"/>
                  <a:pt x="3840" y="1866"/>
                </a:cubicBezTo>
                <a:cubicBezTo>
                  <a:pt x="3804" y="1827"/>
                  <a:pt x="3788" y="1841"/>
                  <a:pt x="3777" y="1834"/>
                </a:cubicBezTo>
                <a:close/>
                <a:moveTo>
                  <a:pt x="3212" y="2126"/>
                </a:moveTo>
                <a:cubicBezTo>
                  <a:pt x="3206" y="2127"/>
                  <a:pt x="3212" y="2123"/>
                  <a:pt x="3215" y="2121"/>
                </a:cubicBezTo>
                <a:cubicBezTo>
                  <a:pt x="3221" y="2120"/>
                  <a:pt x="3215" y="2124"/>
                  <a:pt x="3212" y="2126"/>
                </a:cubicBezTo>
                <a:close/>
                <a:moveTo>
                  <a:pt x="3347" y="2036"/>
                </a:moveTo>
                <a:cubicBezTo>
                  <a:pt x="3340" y="2034"/>
                  <a:pt x="3333" y="2034"/>
                  <a:pt x="3326" y="2035"/>
                </a:cubicBezTo>
                <a:cubicBezTo>
                  <a:pt x="3326" y="2026"/>
                  <a:pt x="3338" y="2035"/>
                  <a:pt x="3344" y="2031"/>
                </a:cubicBezTo>
                <a:cubicBezTo>
                  <a:pt x="3350" y="2033"/>
                  <a:pt x="3358" y="2030"/>
                  <a:pt x="3365" y="2031"/>
                </a:cubicBezTo>
                <a:cubicBezTo>
                  <a:pt x="3365" y="2041"/>
                  <a:pt x="3352" y="2032"/>
                  <a:pt x="3347" y="2036"/>
                </a:cubicBezTo>
                <a:close/>
                <a:moveTo>
                  <a:pt x="3440" y="2043"/>
                </a:moveTo>
                <a:cubicBezTo>
                  <a:pt x="3436" y="2032"/>
                  <a:pt x="3448" y="2037"/>
                  <a:pt x="3456" y="2030"/>
                </a:cubicBezTo>
                <a:cubicBezTo>
                  <a:pt x="3458" y="2036"/>
                  <a:pt x="3444" y="2038"/>
                  <a:pt x="3440" y="2043"/>
                </a:cubicBezTo>
                <a:close/>
                <a:moveTo>
                  <a:pt x="3474" y="2015"/>
                </a:moveTo>
                <a:cubicBezTo>
                  <a:pt x="3476" y="2005"/>
                  <a:pt x="3495" y="2004"/>
                  <a:pt x="3502" y="2001"/>
                </a:cubicBezTo>
                <a:cubicBezTo>
                  <a:pt x="3500" y="2010"/>
                  <a:pt x="3483" y="2005"/>
                  <a:pt x="3474" y="2015"/>
                </a:cubicBezTo>
                <a:close/>
                <a:moveTo>
                  <a:pt x="3519" y="1994"/>
                </a:moveTo>
                <a:cubicBezTo>
                  <a:pt x="3516" y="1980"/>
                  <a:pt x="3533" y="1992"/>
                  <a:pt x="3542" y="1983"/>
                </a:cubicBezTo>
                <a:cubicBezTo>
                  <a:pt x="3540" y="1996"/>
                  <a:pt x="3527" y="1984"/>
                  <a:pt x="3519" y="1994"/>
                </a:cubicBezTo>
                <a:close/>
                <a:moveTo>
                  <a:pt x="3577" y="1968"/>
                </a:moveTo>
                <a:cubicBezTo>
                  <a:pt x="3572" y="1971"/>
                  <a:pt x="3566" y="1975"/>
                  <a:pt x="3560" y="1978"/>
                </a:cubicBezTo>
                <a:cubicBezTo>
                  <a:pt x="3486" y="1983"/>
                  <a:pt x="3475" y="1973"/>
                  <a:pt x="3460" y="1982"/>
                </a:cubicBezTo>
                <a:cubicBezTo>
                  <a:pt x="3419" y="1978"/>
                  <a:pt x="3410" y="1973"/>
                  <a:pt x="3399" y="1976"/>
                </a:cubicBezTo>
                <a:cubicBezTo>
                  <a:pt x="3349" y="1970"/>
                  <a:pt x="3344" y="1971"/>
                  <a:pt x="3339" y="1969"/>
                </a:cubicBezTo>
                <a:cubicBezTo>
                  <a:pt x="3269" y="1953"/>
                  <a:pt x="3258" y="1955"/>
                  <a:pt x="3249" y="1950"/>
                </a:cubicBezTo>
                <a:cubicBezTo>
                  <a:pt x="3200" y="1942"/>
                  <a:pt x="3196" y="1936"/>
                  <a:pt x="3192" y="1934"/>
                </a:cubicBezTo>
                <a:cubicBezTo>
                  <a:pt x="3172" y="1926"/>
                  <a:pt x="3166" y="1930"/>
                  <a:pt x="3162" y="1925"/>
                </a:cubicBezTo>
                <a:cubicBezTo>
                  <a:pt x="3043" y="1886"/>
                  <a:pt x="3038" y="1885"/>
                  <a:pt x="3033" y="1882"/>
                </a:cubicBezTo>
                <a:cubicBezTo>
                  <a:pt x="2999" y="1883"/>
                  <a:pt x="2997" y="1870"/>
                  <a:pt x="2991" y="1874"/>
                </a:cubicBezTo>
                <a:cubicBezTo>
                  <a:pt x="2983" y="1877"/>
                  <a:pt x="2990" y="1866"/>
                  <a:pt x="2994" y="1869"/>
                </a:cubicBezTo>
                <a:cubicBezTo>
                  <a:pt x="3041" y="1869"/>
                  <a:pt x="3043" y="1872"/>
                  <a:pt x="3046" y="1874"/>
                </a:cubicBezTo>
                <a:cubicBezTo>
                  <a:pt x="3077" y="1871"/>
                  <a:pt x="3084" y="1882"/>
                  <a:pt x="3095" y="1878"/>
                </a:cubicBezTo>
                <a:cubicBezTo>
                  <a:pt x="3133" y="1884"/>
                  <a:pt x="3141" y="1893"/>
                  <a:pt x="3151" y="1891"/>
                </a:cubicBezTo>
                <a:cubicBezTo>
                  <a:pt x="3208" y="1913"/>
                  <a:pt x="3215" y="1902"/>
                  <a:pt x="3218" y="1911"/>
                </a:cubicBezTo>
                <a:cubicBezTo>
                  <a:pt x="3273" y="1921"/>
                  <a:pt x="3277" y="1922"/>
                  <a:pt x="3280" y="1923"/>
                </a:cubicBezTo>
                <a:cubicBezTo>
                  <a:pt x="3334" y="1938"/>
                  <a:pt x="3340" y="1937"/>
                  <a:pt x="3344" y="1938"/>
                </a:cubicBezTo>
                <a:cubicBezTo>
                  <a:pt x="3395" y="1952"/>
                  <a:pt x="3404" y="1950"/>
                  <a:pt x="3411" y="1958"/>
                </a:cubicBezTo>
                <a:cubicBezTo>
                  <a:pt x="3494" y="1959"/>
                  <a:pt x="3503" y="1964"/>
                  <a:pt x="3514" y="1959"/>
                </a:cubicBezTo>
                <a:close/>
                <a:moveTo>
                  <a:pt x="3675" y="1904"/>
                </a:moveTo>
                <a:cubicBezTo>
                  <a:pt x="3669" y="1905"/>
                  <a:pt x="3675" y="1899"/>
                  <a:pt x="3677" y="1903"/>
                </a:cubicBezTo>
                <a:cubicBezTo>
                  <a:pt x="3681" y="1900"/>
                  <a:pt x="3684" y="1902"/>
                  <a:pt x="3688" y="1899"/>
                </a:cubicBezTo>
                <a:cubicBezTo>
                  <a:pt x="3697" y="1901"/>
                  <a:pt x="3678" y="1905"/>
                  <a:pt x="3675" y="1904"/>
                </a:cubicBezTo>
                <a:close/>
                <a:moveTo>
                  <a:pt x="3702" y="1915"/>
                </a:moveTo>
                <a:cubicBezTo>
                  <a:pt x="3701" y="1905"/>
                  <a:pt x="3714" y="1915"/>
                  <a:pt x="3720" y="1906"/>
                </a:cubicBezTo>
                <a:cubicBezTo>
                  <a:pt x="3721" y="1916"/>
                  <a:pt x="3706" y="1916"/>
                  <a:pt x="3702" y="1915"/>
                </a:cubicBezTo>
                <a:close/>
                <a:moveTo>
                  <a:pt x="2540" y="2037"/>
                </a:moveTo>
                <a:cubicBezTo>
                  <a:pt x="2539" y="2031"/>
                  <a:pt x="2538" y="2024"/>
                  <a:pt x="2540" y="2018"/>
                </a:cubicBezTo>
                <a:cubicBezTo>
                  <a:pt x="2542" y="2012"/>
                  <a:pt x="2540" y="2004"/>
                  <a:pt x="2543" y="1997"/>
                </a:cubicBezTo>
                <a:cubicBezTo>
                  <a:pt x="2543" y="1984"/>
                  <a:pt x="2543" y="1970"/>
                  <a:pt x="2542" y="1956"/>
                </a:cubicBezTo>
                <a:cubicBezTo>
                  <a:pt x="2537" y="1948"/>
                  <a:pt x="2544" y="1944"/>
                  <a:pt x="2538" y="1935"/>
                </a:cubicBezTo>
                <a:cubicBezTo>
                  <a:pt x="2542" y="1933"/>
                  <a:pt x="2536" y="1927"/>
                  <a:pt x="2539" y="1925"/>
                </a:cubicBezTo>
                <a:cubicBezTo>
                  <a:pt x="2537" y="1921"/>
                  <a:pt x="2535" y="1915"/>
                  <a:pt x="2532" y="1916"/>
                </a:cubicBezTo>
                <a:cubicBezTo>
                  <a:pt x="2533" y="1928"/>
                  <a:pt x="2536" y="1942"/>
                  <a:pt x="2534" y="1953"/>
                </a:cubicBezTo>
                <a:cubicBezTo>
                  <a:pt x="2536" y="1960"/>
                  <a:pt x="2536" y="1967"/>
                  <a:pt x="2534" y="1973"/>
                </a:cubicBezTo>
                <a:cubicBezTo>
                  <a:pt x="2536" y="1980"/>
                  <a:pt x="2536" y="1986"/>
                  <a:pt x="2534" y="1992"/>
                </a:cubicBezTo>
                <a:cubicBezTo>
                  <a:pt x="2535" y="2005"/>
                  <a:pt x="2533" y="2017"/>
                  <a:pt x="2532" y="2028"/>
                </a:cubicBezTo>
                <a:cubicBezTo>
                  <a:pt x="2525" y="2033"/>
                  <a:pt x="2533" y="2042"/>
                  <a:pt x="2528" y="2046"/>
                </a:cubicBezTo>
                <a:cubicBezTo>
                  <a:pt x="2525" y="2048"/>
                  <a:pt x="2525" y="2051"/>
                  <a:pt x="2525" y="2054"/>
                </a:cubicBezTo>
                <a:cubicBezTo>
                  <a:pt x="2529" y="2059"/>
                  <a:pt x="2524" y="2061"/>
                  <a:pt x="2524" y="2065"/>
                </a:cubicBezTo>
                <a:cubicBezTo>
                  <a:pt x="2517" y="2068"/>
                  <a:pt x="2525" y="2077"/>
                  <a:pt x="2519" y="2080"/>
                </a:cubicBezTo>
                <a:cubicBezTo>
                  <a:pt x="2521" y="2084"/>
                  <a:pt x="2520" y="2086"/>
                  <a:pt x="2520" y="2089"/>
                </a:cubicBezTo>
                <a:cubicBezTo>
                  <a:pt x="2514" y="2091"/>
                  <a:pt x="2516" y="2095"/>
                  <a:pt x="2515" y="2098"/>
                </a:cubicBezTo>
                <a:cubicBezTo>
                  <a:pt x="2513" y="2104"/>
                  <a:pt x="2515" y="2111"/>
                  <a:pt x="2511" y="2116"/>
                </a:cubicBezTo>
                <a:cubicBezTo>
                  <a:pt x="2509" y="2122"/>
                  <a:pt x="2507" y="2128"/>
                  <a:pt x="2507" y="2134"/>
                </a:cubicBezTo>
                <a:cubicBezTo>
                  <a:pt x="2503" y="2143"/>
                  <a:pt x="2499" y="2152"/>
                  <a:pt x="2495" y="2161"/>
                </a:cubicBezTo>
                <a:cubicBezTo>
                  <a:pt x="2519" y="2161"/>
                  <a:pt x="2519" y="2161"/>
                  <a:pt x="2519" y="2161"/>
                </a:cubicBezTo>
                <a:cubicBezTo>
                  <a:pt x="2519" y="2158"/>
                  <a:pt x="2519" y="2156"/>
                  <a:pt x="2519" y="2154"/>
                </a:cubicBezTo>
                <a:cubicBezTo>
                  <a:pt x="2528" y="2143"/>
                  <a:pt x="2529" y="2130"/>
                  <a:pt x="2530" y="2116"/>
                </a:cubicBezTo>
                <a:cubicBezTo>
                  <a:pt x="2538" y="2105"/>
                  <a:pt x="2532" y="2088"/>
                  <a:pt x="2539" y="2076"/>
                </a:cubicBezTo>
                <a:cubicBezTo>
                  <a:pt x="2537" y="2063"/>
                  <a:pt x="2534" y="2049"/>
                  <a:pt x="2540" y="2037"/>
                </a:cubicBezTo>
                <a:close/>
                <a:moveTo>
                  <a:pt x="2496" y="1981"/>
                </a:moveTo>
                <a:cubicBezTo>
                  <a:pt x="2498" y="1968"/>
                  <a:pt x="2500" y="1955"/>
                  <a:pt x="2499" y="1941"/>
                </a:cubicBezTo>
                <a:cubicBezTo>
                  <a:pt x="2497" y="1926"/>
                  <a:pt x="2503" y="1914"/>
                  <a:pt x="2497" y="1897"/>
                </a:cubicBezTo>
                <a:cubicBezTo>
                  <a:pt x="2499" y="1884"/>
                  <a:pt x="2492" y="1868"/>
                  <a:pt x="2492" y="1854"/>
                </a:cubicBezTo>
                <a:cubicBezTo>
                  <a:pt x="2491" y="1853"/>
                  <a:pt x="2491" y="1851"/>
                  <a:pt x="2490" y="1850"/>
                </a:cubicBezTo>
                <a:cubicBezTo>
                  <a:pt x="2490" y="1844"/>
                  <a:pt x="2493" y="1839"/>
                  <a:pt x="2487" y="1831"/>
                </a:cubicBezTo>
                <a:cubicBezTo>
                  <a:pt x="2490" y="1829"/>
                  <a:pt x="2486" y="1823"/>
                  <a:pt x="2484" y="1819"/>
                </a:cubicBezTo>
                <a:cubicBezTo>
                  <a:pt x="2488" y="1818"/>
                  <a:pt x="2484" y="1810"/>
                  <a:pt x="2480" y="1811"/>
                </a:cubicBezTo>
                <a:cubicBezTo>
                  <a:pt x="2483" y="1824"/>
                  <a:pt x="2485" y="1837"/>
                  <a:pt x="2487" y="1850"/>
                </a:cubicBezTo>
                <a:cubicBezTo>
                  <a:pt x="2488" y="1854"/>
                  <a:pt x="2488" y="1858"/>
                  <a:pt x="2489" y="1862"/>
                </a:cubicBezTo>
                <a:cubicBezTo>
                  <a:pt x="2483" y="1876"/>
                  <a:pt x="2497" y="1897"/>
                  <a:pt x="2490" y="1910"/>
                </a:cubicBezTo>
                <a:cubicBezTo>
                  <a:pt x="2494" y="1919"/>
                  <a:pt x="2488" y="1925"/>
                  <a:pt x="2493" y="1935"/>
                </a:cubicBezTo>
                <a:cubicBezTo>
                  <a:pt x="2491" y="1942"/>
                  <a:pt x="2489" y="1949"/>
                  <a:pt x="2491" y="1958"/>
                </a:cubicBezTo>
                <a:cubicBezTo>
                  <a:pt x="2493" y="1962"/>
                  <a:pt x="2485" y="1963"/>
                  <a:pt x="2490" y="1968"/>
                </a:cubicBezTo>
                <a:cubicBezTo>
                  <a:pt x="2485" y="1971"/>
                  <a:pt x="2492" y="1978"/>
                  <a:pt x="2486" y="1980"/>
                </a:cubicBezTo>
                <a:cubicBezTo>
                  <a:pt x="2490" y="1989"/>
                  <a:pt x="2481" y="1994"/>
                  <a:pt x="2488" y="2005"/>
                </a:cubicBezTo>
                <a:cubicBezTo>
                  <a:pt x="2479" y="2010"/>
                  <a:pt x="2481" y="2019"/>
                  <a:pt x="2480" y="2028"/>
                </a:cubicBezTo>
                <a:cubicBezTo>
                  <a:pt x="2480" y="2037"/>
                  <a:pt x="2473" y="2044"/>
                  <a:pt x="2474" y="2054"/>
                </a:cubicBezTo>
                <a:cubicBezTo>
                  <a:pt x="2474" y="2064"/>
                  <a:pt x="2468" y="2071"/>
                  <a:pt x="2471" y="2081"/>
                </a:cubicBezTo>
                <a:cubicBezTo>
                  <a:pt x="2462" y="2087"/>
                  <a:pt x="2465" y="2098"/>
                  <a:pt x="2460" y="2106"/>
                </a:cubicBezTo>
                <a:cubicBezTo>
                  <a:pt x="2458" y="2123"/>
                  <a:pt x="2448" y="2138"/>
                  <a:pt x="2442" y="2153"/>
                </a:cubicBezTo>
                <a:cubicBezTo>
                  <a:pt x="2440" y="2156"/>
                  <a:pt x="2439" y="2158"/>
                  <a:pt x="2438" y="2161"/>
                </a:cubicBezTo>
                <a:cubicBezTo>
                  <a:pt x="2450" y="2161"/>
                  <a:pt x="2450" y="2161"/>
                  <a:pt x="2450" y="2161"/>
                </a:cubicBezTo>
                <a:cubicBezTo>
                  <a:pt x="2454" y="2152"/>
                  <a:pt x="2458" y="2144"/>
                  <a:pt x="2463" y="2137"/>
                </a:cubicBezTo>
                <a:cubicBezTo>
                  <a:pt x="2470" y="2112"/>
                  <a:pt x="2475" y="2086"/>
                  <a:pt x="2484" y="2062"/>
                </a:cubicBezTo>
                <a:cubicBezTo>
                  <a:pt x="2488" y="2050"/>
                  <a:pt x="2484" y="2034"/>
                  <a:pt x="2491" y="2023"/>
                </a:cubicBezTo>
                <a:cubicBezTo>
                  <a:pt x="2491" y="2016"/>
                  <a:pt x="2493" y="2009"/>
                  <a:pt x="2493" y="2002"/>
                </a:cubicBezTo>
                <a:cubicBezTo>
                  <a:pt x="2497" y="1996"/>
                  <a:pt x="2494" y="1988"/>
                  <a:pt x="2496" y="1981"/>
                </a:cubicBezTo>
                <a:close/>
                <a:moveTo>
                  <a:pt x="1238" y="2076"/>
                </a:moveTo>
                <a:cubicBezTo>
                  <a:pt x="1236" y="2069"/>
                  <a:pt x="1240" y="2059"/>
                  <a:pt x="1239" y="2052"/>
                </a:cubicBezTo>
                <a:cubicBezTo>
                  <a:pt x="1239" y="2043"/>
                  <a:pt x="1243" y="2032"/>
                  <a:pt x="1236" y="2027"/>
                </a:cubicBezTo>
                <a:cubicBezTo>
                  <a:pt x="1230" y="2047"/>
                  <a:pt x="1232" y="2063"/>
                  <a:pt x="1231" y="2080"/>
                </a:cubicBezTo>
                <a:cubicBezTo>
                  <a:pt x="1228" y="2098"/>
                  <a:pt x="1224" y="2117"/>
                  <a:pt x="1223" y="2134"/>
                </a:cubicBezTo>
                <a:cubicBezTo>
                  <a:pt x="1220" y="2143"/>
                  <a:pt x="1218" y="2152"/>
                  <a:pt x="1216" y="2161"/>
                </a:cubicBezTo>
                <a:cubicBezTo>
                  <a:pt x="1224" y="2161"/>
                  <a:pt x="1224" y="2161"/>
                  <a:pt x="1224" y="2161"/>
                </a:cubicBezTo>
                <a:cubicBezTo>
                  <a:pt x="1225" y="2159"/>
                  <a:pt x="1225" y="2158"/>
                  <a:pt x="1226" y="2156"/>
                </a:cubicBezTo>
                <a:cubicBezTo>
                  <a:pt x="1228" y="2147"/>
                  <a:pt x="1231" y="2138"/>
                  <a:pt x="1233" y="2128"/>
                </a:cubicBezTo>
                <a:cubicBezTo>
                  <a:pt x="1233" y="2112"/>
                  <a:pt x="1241" y="2091"/>
                  <a:pt x="1238" y="2076"/>
                </a:cubicBezTo>
                <a:close/>
                <a:moveTo>
                  <a:pt x="1297" y="2091"/>
                </a:moveTo>
                <a:cubicBezTo>
                  <a:pt x="1292" y="2104"/>
                  <a:pt x="1292" y="2105"/>
                  <a:pt x="1290" y="2119"/>
                </a:cubicBezTo>
                <a:cubicBezTo>
                  <a:pt x="1292" y="2132"/>
                  <a:pt x="1282" y="2136"/>
                  <a:pt x="1285" y="2148"/>
                </a:cubicBezTo>
                <a:cubicBezTo>
                  <a:pt x="1284" y="2153"/>
                  <a:pt x="1283" y="2157"/>
                  <a:pt x="1282" y="2161"/>
                </a:cubicBezTo>
                <a:cubicBezTo>
                  <a:pt x="1290" y="2161"/>
                  <a:pt x="1290" y="2161"/>
                  <a:pt x="1290" y="2161"/>
                </a:cubicBezTo>
                <a:cubicBezTo>
                  <a:pt x="1290" y="2156"/>
                  <a:pt x="1288" y="2153"/>
                  <a:pt x="1292" y="2147"/>
                </a:cubicBezTo>
                <a:cubicBezTo>
                  <a:pt x="1291" y="2141"/>
                  <a:pt x="1299" y="2131"/>
                  <a:pt x="1293" y="2129"/>
                </a:cubicBezTo>
                <a:cubicBezTo>
                  <a:pt x="1293" y="2124"/>
                  <a:pt x="1301" y="2114"/>
                  <a:pt x="1295" y="2112"/>
                </a:cubicBezTo>
                <a:cubicBezTo>
                  <a:pt x="1295" y="2105"/>
                  <a:pt x="1303" y="2094"/>
                  <a:pt x="1297" y="2091"/>
                </a:cubicBezTo>
                <a:close/>
                <a:moveTo>
                  <a:pt x="1255" y="2092"/>
                </a:moveTo>
                <a:cubicBezTo>
                  <a:pt x="1259" y="2083"/>
                  <a:pt x="1257" y="2078"/>
                  <a:pt x="1257" y="2072"/>
                </a:cubicBezTo>
                <a:cubicBezTo>
                  <a:pt x="1259" y="2064"/>
                  <a:pt x="1259" y="2058"/>
                  <a:pt x="1256" y="2053"/>
                </a:cubicBezTo>
                <a:cubicBezTo>
                  <a:pt x="1250" y="2058"/>
                  <a:pt x="1256" y="2057"/>
                  <a:pt x="1253" y="2065"/>
                </a:cubicBezTo>
                <a:cubicBezTo>
                  <a:pt x="1250" y="2069"/>
                  <a:pt x="1258" y="2078"/>
                  <a:pt x="1250" y="2079"/>
                </a:cubicBezTo>
                <a:cubicBezTo>
                  <a:pt x="1250" y="2089"/>
                  <a:pt x="1247" y="2102"/>
                  <a:pt x="1246" y="2114"/>
                </a:cubicBezTo>
                <a:cubicBezTo>
                  <a:pt x="1241" y="2124"/>
                  <a:pt x="1243" y="2123"/>
                  <a:pt x="1240" y="2136"/>
                </a:cubicBezTo>
                <a:cubicBezTo>
                  <a:pt x="1239" y="2144"/>
                  <a:pt x="1234" y="2154"/>
                  <a:pt x="1236" y="2161"/>
                </a:cubicBezTo>
                <a:cubicBezTo>
                  <a:pt x="1243" y="2161"/>
                  <a:pt x="1243" y="2161"/>
                  <a:pt x="1243" y="2161"/>
                </a:cubicBezTo>
                <a:cubicBezTo>
                  <a:pt x="1245" y="2148"/>
                  <a:pt x="1247" y="2137"/>
                  <a:pt x="1251" y="2130"/>
                </a:cubicBezTo>
                <a:cubicBezTo>
                  <a:pt x="1249" y="2119"/>
                  <a:pt x="1254" y="2104"/>
                  <a:pt x="1255" y="2092"/>
                </a:cubicBezTo>
                <a:close/>
                <a:moveTo>
                  <a:pt x="3811" y="1673"/>
                </a:moveTo>
                <a:cubicBezTo>
                  <a:pt x="3800" y="1665"/>
                  <a:pt x="3786" y="1673"/>
                  <a:pt x="3774" y="1668"/>
                </a:cubicBezTo>
                <a:cubicBezTo>
                  <a:pt x="3734" y="1662"/>
                  <a:pt x="3730" y="1667"/>
                  <a:pt x="3727" y="1664"/>
                </a:cubicBezTo>
                <a:cubicBezTo>
                  <a:pt x="3689" y="1651"/>
                  <a:pt x="3680" y="1657"/>
                  <a:pt x="3675" y="1652"/>
                </a:cubicBezTo>
                <a:cubicBezTo>
                  <a:pt x="3626" y="1640"/>
                  <a:pt x="3617" y="1642"/>
                  <a:pt x="3610" y="1641"/>
                </a:cubicBezTo>
                <a:cubicBezTo>
                  <a:pt x="3574" y="1632"/>
                  <a:pt x="3572" y="1622"/>
                  <a:pt x="3568" y="1622"/>
                </a:cubicBezTo>
                <a:cubicBezTo>
                  <a:pt x="3496" y="1608"/>
                  <a:pt x="3489" y="1606"/>
                  <a:pt x="3482" y="1604"/>
                </a:cubicBezTo>
                <a:cubicBezTo>
                  <a:pt x="3424" y="1599"/>
                  <a:pt x="3420" y="1598"/>
                  <a:pt x="3416" y="1597"/>
                </a:cubicBezTo>
                <a:cubicBezTo>
                  <a:pt x="3398" y="1606"/>
                  <a:pt x="3405" y="1603"/>
                  <a:pt x="3413" y="1599"/>
                </a:cubicBezTo>
                <a:cubicBezTo>
                  <a:pt x="3475" y="1610"/>
                  <a:pt x="3482" y="1616"/>
                  <a:pt x="3492" y="1615"/>
                </a:cubicBezTo>
                <a:cubicBezTo>
                  <a:pt x="3630" y="1652"/>
                  <a:pt x="3632" y="1662"/>
                  <a:pt x="3638" y="1658"/>
                </a:cubicBezTo>
                <a:cubicBezTo>
                  <a:pt x="3670" y="1664"/>
                  <a:pt x="3675" y="1668"/>
                  <a:pt x="3680" y="1665"/>
                </a:cubicBezTo>
                <a:cubicBezTo>
                  <a:pt x="3714" y="1674"/>
                  <a:pt x="3718" y="1674"/>
                  <a:pt x="3720" y="1675"/>
                </a:cubicBezTo>
                <a:cubicBezTo>
                  <a:pt x="3770" y="1683"/>
                  <a:pt x="3781" y="1678"/>
                  <a:pt x="3790" y="1683"/>
                </a:cubicBezTo>
                <a:cubicBezTo>
                  <a:pt x="3840" y="1674"/>
                  <a:pt x="3840" y="1674"/>
                  <a:pt x="3840" y="1674"/>
                </a:cubicBezTo>
                <a:close/>
                <a:moveTo>
                  <a:pt x="1317" y="2096"/>
                </a:moveTo>
                <a:cubicBezTo>
                  <a:pt x="1315" y="2124"/>
                  <a:pt x="1312" y="2142"/>
                  <a:pt x="1308" y="2161"/>
                </a:cubicBezTo>
                <a:cubicBezTo>
                  <a:pt x="1314" y="2161"/>
                  <a:pt x="1314" y="2161"/>
                  <a:pt x="1314" y="2161"/>
                </a:cubicBezTo>
                <a:cubicBezTo>
                  <a:pt x="1315" y="2152"/>
                  <a:pt x="1316" y="2145"/>
                  <a:pt x="1320" y="2139"/>
                </a:cubicBezTo>
                <a:cubicBezTo>
                  <a:pt x="1317" y="2134"/>
                  <a:pt x="1319" y="2126"/>
                  <a:pt x="1320" y="2118"/>
                </a:cubicBezTo>
                <a:cubicBezTo>
                  <a:pt x="1321" y="2110"/>
                  <a:pt x="1323" y="2101"/>
                  <a:pt x="1317" y="2096"/>
                </a:cubicBezTo>
                <a:close/>
                <a:moveTo>
                  <a:pt x="3785" y="1637"/>
                </a:moveTo>
                <a:cubicBezTo>
                  <a:pt x="3782" y="1635"/>
                  <a:pt x="3778" y="1634"/>
                  <a:pt x="3774" y="1635"/>
                </a:cubicBezTo>
                <a:cubicBezTo>
                  <a:pt x="3732" y="1632"/>
                  <a:pt x="3730" y="1624"/>
                  <a:pt x="3725" y="1627"/>
                </a:cubicBezTo>
                <a:cubicBezTo>
                  <a:pt x="3687" y="1609"/>
                  <a:pt x="3680" y="1622"/>
                  <a:pt x="3678" y="1612"/>
                </a:cubicBezTo>
                <a:cubicBezTo>
                  <a:pt x="3648" y="1611"/>
                  <a:pt x="3648" y="1594"/>
                  <a:pt x="3642" y="1604"/>
                </a:cubicBezTo>
                <a:cubicBezTo>
                  <a:pt x="3610" y="1594"/>
                  <a:pt x="3602" y="1592"/>
                  <a:pt x="3595" y="1589"/>
                </a:cubicBezTo>
                <a:cubicBezTo>
                  <a:pt x="3579" y="1585"/>
                  <a:pt x="3573" y="1591"/>
                  <a:pt x="3571" y="1583"/>
                </a:cubicBezTo>
                <a:cubicBezTo>
                  <a:pt x="3547" y="1588"/>
                  <a:pt x="3547" y="1589"/>
                  <a:pt x="3548" y="1590"/>
                </a:cubicBezTo>
                <a:cubicBezTo>
                  <a:pt x="3606" y="1602"/>
                  <a:pt x="3612" y="1603"/>
                  <a:pt x="3618" y="1605"/>
                </a:cubicBezTo>
                <a:cubicBezTo>
                  <a:pt x="3700" y="1631"/>
                  <a:pt x="3710" y="1637"/>
                  <a:pt x="3723" y="1635"/>
                </a:cubicBezTo>
                <a:cubicBezTo>
                  <a:pt x="3800" y="1657"/>
                  <a:pt x="3808" y="1649"/>
                  <a:pt x="3814" y="1650"/>
                </a:cubicBezTo>
                <a:cubicBezTo>
                  <a:pt x="3840" y="1642"/>
                  <a:pt x="3840" y="1642"/>
                  <a:pt x="3840" y="1642"/>
                </a:cubicBezTo>
                <a:close/>
                <a:moveTo>
                  <a:pt x="1282" y="2060"/>
                </a:moveTo>
                <a:cubicBezTo>
                  <a:pt x="1277" y="2057"/>
                  <a:pt x="1286" y="2045"/>
                  <a:pt x="1280" y="2042"/>
                </a:cubicBezTo>
                <a:cubicBezTo>
                  <a:pt x="1281" y="2034"/>
                  <a:pt x="1285" y="2025"/>
                  <a:pt x="1276" y="2023"/>
                </a:cubicBezTo>
                <a:cubicBezTo>
                  <a:pt x="1273" y="2040"/>
                  <a:pt x="1276" y="2055"/>
                  <a:pt x="1276" y="2070"/>
                </a:cubicBezTo>
                <a:cubicBezTo>
                  <a:pt x="1271" y="2081"/>
                  <a:pt x="1274" y="2087"/>
                  <a:pt x="1272" y="2096"/>
                </a:cubicBezTo>
                <a:cubicBezTo>
                  <a:pt x="1268" y="2112"/>
                  <a:pt x="1263" y="2128"/>
                  <a:pt x="1259" y="2144"/>
                </a:cubicBezTo>
                <a:cubicBezTo>
                  <a:pt x="1262" y="2146"/>
                  <a:pt x="1260" y="2148"/>
                  <a:pt x="1258" y="2150"/>
                </a:cubicBezTo>
                <a:cubicBezTo>
                  <a:pt x="1257" y="2153"/>
                  <a:pt x="1256" y="2157"/>
                  <a:pt x="1255" y="2161"/>
                </a:cubicBezTo>
                <a:cubicBezTo>
                  <a:pt x="1264" y="2161"/>
                  <a:pt x="1264" y="2161"/>
                  <a:pt x="1264" y="2161"/>
                </a:cubicBezTo>
                <a:cubicBezTo>
                  <a:pt x="1266" y="2152"/>
                  <a:pt x="1268" y="2144"/>
                  <a:pt x="1271" y="2135"/>
                </a:cubicBezTo>
                <a:cubicBezTo>
                  <a:pt x="1274" y="2121"/>
                  <a:pt x="1276" y="2107"/>
                  <a:pt x="1280" y="2099"/>
                </a:cubicBezTo>
                <a:cubicBezTo>
                  <a:pt x="1277" y="2088"/>
                  <a:pt x="1282" y="2072"/>
                  <a:pt x="1282" y="2060"/>
                </a:cubicBezTo>
                <a:close/>
                <a:moveTo>
                  <a:pt x="2202" y="1935"/>
                </a:moveTo>
                <a:cubicBezTo>
                  <a:pt x="2206" y="1928"/>
                  <a:pt x="2197" y="1916"/>
                  <a:pt x="2202" y="1909"/>
                </a:cubicBezTo>
                <a:cubicBezTo>
                  <a:pt x="2195" y="1871"/>
                  <a:pt x="2195" y="1860"/>
                  <a:pt x="2193" y="1850"/>
                </a:cubicBezTo>
                <a:cubicBezTo>
                  <a:pt x="2181" y="1801"/>
                  <a:pt x="2181" y="1795"/>
                  <a:pt x="2179" y="1788"/>
                </a:cubicBezTo>
                <a:cubicBezTo>
                  <a:pt x="2152" y="1704"/>
                  <a:pt x="2146" y="1685"/>
                  <a:pt x="2142" y="1668"/>
                </a:cubicBezTo>
                <a:cubicBezTo>
                  <a:pt x="2114" y="1649"/>
                  <a:pt x="2121" y="1655"/>
                  <a:pt x="2117" y="1657"/>
                </a:cubicBezTo>
                <a:cubicBezTo>
                  <a:pt x="2124" y="1681"/>
                  <a:pt x="2136" y="1679"/>
                  <a:pt x="2135" y="1687"/>
                </a:cubicBezTo>
                <a:cubicBezTo>
                  <a:pt x="2151" y="1739"/>
                  <a:pt x="2161" y="1757"/>
                  <a:pt x="2164" y="1773"/>
                </a:cubicBezTo>
                <a:cubicBezTo>
                  <a:pt x="2178" y="1830"/>
                  <a:pt x="2179" y="1840"/>
                  <a:pt x="2181" y="1850"/>
                </a:cubicBezTo>
                <a:cubicBezTo>
                  <a:pt x="2187" y="1918"/>
                  <a:pt x="2197" y="1928"/>
                  <a:pt x="2192" y="1934"/>
                </a:cubicBezTo>
                <a:cubicBezTo>
                  <a:pt x="2196" y="1971"/>
                  <a:pt x="2194" y="1974"/>
                  <a:pt x="2198" y="1979"/>
                </a:cubicBezTo>
                <a:cubicBezTo>
                  <a:pt x="2197" y="2029"/>
                  <a:pt x="2191" y="2035"/>
                  <a:pt x="2197" y="2044"/>
                </a:cubicBezTo>
                <a:cubicBezTo>
                  <a:pt x="2190" y="2092"/>
                  <a:pt x="2194" y="2101"/>
                  <a:pt x="2193" y="2108"/>
                </a:cubicBezTo>
                <a:cubicBezTo>
                  <a:pt x="2188" y="2152"/>
                  <a:pt x="2191" y="2157"/>
                  <a:pt x="2193" y="2161"/>
                </a:cubicBezTo>
                <a:cubicBezTo>
                  <a:pt x="2202" y="2126"/>
                  <a:pt x="2206" y="2110"/>
                  <a:pt x="2205" y="2092"/>
                </a:cubicBezTo>
                <a:cubicBezTo>
                  <a:pt x="2208" y="2024"/>
                  <a:pt x="2207" y="2019"/>
                  <a:pt x="2205" y="2014"/>
                </a:cubicBezTo>
                <a:close/>
                <a:moveTo>
                  <a:pt x="3768" y="1444"/>
                </a:moveTo>
                <a:cubicBezTo>
                  <a:pt x="3757" y="1449"/>
                  <a:pt x="3747" y="1450"/>
                  <a:pt x="3736" y="1453"/>
                </a:cubicBezTo>
                <a:cubicBezTo>
                  <a:pt x="3730" y="1460"/>
                  <a:pt x="3726" y="1456"/>
                  <a:pt x="3720" y="1460"/>
                </a:cubicBezTo>
                <a:cubicBezTo>
                  <a:pt x="3716" y="1467"/>
                  <a:pt x="3705" y="1459"/>
                  <a:pt x="3707" y="1468"/>
                </a:cubicBezTo>
                <a:cubicBezTo>
                  <a:pt x="3722" y="1464"/>
                  <a:pt x="3737" y="1461"/>
                  <a:pt x="3752" y="1457"/>
                </a:cubicBezTo>
                <a:cubicBezTo>
                  <a:pt x="3759" y="1455"/>
                  <a:pt x="3766" y="1456"/>
                  <a:pt x="3775" y="1450"/>
                </a:cubicBezTo>
                <a:cubicBezTo>
                  <a:pt x="3782" y="1451"/>
                  <a:pt x="3790" y="1452"/>
                  <a:pt x="3799" y="1445"/>
                </a:cubicBezTo>
                <a:cubicBezTo>
                  <a:pt x="3812" y="1447"/>
                  <a:pt x="3826" y="1444"/>
                  <a:pt x="3840" y="1443"/>
                </a:cubicBezTo>
                <a:cubicBezTo>
                  <a:pt x="3840" y="1434"/>
                  <a:pt x="3840" y="1434"/>
                  <a:pt x="3840" y="1434"/>
                </a:cubicBezTo>
                <a:cubicBezTo>
                  <a:pt x="3837" y="1434"/>
                  <a:pt x="3833" y="1434"/>
                  <a:pt x="3829" y="1433"/>
                </a:cubicBezTo>
                <a:cubicBezTo>
                  <a:pt x="3808" y="1440"/>
                  <a:pt x="3788" y="1440"/>
                  <a:pt x="3768" y="1444"/>
                </a:cubicBezTo>
                <a:close/>
                <a:moveTo>
                  <a:pt x="2354" y="1890"/>
                </a:moveTo>
                <a:cubicBezTo>
                  <a:pt x="2362" y="1882"/>
                  <a:pt x="2352" y="1869"/>
                  <a:pt x="2360" y="1861"/>
                </a:cubicBezTo>
                <a:cubicBezTo>
                  <a:pt x="2363" y="1829"/>
                  <a:pt x="2356" y="1822"/>
                  <a:pt x="2361" y="1818"/>
                </a:cubicBezTo>
                <a:cubicBezTo>
                  <a:pt x="2362" y="1794"/>
                  <a:pt x="2359" y="1796"/>
                  <a:pt x="2357" y="1791"/>
                </a:cubicBezTo>
                <a:cubicBezTo>
                  <a:pt x="2337" y="1749"/>
                  <a:pt x="2341" y="1757"/>
                  <a:pt x="2345" y="1765"/>
                </a:cubicBezTo>
                <a:cubicBezTo>
                  <a:pt x="2354" y="1820"/>
                  <a:pt x="2344" y="1824"/>
                  <a:pt x="2349" y="1834"/>
                </a:cubicBezTo>
                <a:cubicBezTo>
                  <a:pt x="2344" y="1887"/>
                  <a:pt x="2342" y="1895"/>
                  <a:pt x="2342" y="1905"/>
                </a:cubicBezTo>
                <a:cubicBezTo>
                  <a:pt x="2331" y="1968"/>
                  <a:pt x="2332" y="1978"/>
                  <a:pt x="2331" y="1988"/>
                </a:cubicBezTo>
                <a:cubicBezTo>
                  <a:pt x="2314" y="2077"/>
                  <a:pt x="2313" y="2086"/>
                  <a:pt x="2310" y="2095"/>
                </a:cubicBezTo>
                <a:cubicBezTo>
                  <a:pt x="2307" y="2161"/>
                  <a:pt x="2307" y="2161"/>
                  <a:pt x="2307" y="2161"/>
                </a:cubicBezTo>
                <a:cubicBezTo>
                  <a:pt x="2322" y="2084"/>
                  <a:pt x="2324" y="2081"/>
                  <a:pt x="2327" y="2077"/>
                </a:cubicBezTo>
                <a:cubicBezTo>
                  <a:pt x="2336" y="2036"/>
                  <a:pt x="2332" y="2026"/>
                  <a:pt x="2338" y="2020"/>
                </a:cubicBezTo>
                <a:cubicBezTo>
                  <a:pt x="2352" y="1937"/>
                  <a:pt x="2348" y="1926"/>
                  <a:pt x="2351" y="1917"/>
                </a:cubicBezTo>
                <a:close/>
                <a:moveTo>
                  <a:pt x="2292" y="1940"/>
                </a:moveTo>
                <a:cubicBezTo>
                  <a:pt x="2296" y="1926"/>
                  <a:pt x="2292" y="1909"/>
                  <a:pt x="2296" y="1896"/>
                </a:cubicBezTo>
                <a:cubicBezTo>
                  <a:pt x="2295" y="1835"/>
                  <a:pt x="2294" y="1820"/>
                  <a:pt x="2294" y="1806"/>
                </a:cubicBezTo>
                <a:cubicBezTo>
                  <a:pt x="2286" y="1744"/>
                  <a:pt x="2282" y="1739"/>
                  <a:pt x="2285" y="1736"/>
                </a:cubicBezTo>
                <a:cubicBezTo>
                  <a:pt x="2273" y="1705"/>
                  <a:pt x="2269" y="1697"/>
                  <a:pt x="2265" y="1688"/>
                </a:cubicBezTo>
                <a:cubicBezTo>
                  <a:pt x="2246" y="1682"/>
                  <a:pt x="2248" y="1684"/>
                  <a:pt x="2251" y="1685"/>
                </a:cubicBezTo>
                <a:cubicBezTo>
                  <a:pt x="2265" y="1715"/>
                  <a:pt x="2266" y="1719"/>
                  <a:pt x="2267" y="1723"/>
                </a:cubicBezTo>
                <a:cubicBezTo>
                  <a:pt x="2283" y="1791"/>
                  <a:pt x="2281" y="1800"/>
                  <a:pt x="2283" y="1811"/>
                </a:cubicBezTo>
                <a:cubicBezTo>
                  <a:pt x="2285" y="1853"/>
                  <a:pt x="2286" y="1857"/>
                  <a:pt x="2284" y="1859"/>
                </a:cubicBezTo>
                <a:cubicBezTo>
                  <a:pt x="2288" y="1887"/>
                  <a:pt x="2277" y="1894"/>
                  <a:pt x="2285" y="1907"/>
                </a:cubicBezTo>
                <a:cubicBezTo>
                  <a:pt x="2275" y="1945"/>
                  <a:pt x="2288" y="1960"/>
                  <a:pt x="2280" y="1968"/>
                </a:cubicBezTo>
                <a:cubicBezTo>
                  <a:pt x="2273" y="2039"/>
                  <a:pt x="2271" y="2048"/>
                  <a:pt x="2269" y="2058"/>
                </a:cubicBezTo>
                <a:cubicBezTo>
                  <a:pt x="2263" y="2109"/>
                  <a:pt x="2258" y="2128"/>
                  <a:pt x="2255" y="2148"/>
                </a:cubicBezTo>
                <a:cubicBezTo>
                  <a:pt x="2263" y="2156"/>
                  <a:pt x="2264" y="2152"/>
                  <a:pt x="2264" y="2147"/>
                </a:cubicBezTo>
                <a:cubicBezTo>
                  <a:pt x="2269" y="2120"/>
                  <a:pt x="2273" y="2114"/>
                  <a:pt x="2273" y="2107"/>
                </a:cubicBezTo>
                <a:cubicBezTo>
                  <a:pt x="2282" y="2054"/>
                  <a:pt x="2283" y="2051"/>
                  <a:pt x="2283" y="2047"/>
                </a:cubicBezTo>
                <a:cubicBezTo>
                  <a:pt x="2288" y="1999"/>
                  <a:pt x="2289" y="1991"/>
                  <a:pt x="2291" y="1985"/>
                </a:cubicBezTo>
                <a:close/>
                <a:moveTo>
                  <a:pt x="2066" y="2125"/>
                </a:moveTo>
                <a:cubicBezTo>
                  <a:pt x="2067" y="2112"/>
                  <a:pt x="2061" y="2096"/>
                  <a:pt x="2065" y="2083"/>
                </a:cubicBezTo>
                <a:cubicBezTo>
                  <a:pt x="2063" y="2017"/>
                  <a:pt x="2065" y="2010"/>
                  <a:pt x="2060" y="2002"/>
                </a:cubicBezTo>
                <a:cubicBezTo>
                  <a:pt x="2062" y="1950"/>
                  <a:pt x="2061" y="1937"/>
                  <a:pt x="2061" y="1924"/>
                </a:cubicBezTo>
                <a:cubicBezTo>
                  <a:pt x="2054" y="1828"/>
                  <a:pt x="2052" y="1815"/>
                  <a:pt x="2049" y="1800"/>
                </a:cubicBezTo>
                <a:cubicBezTo>
                  <a:pt x="2040" y="1746"/>
                  <a:pt x="2037" y="1734"/>
                  <a:pt x="2035" y="1723"/>
                </a:cubicBezTo>
                <a:cubicBezTo>
                  <a:pt x="1977" y="1582"/>
                  <a:pt x="1975" y="1577"/>
                  <a:pt x="1971" y="1570"/>
                </a:cubicBezTo>
                <a:cubicBezTo>
                  <a:pt x="1942" y="1538"/>
                  <a:pt x="1936" y="1536"/>
                  <a:pt x="1934" y="1534"/>
                </a:cubicBezTo>
                <a:cubicBezTo>
                  <a:pt x="1956" y="1585"/>
                  <a:pt x="1956" y="1586"/>
                  <a:pt x="1956" y="1587"/>
                </a:cubicBezTo>
                <a:cubicBezTo>
                  <a:pt x="1974" y="1656"/>
                  <a:pt x="1989" y="1669"/>
                  <a:pt x="1984" y="1674"/>
                </a:cubicBezTo>
                <a:cubicBezTo>
                  <a:pt x="1993" y="1720"/>
                  <a:pt x="1994" y="1721"/>
                  <a:pt x="1995" y="1723"/>
                </a:cubicBezTo>
                <a:cubicBezTo>
                  <a:pt x="2007" y="1777"/>
                  <a:pt x="2004" y="1790"/>
                  <a:pt x="2009" y="1804"/>
                </a:cubicBezTo>
                <a:cubicBezTo>
                  <a:pt x="2007" y="1861"/>
                  <a:pt x="2013" y="1876"/>
                  <a:pt x="2011" y="1887"/>
                </a:cubicBezTo>
                <a:cubicBezTo>
                  <a:pt x="2002" y="1905"/>
                  <a:pt x="2002" y="1885"/>
                  <a:pt x="1995" y="1862"/>
                </a:cubicBezTo>
                <a:cubicBezTo>
                  <a:pt x="1973" y="1773"/>
                  <a:pt x="1964" y="1747"/>
                  <a:pt x="1955" y="1723"/>
                </a:cubicBezTo>
                <a:cubicBezTo>
                  <a:pt x="1915" y="1628"/>
                  <a:pt x="1914" y="1618"/>
                  <a:pt x="1906" y="1615"/>
                </a:cubicBezTo>
                <a:cubicBezTo>
                  <a:pt x="1965" y="1783"/>
                  <a:pt x="1975" y="1808"/>
                  <a:pt x="1980" y="1831"/>
                </a:cubicBezTo>
                <a:cubicBezTo>
                  <a:pt x="1992" y="1906"/>
                  <a:pt x="1998" y="1912"/>
                  <a:pt x="1995" y="1914"/>
                </a:cubicBezTo>
                <a:cubicBezTo>
                  <a:pt x="1998" y="1956"/>
                  <a:pt x="2004" y="1966"/>
                  <a:pt x="2001" y="1973"/>
                </a:cubicBezTo>
                <a:cubicBezTo>
                  <a:pt x="1996" y="2032"/>
                  <a:pt x="2010" y="2045"/>
                  <a:pt x="2004" y="2052"/>
                </a:cubicBezTo>
                <a:cubicBezTo>
                  <a:pt x="2012" y="2122"/>
                  <a:pt x="2008" y="2137"/>
                  <a:pt x="2010" y="2155"/>
                </a:cubicBezTo>
                <a:cubicBezTo>
                  <a:pt x="2034" y="2155"/>
                  <a:pt x="2033" y="2149"/>
                  <a:pt x="2033" y="2144"/>
                </a:cubicBezTo>
                <a:cubicBezTo>
                  <a:pt x="2030" y="2037"/>
                  <a:pt x="2024" y="2028"/>
                  <a:pt x="2028" y="2021"/>
                </a:cubicBezTo>
                <a:cubicBezTo>
                  <a:pt x="2023" y="1979"/>
                  <a:pt x="2026" y="1976"/>
                  <a:pt x="2023" y="1971"/>
                </a:cubicBezTo>
                <a:cubicBezTo>
                  <a:pt x="2019" y="1912"/>
                  <a:pt x="2024" y="1906"/>
                  <a:pt x="2018" y="1896"/>
                </a:cubicBezTo>
                <a:cubicBezTo>
                  <a:pt x="2018" y="1833"/>
                  <a:pt x="2019" y="1817"/>
                  <a:pt x="2016" y="1800"/>
                </a:cubicBezTo>
                <a:cubicBezTo>
                  <a:pt x="2016" y="1764"/>
                  <a:pt x="2012" y="1759"/>
                  <a:pt x="2010" y="1755"/>
                </a:cubicBezTo>
                <a:cubicBezTo>
                  <a:pt x="2001" y="1715"/>
                  <a:pt x="2003" y="1709"/>
                  <a:pt x="2000" y="1702"/>
                </a:cubicBezTo>
                <a:cubicBezTo>
                  <a:pt x="1963" y="1593"/>
                  <a:pt x="1962" y="1591"/>
                  <a:pt x="1961" y="1587"/>
                </a:cubicBezTo>
                <a:cubicBezTo>
                  <a:pt x="1950" y="1549"/>
                  <a:pt x="1953" y="1558"/>
                  <a:pt x="1957" y="1561"/>
                </a:cubicBezTo>
                <a:cubicBezTo>
                  <a:pt x="1975" y="1592"/>
                  <a:pt x="1977" y="1596"/>
                  <a:pt x="1983" y="1607"/>
                </a:cubicBezTo>
                <a:cubicBezTo>
                  <a:pt x="2027" y="1723"/>
                  <a:pt x="2027" y="1723"/>
                  <a:pt x="2027" y="1724"/>
                </a:cubicBezTo>
                <a:cubicBezTo>
                  <a:pt x="2038" y="1782"/>
                  <a:pt x="2041" y="1797"/>
                  <a:pt x="2041" y="1811"/>
                </a:cubicBezTo>
                <a:cubicBezTo>
                  <a:pt x="2045" y="1850"/>
                  <a:pt x="2045" y="1851"/>
                  <a:pt x="2045" y="1851"/>
                </a:cubicBezTo>
                <a:cubicBezTo>
                  <a:pt x="2052" y="1964"/>
                  <a:pt x="2047" y="1969"/>
                  <a:pt x="2051" y="1977"/>
                </a:cubicBezTo>
                <a:cubicBezTo>
                  <a:pt x="2053" y="2065"/>
                  <a:pt x="2050" y="2071"/>
                  <a:pt x="2053" y="2079"/>
                </a:cubicBezTo>
                <a:cubicBezTo>
                  <a:pt x="2054" y="2146"/>
                  <a:pt x="2059" y="2155"/>
                  <a:pt x="2058" y="2161"/>
                </a:cubicBezTo>
                <a:close/>
                <a:moveTo>
                  <a:pt x="1981" y="2083"/>
                </a:moveTo>
                <a:cubicBezTo>
                  <a:pt x="1978" y="2071"/>
                  <a:pt x="1983" y="2062"/>
                  <a:pt x="1977" y="2049"/>
                </a:cubicBezTo>
                <a:cubicBezTo>
                  <a:pt x="1971" y="1991"/>
                  <a:pt x="1971" y="1985"/>
                  <a:pt x="1968" y="1979"/>
                </a:cubicBezTo>
                <a:cubicBezTo>
                  <a:pt x="1943" y="1845"/>
                  <a:pt x="1942" y="1841"/>
                  <a:pt x="1941" y="1837"/>
                </a:cubicBezTo>
                <a:cubicBezTo>
                  <a:pt x="1879" y="1673"/>
                  <a:pt x="1870" y="1654"/>
                  <a:pt x="1861" y="1634"/>
                </a:cubicBezTo>
                <a:cubicBezTo>
                  <a:pt x="1840" y="1594"/>
                  <a:pt x="1839" y="1590"/>
                  <a:pt x="1838" y="1587"/>
                </a:cubicBezTo>
                <a:cubicBezTo>
                  <a:pt x="1832" y="1590"/>
                  <a:pt x="1834" y="1594"/>
                  <a:pt x="1836" y="1598"/>
                </a:cubicBezTo>
                <a:cubicBezTo>
                  <a:pt x="1858" y="1649"/>
                  <a:pt x="1872" y="1666"/>
                  <a:pt x="1877" y="1681"/>
                </a:cubicBezTo>
                <a:cubicBezTo>
                  <a:pt x="1893" y="1720"/>
                  <a:pt x="1893" y="1721"/>
                  <a:pt x="1893" y="1723"/>
                </a:cubicBezTo>
                <a:cubicBezTo>
                  <a:pt x="1914" y="1772"/>
                  <a:pt x="1910" y="1777"/>
                  <a:pt x="1914" y="1776"/>
                </a:cubicBezTo>
                <a:cubicBezTo>
                  <a:pt x="1940" y="1863"/>
                  <a:pt x="1942" y="1876"/>
                  <a:pt x="1943" y="1888"/>
                </a:cubicBezTo>
                <a:cubicBezTo>
                  <a:pt x="1950" y="1961"/>
                  <a:pt x="1952" y="1953"/>
                  <a:pt x="1943" y="1946"/>
                </a:cubicBezTo>
                <a:cubicBezTo>
                  <a:pt x="1932" y="1893"/>
                  <a:pt x="1921" y="1884"/>
                  <a:pt x="1926" y="1880"/>
                </a:cubicBezTo>
                <a:cubicBezTo>
                  <a:pt x="1861" y="1762"/>
                  <a:pt x="1850" y="1741"/>
                  <a:pt x="1840" y="1723"/>
                </a:cubicBezTo>
                <a:cubicBezTo>
                  <a:pt x="1783" y="1658"/>
                  <a:pt x="1776" y="1648"/>
                  <a:pt x="1767" y="1642"/>
                </a:cubicBezTo>
                <a:cubicBezTo>
                  <a:pt x="1733" y="1605"/>
                  <a:pt x="1723" y="1596"/>
                  <a:pt x="1714" y="1587"/>
                </a:cubicBezTo>
                <a:cubicBezTo>
                  <a:pt x="1665" y="1530"/>
                  <a:pt x="1658" y="1533"/>
                  <a:pt x="1655" y="1525"/>
                </a:cubicBezTo>
                <a:cubicBezTo>
                  <a:pt x="1699" y="1583"/>
                  <a:pt x="1701" y="1585"/>
                  <a:pt x="1703" y="1587"/>
                </a:cubicBezTo>
                <a:cubicBezTo>
                  <a:pt x="1735" y="1624"/>
                  <a:pt x="1746" y="1632"/>
                  <a:pt x="1756" y="1644"/>
                </a:cubicBezTo>
                <a:cubicBezTo>
                  <a:pt x="1773" y="1658"/>
                  <a:pt x="1775" y="1669"/>
                  <a:pt x="1781" y="1670"/>
                </a:cubicBezTo>
                <a:cubicBezTo>
                  <a:pt x="1838" y="1741"/>
                  <a:pt x="1850" y="1762"/>
                  <a:pt x="1862" y="1782"/>
                </a:cubicBezTo>
                <a:cubicBezTo>
                  <a:pt x="1903" y="1864"/>
                  <a:pt x="1910" y="1875"/>
                  <a:pt x="1915" y="1889"/>
                </a:cubicBezTo>
                <a:cubicBezTo>
                  <a:pt x="1940" y="1992"/>
                  <a:pt x="1931" y="1956"/>
                  <a:pt x="1920" y="1919"/>
                </a:cubicBezTo>
                <a:cubicBezTo>
                  <a:pt x="1884" y="1833"/>
                  <a:pt x="1878" y="1820"/>
                  <a:pt x="1871" y="1807"/>
                </a:cubicBezTo>
                <a:cubicBezTo>
                  <a:pt x="1795" y="1699"/>
                  <a:pt x="1793" y="1694"/>
                  <a:pt x="1790" y="1688"/>
                </a:cubicBezTo>
                <a:cubicBezTo>
                  <a:pt x="1762" y="1661"/>
                  <a:pt x="1758" y="1657"/>
                  <a:pt x="1756" y="1651"/>
                </a:cubicBezTo>
                <a:cubicBezTo>
                  <a:pt x="1802" y="1718"/>
                  <a:pt x="1804" y="1720"/>
                  <a:pt x="1805" y="1723"/>
                </a:cubicBezTo>
                <a:cubicBezTo>
                  <a:pt x="1863" y="1816"/>
                  <a:pt x="1871" y="1833"/>
                  <a:pt x="1879" y="1850"/>
                </a:cubicBezTo>
                <a:cubicBezTo>
                  <a:pt x="1922" y="1963"/>
                  <a:pt x="1922" y="1972"/>
                  <a:pt x="1928" y="1982"/>
                </a:cubicBezTo>
                <a:cubicBezTo>
                  <a:pt x="1956" y="2093"/>
                  <a:pt x="1951" y="2097"/>
                  <a:pt x="1956" y="2104"/>
                </a:cubicBezTo>
                <a:cubicBezTo>
                  <a:pt x="1959" y="2146"/>
                  <a:pt x="1972" y="2156"/>
                  <a:pt x="1963" y="2159"/>
                </a:cubicBezTo>
                <a:cubicBezTo>
                  <a:pt x="1945" y="2106"/>
                  <a:pt x="1944" y="2093"/>
                  <a:pt x="1940" y="2080"/>
                </a:cubicBezTo>
                <a:cubicBezTo>
                  <a:pt x="1931" y="2035"/>
                  <a:pt x="1915" y="2025"/>
                  <a:pt x="1923" y="2024"/>
                </a:cubicBezTo>
                <a:cubicBezTo>
                  <a:pt x="1841" y="1871"/>
                  <a:pt x="1834" y="1860"/>
                  <a:pt x="1828" y="1850"/>
                </a:cubicBezTo>
                <a:cubicBezTo>
                  <a:pt x="1791" y="1799"/>
                  <a:pt x="1791" y="1788"/>
                  <a:pt x="1786" y="1791"/>
                </a:cubicBezTo>
                <a:cubicBezTo>
                  <a:pt x="1814" y="1843"/>
                  <a:pt x="1816" y="1847"/>
                  <a:pt x="1818" y="1850"/>
                </a:cubicBezTo>
                <a:cubicBezTo>
                  <a:pt x="1833" y="1875"/>
                  <a:pt x="1836" y="1877"/>
                  <a:pt x="1838" y="1878"/>
                </a:cubicBezTo>
                <a:cubicBezTo>
                  <a:pt x="1879" y="1962"/>
                  <a:pt x="1889" y="1981"/>
                  <a:pt x="1898" y="2000"/>
                </a:cubicBezTo>
                <a:cubicBezTo>
                  <a:pt x="1875" y="1980"/>
                  <a:pt x="1850" y="1939"/>
                  <a:pt x="1819" y="1884"/>
                </a:cubicBezTo>
                <a:cubicBezTo>
                  <a:pt x="1732" y="1761"/>
                  <a:pt x="1720" y="1742"/>
                  <a:pt x="1709" y="1723"/>
                </a:cubicBezTo>
                <a:cubicBezTo>
                  <a:pt x="1646" y="1625"/>
                  <a:pt x="1649" y="1632"/>
                  <a:pt x="1653" y="1639"/>
                </a:cubicBezTo>
                <a:cubicBezTo>
                  <a:pt x="1671" y="1685"/>
                  <a:pt x="1682" y="1695"/>
                  <a:pt x="1684" y="1702"/>
                </a:cubicBezTo>
                <a:cubicBezTo>
                  <a:pt x="1745" y="1796"/>
                  <a:pt x="1761" y="1824"/>
                  <a:pt x="1778" y="1850"/>
                </a:cubicBezTo>
                <a:cubicBezTo>
                  <a:pt x="1867" y="1990"/>
                  <a:pt x="1875" y="2006"/>
                  <a:pt x="1885" y="2020"/>
                </a:cubicBezTo>
                <a:cubicBezTo>
                  <a:pt x="1926" y="2120"/>
                  <a:pt x="1942" y="2130"/>
                  <a:pt x="1934" y="2132"/>
                </a:cubicBezTo>
                <a:cubicBezTo>
                  <a:pt x="1832" y="1990"/>
                  <a:pt x="1806" y="1954"/>
                  <a:pt x="1783" y="1911"/>
                </a:cubicBezTo>
                <a:cubicBezTo>
                  <a:pt x="1741" y="1843"/>
                  <a:pt x="1740" y="1837"/>
                  <a:pt x="1735" y="1832"/>
                </a:cubicBezTo>
                <a:cubicBezTo>
                  <a:pt x="1658" y="1663"/>
                  <a:pt x="1649" y="1652"/>
                  <a:pt x="1645" y="1643"/>
                </a:cubicBezTo>
                <a:cubicBezTo>
                  <a:pt x="1632" y="1607"/>
                  <a:pt x="1632" y="1599"/>
                  <a:pt x="1633" y="1591"/>
                </a:cubicBezTo>
                <a:cubicBezTo>
                  <a:pt x="1626" y="1559"/>
                  <a:pt x="1619" y="1553"/>
                  <a:pt x="1623" y="1551"/>
                </a:cubicBezTo>
                <a:cubicBezTo>
                  <a:pt x="1620" y="1528"/>
                  <a:pt x="1613" y="1519"/>
                  <a:pt x="1611" y="1521"/>
                </a:cubicBezTo>
                <a:cubicBezTo>
                  <a:pt x="1628" y="1623"/>
                  <a:pt x="1636" y="1640"/>
                  <a:pt x="1645" y="1669"/>
                </a:cubicBezTo>
                <a:cubicBezTo>
                  <a:pt x="1725" y="1833"/>
                  <a:pt x="1729" y="1842"/>
                  <a:pt x="1734" y="1850"/>
                </a:cubicBezTo>
                <a:cubicBezTo>
                  <a:pt x="1761" y="1906"/>
                  <a:pt x="1774" y="1910"/>
                  <a:pt x="1772" y="1920"/>
                </a:cubicBezTo>
                <a:cubicBezTo>
                  <a:pt x="1831" y="2001"/>
                  <a:pt x="1831" y="2018"/>
                  <a:pt x="1838" y="2017"/>
                </a:cubicBezTo>
                <a:cubicBezTo>
                  <a:pt x="1762" y="1943"/>
                  <a:pt x="1741" y="1916"/>
                  <a:pt x="1719" y="1891"/>
                </a:cubicBezTo>
                <a:cubicBezTo>
                  <a:pt x="1634" y="1795"/>
                  <a:pt x="1617" y="1761"/>
                  <a:pt x="1594" y="1736"/>
                </a:cubicBezTo>
                <a:cubicBezTo>
                  <a:pt x="1579" y="1717"/>
                  <a:pt x="1587" y="1703"/>
                  <a:pt x="1576" y="1706"/>
                </a:cubicBezTo>
                <a:cubicBezTo>
                  <a:pt x="1636" y="1799"/>
                  <a:pt x="1637" y="1818"/>
                  <a:pt x="1644" y="1818"/>
                </a:cubicBezTo>
                <a:cubicBezTo>
                  <a:pt x="1676" y="1860"/>
                  <a:pt x="1684" y="1869"/>
                  <a:pt x="1693" y="1878"/>
                </a:cubicBezTo>
                <a:cubicBezTo>
                  <a:pt x="1712" y="1895"/>
                  <a:pt x="1714" y="1902"/>
                  <a:pt x="1716" y="1906"/>
                </a:cubicBezTo>
                <a:cubicBezTo>
                  <a:pt x="1737" y="1925"/>
                  <a:pt x="1738" y="1932"/>
                  <a:pt x="1741" y="1936"/>
                </a:cubicBezTo>
                <a:cubicBezTo>
                  <a:pt x="1802" y="2004"/>
                  <a:pt x="1813" y="2015"/>
                  <a:pt x="1823" y="2031"/>
                </a:cubicBezTo>
                <a:cubicBezTo>
                  <a:pt x="1847" y="2045"/>
                  <a:pt x="1849" y="2059"/>
                  <a:pt x="1856" y="2060"/>
                </a:cubicBezTo>
                <a:cubicBezTo>
                  <a:pt x="1990" y="2161"/>
                  <a:pt x="1990" y="2161"/>
                  <a:pt x="1990" y="2161"/>
                </a:cubicBezTo>
                <a:close/>
                <a:moveTo>
                  <a:pt x="1854" y="2041"/>
                </a:moveTo>
                <a:cubicBezTo>
                  <a:pt x="1854" y="2036"/>
                  <a:pt x="1857" y="2042"/>
                  <a:pt x="1859" y="2045"/>
                </a:cubicBezTo>
                <a:cubicBezTo>
                  <a:pt x="1859" y="2051"/>
                  <a:pt x="1855" y="2045"/>
                  <a:pt x="1854" y="2041"/>
                </a:cubicBezTo>
                <a:close/>
                <a:moveTo>
                  <a:pt x="1959" y="2032"/>
                </a:moveTo>
                <a:cubicBezTo>
                  <a:pt x="1963" y="2021"/>
                  <a:pt x="1956" y="2006"/>
                  <a:pt x="1957" y="1994"/>
                </a:cubicBezTo>
                <a:cubicBezTo>
                  <a:pt x="1965" y="1992"/>
                  <a:pt x="1957" y="2001"/>
                  <a:pt x="1962" y="2005"/>
                </a:cubicBezTo>
                <a:cubicBezTo>
                  <a:pt x="1961" y="2009"/>
                  <a:pt x="1962" y="2013"/>
                  <a:pt x="1966" y="2019"/>
                </a:cubicBezTo>
                <a:cubicBezTo>
                  <a:pt x="1961" y="2027"/>
                  <a:pt x="1964" y="2037"/>
                  <a:pt x="1967" y="2048"/>
                </a:cubicBezTo>
                <a:cubicBezTo>
                  <a:pt x="1957" y="2048"/>
                  <a:pt x="1965" y="2037"/>
                  <a:pt x="1959" y="2032"/>
                </a:cubicBezTo>
                <a:close/>
                <a:moveTo>
                  <a:pt x="1963" y="2066"/>
                </a:moveTo>
                <a:cubicBezTo>
                  <a:pt x="1972" y="2059"/>
                  <a:pt x="1967" y="2075"/>
                  <a:pt x="1969" y="2079"/>
                </a:cubicBezTo>
                <a:cubicBezTo>
                  <a:pt x="1960" y="2080"/>
                  <a:pt x="1969" y="2070"/>
                  <a:pt x="1963" y="2066"/>
                </a:cubicBezTo>
                <a:close/>
                <a:moveTo>
                  <a:pt x="1970" y="2107"/>
                </a:moveTo>
                <a:cubicBezTo>
                  <a:pt x="1972" y="2098"/>
                  <a:pt x="1972" y="2111"/>
                  <a:pt x="1974" y="2115"/>
                </a:cubicBezTo>
                <a:cubicBezTo>
                  <a:pt x="1968" y="2115"/>
                  <a:pt x="1971" y="2110"/>
                  <a:pt x="1970" y="2107"/>
                </a:cubicBezTo>
                <a:close/>
                <a:moveTo>
                  <a:pt x="1579" y="2154"/>
                </a:moveTo>
                <a:cubicBezTo>
                  <a:pt x="1577" y="2150"/>
                  <a:pt x="1576" y="2144"/>
                  <a:pt x="1572" y="2144"/>
                </a:cubicBezTo>
                <a:cubicBezTo>
                  <a:pt x="1555" y="2121"/>
                  <a:pt x="1535" y="2107"/>
                  <a:pt x="1519" y="2083"/>
                </a:cubicBezTo>
                <a:cubicBezTo>
                  <a:pt x="1510" y="2077"/>
                  <a:pt x="1503" y="2057"/>
                  <a:pt x="1496" y="2056"/>
                </a:cubicBezTo>
                <a:cubicBezTo>
                  <a:pt x="1494" y="2055"/>
                  <a:pt x="1497" y="2051"/>
                  <a:pt x="1497" y="2052"/>
                </a:cubicBezTo>
                <a:cubicBezTo>
                  <a:pt x="1493" y="2046"/>
                  <a:pt x="1489" y="2044"/>
                  <a:pt x="1484" y="2039"/>
                </a:cubicBezTo>
                <a:cubicBezTo>
                  <a:pt x="1485" y="2039"/>
                  <a:pt x="1487" y="2037"/>
                  <a:pt x="1486" y="2035"/>
                </a:cubicBezTo>
                <a:cubicBezTo>
                  <a:pt x="1486" y="2035"/>
                  <a:pt x="1483" y="2035"/>
                  <a:pt x="1482" y="2034"/>
                </a:cubicBezTo>
                <a:cubicBezTo>
                  <a:pt x="1479" y="2031"/>
                  <a:pt x="1476" y="2030"/>
                  <a:pt x="1474" y="2024"/>
                </a:cubicBezTo>
                <a:cubicBezTo>
                  <a:pt x="1470" y="2014"/>
                  <a:pt x="1459" y="2001"/>
                  <a:pt x="1461" y="1992"/>
                </a:cubicBezTo>
                <a:cubicBezTo>
                  <a:pt x="1455" y="1994"/>
                  <a:pt x="1455" y="1981"/>
                  <a:pt x="1451" y="1978"/>
                </a:cubicBezTo>
                <a:cubicBezTo>
                  <a:pt x="1447" y="1976"/>
                  <a:pt x="1444" y="1970"/>
                  <a:pt x="1441" y="1963"/>
                </a:cubicBezTo>
                <a:cubicBezTo>
                  <a:pt x="1436" y="1947"/>
                  <a:pt x="1427" y="1928"/>
                  <a:pt x="1418" y="1910"/>
                </a:cubicBezTo>
                <a:cubicBezTo>
                  <a:pt x="1415" y="1905"/>
                  <a:pt x="1418" y="1903"/>
                  <a:pt x="1415" y="1898"/>
                </a:cubicBezTo>
                <a:cubicBezTo>
                  <a:pt x="1414" y="1894"/>
                  <a:pt x="1410" y="1889"/>
                  <a:pt x="1413" y="1887"/>
                </a:cubicBezTo>
                <a:cubicBezTo>
                  <a:pt x="1408" y="1879"/>
                  <a:pt x="1406" y="1865"/>
                  <a:pt x="1397" y="1868"/>
                </a:cubicBezTo>
                <a:cubicBezTo>
                  <a:pt x="1396" y="1879"/>
                  <a:pt x="1399" y="1892"/>
                  <a:pt x="1402" y="1905"/>
                </a:cubicBezTo>
                <a:cubicBezTo>
                  <a:pt x="1416" y="1931"/>
                  <a:pt x="1425" y="1952"/>
                  <a:pt x="1432" y="1971"/>
                </a:cubicBezTo>
                <a:cubicBezTo>
                  <a:pt x="1438" y="1980"/>
                  <a:pt x="1445" y="1988"/>
                  <a:pt x="1450" y="2001"/>
                </a:cubicBezTo>
                <a:cubicBezTo>
                  <a:pt x="1456" y="2004"/>
                  <a:pt x="1451" y="2004"/>
                  <a:pt x="1455" y="2011"/>
                </a:cubicBezTo>
                <a:cubicBezTo>
                  <a:pt x="1458" y="2017"/>
                  <a:pt x="1461" y="2023"/>
                  <a:pt x="1464" y="2030"/>
                </a:cubicBezTo>
                <a:cubicBezTo>
                  <a:pt x="1485" y="2056"/>
                  <a:pt x="1502" y="2079"/>
                  <a:pt x="1525" y="2109"/>
                </a:cubicBezTo>
                <a:cubicBezTo>
                  <a:pt x="1533" y="2110"/>
                  <a:pt x="1536" y="2125"/>
                  <a:pt x="1543" y="2126"/>
                </a:cubicBezTo>
                <a:cubicBezTo>
                  <a:pt x="1548" y="2135"/>
                  <a:pt x="1555" y="2139"/>
                  <a:pt x="1560" y="2147"/>
                </a:cubicBezTo>
                <a:cubicBezTo>
                  <a:pt x="1565" y="2150"/>
                  <a:pt x="1569" y="2157"/>
                  <a:pt x="1573" y="2161"/>
                </a:cubicBezTo>
                <a:cubicBezTo>
                  <a:pt x="1586" y="2161"/>
                  <a:pt x="1586" y="2161"/>
                  <a:pt x="1586" y="2161"/>
                </a:cubicBezTo>
                <a:cubicBezTo>
                  <a:pt x="1586" y="2160"/>
                  <a:pt x="1586" y="2160"/>
                  <a:pt x="1586" y="2160"/>
                </a:cubicBezTo>
                <a:cubicBezTo>
                  <a:pt x="1584" y="2157"/>
                  <a:pt x="1583" y="2153"/>
                  <a:pt x="1579" y="2154"/>
                </a:cubicBezTo>
                <a:close/>
                <a:moveTo>
                  <a:pt x="1413" y="1586"/>
                </a:moveTo>
                <a:cubicBezTo>
                  <a:pt x="1417" y="1587"/>
                  <a:pt x="1434" y="1580"/>
                  <a:pt x="1432" y="1573"/>
                </a:cubicBezTo>
                <a:cubicBezTo>
                  <a:pt x="1332" y="1617"/>
                  <a:pt x="1332" y="1625"/>
                  <a:pt x="1329" y="1622"/>
                </a:cubicBezTo>
                <a:cubicBezTo>
                  <a:pt x="1276" y="1644"/>
                  <a:pt x="1261" y="1642"/>
                  <a:pt x="1244" y="1651"/>
                </a:cubicBezTo>
                <a:cubicBezTo>
                  <a:pt x="1194" y="1654"/>
                  <a:pt x="1187" y="1658"/>
                  <a:pt x="1182" y="1658"/>
                </a:cubicBezTo>
                <a:cubicBezTo>
                  <a:pt x="1086" y="1663"/>
                  <a:pt x="1081" y="1667"/>
                  <a:pt x="1077" y="1662"/>
                </a:cubicBezTo>
                <a:cubicBezTo>
                  <a:pt x="1023" y="1667"/>
                  <a:pt x="1020" y="1654"/>
                  <a:pt x="1015" y="1659"/>
                </a:cubicBezTo>
                <a:cubicBezTo>
                  <a:pt x="959" y="1657"/>
                  <a:pt x="950" y="1649"/>
                  <a:pt x="939" y="1650"/>
                </a:cubicBezTo>
                <a:cubicBezTo>
                  <a:pt x="905" y="1637"/>
                  <a:pt x="898" y="1648"/>
                  <a:pt x="895" y="1642"/>
                </a:cubicBezTo>
                <a:cubicBezTo>
                  <a:pt x="839" y="1639"/>
                  <a:pt x="829" y="1638"/>
                  <a:pt x="818" y="1637"/>
                </a:cubicBezTo>
                <a:cubicBezTo>
                  <a:pt x="782" y="1637"/>
                  <a:pt x="776" y="1641"/>
                  <a:pt x="772" y="1636"/>
                </a:cubicBezTo>
                <a:cubicBezTo>
                  <a:pt x="785" y="1624"/>
                  <a:pt x="806" y="1627"/>
                  <a:pt x="830" y="1623"/>
                </a:cubicBezTo>
                <a:cubicBezTo>
                  <a:pt x="909" y="1615"/>
                  <a:pt x="920" y="1617"/>
                  <a:pt x="931" y="1617"/>
                </a:cubicBezTo>
                <a:cubicBezTo>
                  <a:pt x="973" y="1628"/>
                  <a:pt x="986" y="1618"/>
                  <a:pt x="996" y="1626"/>
                </a:cubicBezTo>
                <a:cubicBezTo>
                  <a:pt x="1025" y="1624"/>
                  <a:pt x="1027" y="1631"/>
                  <a:pt x="1031" y="1626"/>
                </a:cubicBezTo>
                <a:cubicBezTo>
                  <a:pt x="1086" y="1630"/>
                  <a:pt x="1090" y="1638"/>
                  <a:pt x="1097" y="1635"/>
                </a:cubicBezTo>
                <a:cubicBezTo>
                  <a:pt x="1118" y="1639"/>
                  <a:pt x="1124" y="1635"/>
                  <a:pt x="1130" y="1637"/>
                </a:cubicBezTo>
                <a:cubicBezTo>
                  <a:pt x="1209" y="1638"/>
                  <a:pt x="1221" y="1635"/>
                  <a:pt x="1232" y="1639"/>
                </a:cubicBezTo>
                <a:cubicBezTo>
                  <a:pt x="1286" y="1626"/>
                  <a:pt x="1283" y="1615"/>
                  <a:pt x="1277" y="1622"/>
                </a:cubicBezTo>
                <a:cubicBezTo>
                  <a:pt x="1211" y="1632"/>
                  <a:pt x="1203" y="1628"/>
                  <a:pt x="1193" y="1633"/>
                </a:cubicBezTo>
                <a:cubicBezTo>
                  <a:pt x="1154" y="1633"/>
                  <a:pt x="1150" y="1625"/>
                  <a:pt x="1144" y="1628"/>
                </a:cubicBezTo>
                <a:cubicBezTo>
                  <a:pt x="1089" y="1622"/>
                  <a:pt x="1084" y="1619"/>
                  <a:pt x="1078" y="1623"/>
                </a:cubicBezTo>
                <a:cubicBezTo>
                  <a:pt x="1049" y="1618"/>
                  <a:pt x="1046" y="1618"/>
                  <a:pt x="1043" y="1618"/>
                </a:cubicBezTo>
                <a:cubicBezTo>
                  <a:pt x="981" y="1612"/>
                  <a:pt x="971" y="1608"/>
                  <a:pt x="960" y="1608"/>
                </a:cubicBezTo>
                <a:cubicBezTo>
                  <a:pt x="932" y="1604"/>
                  <a:pt x="928" y="1605"/>
                  <a:pt x="925" y="1604"/>
                </a:cubicBezTo>
                <a:cubicBezTo>
                  <a:pt x="1001" y="1605"/>
                  <a:pt x="1011" y="1594"/>
                  <a:pt x="1018" y="1601"/>
                </a:cubicBezTo>
                <a:cubicBezTo>
                  <a:pt x="1055" y="1603"/>
                  <a:pt x="1060" y="1595"/>
                  <a:pt x="1063" y="1601"/>
                </a:cubicBezTo>
                <a:cubicBezTo>
                  <a:pt x="1134" y="1604"/>
                  <a:pt x="1140" y="1606"/>
                  <a:pt x="1147" y="1601"/>
                </a:cubicBezTo>
                <a:cubicBezTo>
                  <a:pt x="1212" y="1605"/>
                  <a:pt x="1220" y="1601"/>
                  <a:pt x="1226" y="1604"/>
                </a:cubicBezTo>
                <a:cubicBezTo>
                  <a:pt x="1324" y="1587"/>
                  <a:pt x="1325" y="1586"/>
                  <a:pt x="1325" y="1586"/>
                </a:cubicBezTo>
                <a:cubicBezTo>
                  <a:pt x="1333" y="1585"/>
                  <a:pt x="1337" y="1579"/>
                  <a:pt x="1338" y="1584"/>
                </a:cubicBezTo>
                <a:cubicBezTo>
                  <a:pt x="1374" y="1577"/>
                  <a:pt x="1381" y="1566"/>
                  <a:pt x="1385" y="1570"/>
                </a:cubicBezTo>
                <a:cubicBezTo>
                  <a:pt x="1483" y="1523"/>
                  <a:pt x="1487" y="1526"/>
                  <a:pt x="1492" y="1522"/>
                </a:cubicBezTo>
                <a:cubicBezTo>
                  <a:pt x="1471" y="1527"/>
                  <a:pt x="1463" y="1531"/>
                  <a:pt x="1456" y="1530"/>
                </a:cubicBezTo>
                <a:cubicBezTo>
                  <a:pt x="1360" y="1567"/>
                  <a:pt x="1351" y="1575"/>
                  <a:pt x="1345" y="1573"/>
                </a:cubicBezTo>
                <a:cubicBezTo>
                  <a:pt x="1284" y="1587"/>
                  <a:pt x="1281" y="1588"/>
                  <a:pt x="1279" y="1587"/>
                </a:cubicBezTo>
                <a:cubicBezTo>
                  <a:pt x="1269" y="1588"/>
                  <a:pt x="1262" y="1591"/>
                  <a:pt x="1256" y="1591"/>
                </a:cubicBezTo>
                <a:cubicBezTo>
                  <a:pt x="1207" y="1586"/>
                  <a:pt x="1197" y="1597"/>
                  <a:pt x="1190" y="1593"/>
                </a:cubicBezTo>
                <a:cubicBezTo>
                  <a:pt x="1135" y="1593"/>
                  <a:pt x="1121" y="1590"/>
                  <a:pt x="1108" y="1587"/>
                </a:cubicBezTo>
                <a:cubicBezTo>
                  <a:pt x="1099" y="1588"/>
                  <a:pt x="1096" y="1589"/>
                  <a:pt x="1093" y="1587"/>
                </a:cubicBezTo>
                <a:cubicBezTo>
                  <a:pt x="1086" y="1592"/>
                  <a:pt x="1083" y="1589"/>
                  <a:pt x="1080" y="1587"/>
                </a:cubicBezTo>
                <a:cubicBezTo>
                  <a:pt x="1071" y="1590"/>
                  <a:pt x="1069" y="1589"/>
                  <a:pt x="1067" y="1587"/>
                </a:cubicBezTo>
                <a:cubicBezTo>
                  <a:pt x="1058" y="1588"/>
                  <a:pt x="1057" y="1587"/>
                  <a:pt x="1057" y="1587"/>
                </a:cubicBezTo>
                <a:cubicBezTo>
                  <a:pt x="1015" y="1587"/>
                  <a:pt x="1012" y="1588"/>
                  <a:pt x="1010" y="1589"/>
                </a:cubicBezTo>
                <a:cubicBezTo>
                  <a:pt x="975" y="1587"/>
                  <a:pt x="974" y="1587"/>
                  <a:pt x="972" y="1587"/>
                </a:cubicBezTo>
                <a:cubicBezTo>
                  <a:pt x="942" y="1586"/>
                  <a:pt x="939" y="1587"/>
                  <a:pt x="936" y="1587"/>
                </a:cubicBezTo>
                <a:cubicBezTo>
                  <a:pt x="869" y="1590"/>
                  <a:pt x="856" y="1597"/>
                  <a:pt x="846" y="1594"/>
                </a:cubicBezTo>
                <a:cubicBezTo>
                  <a:pt x="889" y="1581"/>
                  <a:pt x="893" y="1589"/>
                  <a:pt x="899" y="1586"/>
                </a:cubicBezTo>
                <a:cubicBezTo>
                  <a:pt x="966" y="1581"/>
                  <a:pt x="980" y="1573"/>
                  <a:pt x="991" y="1577"/>
                </a:cubicBezTo>
                <a:cubicBezTo>
                  <a:pt x="1076" y="1567"/>
                  <a:pt x="1088" y="1567"/>
                  <a:pt x="1099" y="1567"/>
                </a:cubicBezTo>
                <a:cubicBezTo>
                  <a:pt x="1176" y="1570"/>
                  <a:pt x="1182" y="1566"/>
                  <a:pt x="1187" y="1567"/>
                </a:cubicBezTo>
                <a:cubicBezTo>
                  <a:pt x="1215" y="1569"/>
                  <a:pt x="1217" y="1575"/>
                  <a:pt x="1222" y="1568"/>
                </a:cubicBezTo>
                <a:cubicBezTo>
                  <a:pt x="1264" y="1569"/>
                  <a:pt x="1271" y="1564"/>
                  <a:pt x="1277" y="1566"/>
                </a:cubicBezTo>
                <a:cubicBezTo>
                  <a:pt x="1376" y="1542"/>
                  <a:pt x="1383" y="1538"/>
                  <a:pt x="1390" y="1536"/>
                </a:cubicBezTo>
                <a:cubicBezTo>
                  <a:pt x="1484" y="1474"/>
                  <a:pt x="1476" y="1487"/>
                  <a:pt x="1470" y="1489"/>
                </a:cubicBezTo>
                <a:cubicBezTo>
                  <a:pt x="1430" y="1514"/>
                  <a:pt x="1425" y="1513"/>
                  <a:pt x="1418" y="1516"/>
                </a:cubicBezTo>
                <a:cubicBezTo>
                  <a:pt x="1306" y="1548"/>
                  <a:pt x="1299" y="1556"/>
                  <a:pt x="1294" y="1555"/>
                </a:cubicBezTo>
                <a:cubicBezTo>
                  <a:pt x="1254" y="1558"/>
                  <a:pt x="1248" y="1562"/>
                  <a:pt x="1243" y="1557"/>
                </a:cubicBezTo>
                <a:cubicBezTo>
                  <a:pt x="1168" y="1561"/>
                  <a:pt x="1163" y="1558"/>
                  <a:pt x="1158" y="1555"/>
                </a:cubicBezTo>
                <a:cubicBezTo>
                  <a:pt x="1105" y="1555"/>
                  <a:pt x="1102" y="1559"/>
                  <a:pt x="1099" y="1556"/>
                </a:cubicBezTo>
                <a:cubicBezTo>
                  <a:pt x="1061" y="1556"/>
                  <a:pt x="1050" y="1557"/>
                  <a:pt x="1038" y="1559"/>
                </a:cubicBezTo>
                <a:cubicBezTo>
                  <a:pt x="960" y="1559"/>
                  <a:pt x="946" y="1569"/>
                  <a:pt x="935" y="1566"/>
                </a:cubicBezTo>
                <a:cubicBezTo>
                  <a:pt x="971" y="1558"/>
                  <a:pt x="975" y="1554"/>
                  <a:pt x="981" y="1552"/>
                </a:cubicBezTo>
                <a:cubicBezTo>
                  <a:pt x="1042" y="1542"/>
                  <a:pt x="1049" y="1547"/>
                  <a:pt x="1058" y="1546"/>
                </a:cubicBezTo>
                <a:cubicBezTo>
                  <a:pt x="1138" y="1549"/>
                  <a:pt x="1148" y="1543"/>
                  <a:pt x="1156" y="1546"/>
                </a:cubicBezTo>
                <a:cubicBezTo>
                  <a:pt x="1198" y="1546"/>
                  <a:pt x="1203" y="1537"/>
                  <a:pt x="1207" y="1540"/>
                </a:cubicBezTo>
                <a:cubicBezTo>
                  <a:pt x="1239" y="1535"/>
                  <a:pt x="1247" y="1539"/>
                  <a:pt x="1256" y="1535"/>
                </a:cubicBezTo>
                <a:cubicBezTo>
                  <a:pt x="1298" y="1532"/>
                  <a:pt x="1304" y="1524"/>
                  <a:pt x="1308" y="1528"/>
                </a:cubicBezTo>
                <a:cubicBezTo>
                  <a:pt x="1438" y="1466"/>
                  <a:pt x="1451" y="1464"/>
                  <a:pt x="1449" y="1458"/>
                </a:cubicBezTo>
                <a:cubicBezTo>
                  <a:pt x="1297" y="1517"/>
                  <a:pt x="1274" y="1527"/>
                  <a:pt x="1254" y="1522"/>
                </a:cubicBezTo>
                <a:cubicBezTo>
                  <a:pt x="1211" y="1530"/>
                  <a:pt x="1201" y="1527"/>
                  <a:pt x="1189" y="1534"/>
                </a:cubicBezTo>
                <a:cubicBezTo>
                  <a:pt x="1111" y="1530"/>
                  <a:pt x="1102" y="1533"/>
                  <a:pt x="1094" y="1532"/>
                </a:cubicBezTo>
                <a:cubicBezTo>
                  <a:pt x="1073" y="1532"/>
                  <a:pt x="1068" y="1533"/>
                  <a:pt x="1071" y="1530"/>
                </a:cubicBezTo>
                <a:cubicBezTo>
                  <a:pt x="1185" y="1512"/>
                  <a:pt x="1199" y="1512"/>
                  <a:pt x="1202" y="1512"/>
                </a:cubicBezTo>
                <a:cubicBezTo>
                  <a:pt x="1226" y="1510"/>
                  <a:pt x="1231" y="1508"/>
                  <a:pt x="1234" y="1507"/>
                </a:cubicBezTo>
                <a:cubicBezTo>
                  <a:pt x="1346" y="1469"/>
                  <a:pt x="1340" y="1473"/>
                  <a:pt x="1335" y="1475"/>
                </a:cubicBezTo>
                <a:cubicBezTo>
                  <a:pt x="1261" y="1495"/>
                  <a:pt x="1240" y="1492"/>
                  <a:pt x="1217" y="1502"/>
                </a:cubicBezTo>
                <a:cubicBezTo>
                  <a:pt x="1152" y="1505"/>
                  <a:pt x="1137" y="1500"/>
                  <a:pt x="1119" y="1508"/>
                </a:cubicBezTo>
                <a:cubicBezTo>
                  <a:pt x="1066" y="1518"/>
                  <a:pt x="1063" y="1517"/>
                  <a:pt x="1058" y="1521"/>
                </a:cubicBezTo>
                <a:cubicBezTo>
                  <a:pt x="1034" y="1520"/>
                  <a:pt x="1045" y="1513"/>
                  <a:pt x="1055" y="1506"/>
                </a:cubicBezTo>
                <a:cubicBezTo>
                  <a:pt x="1348" y="1377"/>
                  <a:pt x="1364" y="1376"/>
                  <a:pt x="1383" y="1365"/>
                </a:cubicBezTo>
                <a:cubicBezTo>
                  <a:pt x="1426" y="1354"/>
                  <a:pt x="1438" y="1354"/>
                  <a:pt x="1435" y="1348"/>
                </a:cubicBezTo>
                <a:cubicBezTo>
                  <a:pt x="1198" y="1438"/>
                  <a:pt x="1172" y="1442"/>
                  <a:pt x="1140" y="1466"/>
                </a:cubicBezTo>
                <a:cubicBezTo>
                  <a:pt x="1106" y="1481"/>
                  <a:pt x="1104" y="1474"/>
                  <a:pt x="1100" y="1479"/>
                </a:cubicBezTo>
                <a:cubicBezTo>
                  <a:pt x="1051" y="1496"/>
                  <a:pt x="1042" y="1508"/>
                  <a:pt x="1037" y="1504"/>
                </a:cubicBezTo>
                <a:cubicBezTo>
                  <a:pt x="1031" y="1500"/>
                  <a:pt x="1041" y="1507"/>
                  <a:pt x="1037" y="1500"/>
                </a:cubicBezTo>
                <a:cubicBezTo>
                  <a:pt x="1073" y="1477"/>
                  <a:pt x="1094" y="1467"/>
                  <a:pt x="1109" y="1456"/>
                </a:cubicBezTo>
                <a:cubicBezTo>
                  <a:pt x="1275" y="1369"/>
                  <a:pt x="1284" y="1366"/>
                  <a:pt x="1295" y="1358"/>
                </a:cubicBezTo>
                <a:cubicBezTo>
                  <a:pt x="1347" y="1339"/>
                  <a:pt x="1366" y="1334"/>
                  <a:pt x="1388" y="1320"/>
                </a:cubicBezTo>
                <a:cubicBezTo>
                  <a:pt x="1431" y="1304"/>
                  <a:pt x="1442" y="1312"/>
                  <a:pt x="1439" y="1303"/>
                </a:cubicBezTo>
                <a:cubicBezTo>
                  <a:pt x="1354" y="1326"/>
                  <a:pt x="1347" y="1332"/>
                  <a:pt x="1342" y="1330"/>
                </a:cubicBezTo>
                <a:cubicBezTo>
                  <a:pt x="1287" y="1357"/>
                  <a:pt x="1267" y="1361"/>
                  <a:pt x="1247" y="1370"/>
                </a:cubicBezTo>
                <a:cubicBezTo>
                  <a:pt x="1154" y="1420"/>
                  <a:pt x="1135" y="1414"/>
                  <a:pt x="1141" y="1420"/>
                </a:cubicBezTo>
                <a:cubicBezTo>
                  <a:pt x="1005" y="1508"/>
                  <a:pt x="992" y="1517"/>
                  <a:pt x="978" y="1526"/>
                </a:cubicBezTo>
                <a:cubicBezTo>
                  <a:pt x="943" y="1546"/>
                  <a:pt x="941" y="1544"/>
                  <a:pt x="941" y="1544"/>
                </a:cubicBezTo>
                <a:cubicBezTo>
                  <a:pt x="918" y="1560"/>
                  <a:pt x="907" y="1563"/>
                  <a:pt x="896" y="1560"/>
                </a:cubicBezTo>
                <a:cubicBezTo>
                  <a:pt x="985" y="1506"/>
                  <a:pt x="1003" y="1486"/>
                  <a:pt x="1022" y="1472"/>
                </a:cubicBezTo>
                <a:cubicBezTo>
                  <a:pt x="1060" y="1446"/>
                  <a:pt x="1065" y="1443"/>
                  <a:pt x="1070" y="1440"/>
                </a:cubicBezTo>
                <a:cubicBezTo>
                  <a:pt x="1171" y="1370"/>
                  <a:pt x="1174" y="1376"/>
                  <a:pt x="1180" y="1369"/>
                </a:cubicBezTo>
                <a:cubicBezTo>
                  <a:pt x="1282" y="1309"/>
                  <a:pt x="1299" y="1314"/>
                  <a:pt x="1302" y="1301"/>
                </a:cubicBezTo>
                <a:cubicBezTo>
                  <a:pt x="1226" y="1335"/>
                  <a:pt x="1222" y="1338"/>
                  <a:pt x="1217" y="1341"/>
                </a:cubicBezTo>
                <a:cubicBezTo>
                  <a:pt x="1168" y="1365"/>
                  <a:pt x="1150" y="1376"/>
                  <a:pt x="1132" y="1387"/>
                </a:cubicBezTo>
                <a:cubicBezTo>
                  <a:pt x="1049" y="1445"/>
                  <a:pt x="1033" y="1453"/>
                  <a:pt x="1017" y="1465"/>
                </a:cubicBezTo>
                <a:cubicBezTo>
                  <a:pt x="992" y="1485"/>
                  <a:pt x="992" y="1482"/>
                  <a:pt x="981" y="1489"/>
                </a:cubicBezTo>
                <a:cubicBezTo>
                  <a:pt x="953" y="1511"/>
                  <a:pt x="948" y="1509"/>
                  <a:pt x="949" y="1514"/>
                </a:cubicBezTo>
                <a:cubicBezTo>
                  <a:pt x="929" y="1519"/>
                  <a:pt x="936" y="1514"/>
                  <a:pt x="942" y="1509"/>
                </a:cubicBezTo>
                <a:cubicBezTo>
                  <a:pt x="1076" y="1403"/>
                  <a:pt x="1090" y="1390"/>
                  <a:pt x="1112" y="1377"/>
                </a:cubicBezTo>
                <a:cubicBezTo>
                  <a:pt x="1178" y="1329"/>
                  <a:pt x="1193" y="1318"/>
                  <a:pt x="1209" y="1308"/>
                </a:cubicBezTo>
                <a:cubicBezTo>
                  <a:pt x="1280" y="1266"/>
                  <a:pt x="1295" y="1271"/>
                  <a:pt x="1295" y="1260"/>
                </a:cubicBezTo>
                <a:cubicBezTo>
                  <a:pt x="1220" y="1295"/>
                  <a:pt x="1208" y="1302"/>
                  <a:pt x="1196" y="1306"/>
                </a:cubicBezTo>
                <a:cubicBezTo>
                  <a:pt x="1126" y="1351"/>
                  <a:pt x="1126" y="1353"/>
                  <a:pt x="1112" y="1362"/>
                </a:cubicBezTo>
                <a:cubicBezTo>
                  <a:pt x="1010" y="1440"/>
                  <a:pt x="982" y="1464"/>
                  <a:pt x="946" y="1489"/>
                </a:cubicBezTo>
                <a:cubicBezTo>
                  <a:pt x="845" y="1564"/>
                  <a:pt x="847" y="1572"/>
                  <a:pt x="840" y="1570"/>
                </a:cubicBezTo>
                <a:cubicBezTo>
                  <a:pt x="892" y="1507"/>
                  <a:pt x="915" y="1505"/>
                  <a:pt x="910" y="1498"/>
                </a:cubicBezTo>
                <a:cubicBezTo>
                  <a:pt x="1004" y="1425"/>
                  <a:pt x="1033" y="1399"/>
                  <a:pt x="1064" y="1374"/>
                </a:cubicBezTo>
                <a:cubicBezTo>
                  <a:pt x="1139" y="1320"/>
                  <a:pt x="1148" y="1321"/>
                  <a:pt x="1148" y="1321"/>
                </a:cubicBezTo>
                <a:cubicBezTo>
                  <a:pt x="1183" y="1295"/>
                  <a:pt x="1197" y="1293"/>
                  <a:pt x="1194" y="1287"/>
                </a:cubicBezTo>
                <a:cubicBezTo>
                  <a:pt x="1152" y="1308"/>
                  <a:pt x="1145" y="1312"/>
                  <a:pt x="1138" y="1317"/>
                </a:cubicBezTo>
                <a:cubicBezTo>
                  <a:pt x="991" y="1422"/>
                  <a:pt x="961" y="1442"/>
                  <a:pt x="909" y="1481"/>
                </a:cubicBezTo>
                <a:cubicBezTo>
                  <a:pt x="856" y="1534"/>
                  <a:pt x="839" y="1547"/>
                  <a:pt x="827" y="1561"/>
                </a:cubicBezTo>
                <a:cubicBezTo>
                  <a:pt x="783" y="1596"/>
                  <a:pt x="771" y="1602"/>
                  <a:pt x="756" y="1612"/>
                </a:cubicBezTo>
                <a:cubicBezTo>
                  <a:pt x="740" y="1610"/>
                  <a:pt x="739" y="1606"/>
                  <a:pt x="755" y="1595"/>
                </a:cubicBezTo>
                <a:cubicBezTo>
                  <a:pt x="767" y="1578"/>
                  <a:pt x="776" y="1574"/>
                  <a:pt x="775" y="1568"/>
                </a:cubicBezTo>
                <a:cubicBezTo>
                  <a:pt x="823" y="1524"/>
                  <a:pt x="834" y="1505"/>
                  <a:pt x="854" y="1487"/>
                </a:cubicBezTo>
                <a:cubicBezTo>
                  <a:pt x="917" y="1415"/>
                  <a:pt x="931" y="1412"/>
                  <a:pt x="928" y="1406"/>
                </a:cubicBezTo>
                <a:cubicBezTo>
                  <a:pt x="1050" y="1310"/>
                  <a:pt x="1065" y="1300"/>
                  <a:pt x="1081" y="1289"/>
                </a:cubicBezTo>
                <a:cubicBezTo>
                  <a:pt x="1111" y="1268"/>
                  <a:pt x="1105" y="1267"/>
                  <a:pt x="1099" y="1270"/>
                </a:cubicBezTo>
                <a:cubicBezTo>
                  <a:pt x="1041" y="1309"/>
                  <a:pt x="1038" y="1312"/>
                  <a:pt x="1032" y="1315"/>
                </a:cubicBezTo>
                <a:cubicBezTo>
                  <a:pt x="949" y="1381"/>
                  <a:pt x="931" y="1388"/>
                  <a:pt x="926" y="1397"/>
                </a:cubicBezTo>
                <a:cubicBezTo>
                  <a:pt x="884" y="1440"/>
                  <a:pt x="876" y="1444"/>
                  <a:pt x="870" y="1449"/>
                </a:cubicBezTo>
                <a:cubicBezTo>
                  <a:pt x="825" y="1495"/>
                  <a:pt x="815" y="1515"/>
                  <a:pt x="793" y="1532"/>
                </a:cubicBezTo>
                <a:cubicBezTo>
                  <a:pt x="735" y="1594"/>
                  <a:pt x="729" y="1600"/>
                  <a:pt x="724" y="1606"/>
                </a:cubicBezTo>
                <a:cubicBezTo>
                  <a:pt x="713" y="1608"/>
                  <a:pt x="722" y="1598"/>
                  <a:pt x="732" y="1587"/>
                </a:cubicBezTo>
                <a:cubicBezTo>
                  <a:pt x="871" y="1418"/>
                  <a:pt x="904" y="1393"/>
                  <a:pt x="930" y="1366"/>
                </a:cubicBezTo>
                <a:cubicBezTo>
                  <a:pt x="949" y="1340"/>
                  <a:pt x="949" y="1347"/>
                  <a:pt x="936" y="1355"/>
                </a:cubicBezTo>
                <a:cubicBezTo>
                  <a:pt x="848" y="1438"/>
                  <a:pt x="838" y="1440"/>
                  <a:pt x="839" y="1445"/>
                </a:cubicBezTo>
                <a:cubicBezTo>
                  <a:pt x="799" y="1490"/>
                  <a:pt x="798" y="1496"/>
                  <a:pt x="789" y="1500"/>
                </a:cubicBezTo>
                <a:cubicBezTo>
                  <a:pt x="785" y="1499"/>
                  <a:pt x="795" y="1486"/>
                  <a:pt x="806" y="1474"/>
                </a:cubicBezTo>
                <a:cubicBezTo>
                  <a:pt x="822" y="1442"/>
                  <a:pt x="828" y="1440"/>
                  <a:pt x="826" y="1436"/>
                </a:cubicBezTo>
                <a:cubicBezTo>
                  <a:pt x="862" y="1385"/>
                  <a:pt x="866" y="1372"/>
                  <a:pt x="877" y="1360"/>
                </a:cubicBezTo>
                <a:cubicBezTo>
                  <a:pt x="945" y="1286"/>
                  <a:pt x="944" y="1279"/>
                  <a:pt x="952" y="1275"/>
                </a:cubicBezTo>
                <a:cubicBezTo>
                  <a:pt x="898" y="1318"/>
                  <a:pt x="891" y="1327"/>
                  <a:pt x="881" y="1336"/>
                </a:cubicBezTo>
                <a:cubicBezTo>
                  <a:pt x="836" y="1397"/>
                  <a:pt x="839" y="1404"/>
                  <a:pt x="832" y="1408"/>
                </a:cubicBezTo>
                <a:cubicBezTo>
                  <a:pt x="798" y="1460"/>
                  <a:pt x="792" y="1470"/>
                  <a:pt x="786" y="1480"/>
                </a:cubicBezTo>
                <a:cubicBezTo>
                  <a:pt x="759" y="1516"/>
                  <a:pt x="756" y="1519"/>
                  <a:pt x="755" y="1522"/>
                </a:cubicBezTo>
                <a:cubicBezTo>
                  <a:pt x="716" y="1575"/>
                  <a:pt x="710" y="1577"/>
                  <a:pt x="706" y="1580"/>
                </a:cubicBezTo>
                <a:cubicBezTo>
                  <a:pt x="698" y="1596"/>
                  <a:pt x="684" y="1601"/>
                  <a:pt x="684" y="1609"/>
                </a:cubicBezTo>
                <a:cubicBezTo>
                  <a:pt x="639" y="1644"/>
                  <a:pt x="633" y="1654"/>
                  <a:pt x="630" y="1648"/>
                </a:cubicBezTo>
                <a:cubicBezTo>
                  <a:pt x="640" y="1636"/>
                  <a:pt x="639" y="1629"/>
                  <a:pt x="649" y="1625"/>
                </a:cubicBezTo>
                <a:cubicBezTo>
                  <a:pt x="667" y="1601"/>
                  <a:pt x="672" y="1594"/>
                  <a:pt x="677" y="1589"/>
                </a:cubicBezTo>
                <a:cubicBezTo>
                  <a:pt x="704" y="1543"/>
                  <a:pt x="716" y="1538"/>
                  <a:pt x="712" y="1531"/>
                </a:cubicBezTo>
                <a:cubicBezTo>
                  <a:pt x="752" y="1464"/>
                  <a:pt x="761" y="1459"/>
                  <a:pt x="760" y="1452"/>
                </a:cubicBezTo>
                <a:cubicBezTo>
                  <a:pt x="794" y="1389"/>
                  <a:pt x="807" y="1385"/>
                  <a:pt x="808" y="1378"/>
                </a:cubicBezTo>
                <a:cubicBezTo>
                  <a:pt x="838" y="1332"/>
                  <a:pt x="853" y="1328"/>
                  <a:pt x="849" y="1319"/>
                </a:cubicBezTo>
                <a:cubicBezTo>
                  <a:pt x="776" y="1414"/>
                  <a:pt x="766" y="1416"/>
                  <a:pt x="771" y="1421"/>
                </a:cubicBezTo>
                <a:cubicBezTo>
                  <a:pt x="745" y="1470"/>
                  <a:pt x="733" y="1477"/>
                  <a:pt x="731" y="1486"/>
                </a:cubicBezTo>
                <a:cubicBezTo>
                  <a:pt x="674" y="1571"/>
                  <a:pt x="669" y="1579"/>
                  <a:pt x="664" y="1587"/>
                </a:cubicBezTo>
                <a:cubicBezTo>
                  <a:pt x="632" y="1624"/>
                  <a:pt x="633" y="1629"/>
                  <a:pt x="627" y="1633"/>
                </a:cubicBezTo>
                <a:cubicBezTo>
                  <a:pt x="546" y="1697"/>
                  <a:pt x="542" y="1702"/>
                  <a:pt x="539" y="1699"/>
                </a:cubicBezTo>
                <a:cubicBezTo>
                  <a:pt x="572" y="1669"/>
                  <a:pt x="577" y="1660"/>
                  <a:pt x="588" y="1652"/>
                </a:cubicBezTo>
                <a:cubicBezTo>
                  <a:pt x="624" y="1604"/>
                  <a:pt x="638" y="1598"/>
                  <a:pt x="640" y="1590"/>
                </a:cubicBezTo>
                <a:cubicBezTo>
                  <a:pt x="663" y="1560"/>
                  <a:pt x="668" y="1552"/>
                  <a:pt x="672" y="1544"/>
                </a:cubicBezTo>
                <a:cubicBezTo>
                  <a:pt x="706" y="1481"/>
                  <a:pt x="709" y="1476"/>
                  <a:pt x="711" y="1472"/>
                </a:cubicBezTo>
                <a:cubicBezTo>
                  <a:pt x="744" y="1422"/>
                  <a:pt x="731" y="1415"/>
                  <a:pt x="741" y="1413"/>
                </a:cubicBezTo>
                <a:cubicBezTo>
                  <a:pt x="778" y="1336"/>
                  <a:pt x="790" y="1321"/>
                  <a:pt x="798" y="1305"/>
                </a:cubicBezTo>
                <a:cubicBezTo>
                  <a:pt x="819" y="1273"/>
                  <a:pt x="831" y="1266"/>
                  <a:pt x="828" y="1257"/>
                </a:cubicBezTo>
                <a:cubicBezTo>
                  <a:pt x="785" y="1307"/>
                  <a:pt x="784" y="1315"/>
                  <a:pt x="778" y="1322"/>
                </a:cubicBezTo>
                <a:cubicBezTo>
                  <a:pt x="756" y="1353"/>
                  <a:pt x="753" y="1361"/>
                  <a:pt x="750" y="1369"/>
                </a:cubicBezTo>
                <a:cubicBezTo>
                  <a:pt x="719" y="1422"/>
                  <a:pt x="721" y="1431"/>
                  <a:pt x="713" y="1439"/>
                </a:cubicBezTo>
                <a:cubicBezTo>
                  <a:pt x="680" y="1499"/>
                  <a:pt x="686" y="1505"/>
                  <a:pt x="679" y="1507"/>
                </a:cubicBezTo>
                <a:cubicBezTo>
                  <a:pt x="644" y="1561"/>
                  <a:pt x="643" y="1569"/>
                  <a:pt x="634" y="1576"/>
                </a:cubicBezTo>
                <a:cubicBezTo>
                  <a:pt x="621" y="1590"/>
                  <a:pt x="625" y="1595"/>
                  <a:pt x="617" y="1598"/>
                </a:cubicBezTo>
                <a:cubicBezTo>
                  <a:pt x="545" y="1672"/>
                  <a:pt x="536" y="1679"/>
                  <a:pt x="531" y="1687"/>
                </a:cubicBezTo>
                <a:cubicBezTo>
                  <a:pt x="510" y="1703"/>
                  <a:pt x="509" y="1698"/>
                  <a:pt x="515" y="1695"/>
                </a:cubicBezTo>
                <a:cubicBezTo>
                  <a:pt x="523" y="1676"/>
                  <a:pt x="539" y="1669"/>
                  <a:pt x="540" y="1660"/>
                </a:cubicBezTo>
                <a:cubicBezTo>
                  <a:pt x="595" y="1594"/>
                  <a:pt x="599" y="1591"/>
                  <a:pt x="600" y="1587"/>
                </a:cubicBezTo>
                <a:cubicBezTo>
                  <a:pt x="621" y="1547"/>
                  <a:pt x="634" y="1540"/>
                  <a:pt x="635" y="1530"/>
                </a:cubicBezTo>
                <a:cubicBezTo>
                  <a:pt x="656" y="1483"/>
                  <a:pt x="669" y="1481"/>
                  <a:pt x="668" y="1476"/>
                </a:cubicBezTo>
                <a:cubicBezTo>
                  <a:pt x="693" y="1416"/>
                  <a:pt x="692" y="1410"/>
                  <a:pt x="698" y="1407"/>
                </a:cubicBezTo>
                <a:cubicBezTo>
                  <a:pt x="690" y="1416"/>
                  <a:pt x="680" y="1418"/>
                  <a:pt x="681" y="1422"/>
                </a:cubicBezTo>
                <a:cubicBezTo>
                  <a:pt x="650" y="1486"/>
                  <a:pt x="647" y="1493"/>
                  <a:pt x="642" y="1500"/>
                </a:cubicBezTo>
                <a:cubicBezTo>
                  <a:pt x="624" y="1530"/>
                  <a:pt x="615" y="1537"/>
                  <a:pt x="617" y="1545"/>
                </a:cubicBezTo>
                <a:cubicBezTo>
                  <a:pt x="572" y="1609"/>
                  <a:pt x="554" y="1631"/>
                  <a:pt x="531" y="1652"/>
                </a:cubicBezTo>
                <a:cubicBezTo>
                  <a:pt x="490" y="1699"/>
                  <a:pt x="491" y="1712"/>
                  <a:pt x="480" y="1711"/>
                </a:cubicBezTo>
                <a:cubicBezTo>
                  <a:pt x="462" y="1726"/>
                  <a:pt x="464" y="1724"/>
                  <a:pt x="466" y="1723"/>
                </a:cubicBezTo>
                <a:cubicBezTo>
                  <a:pt x="538" y="1634"/>
                  <a:pt x="539" y="1626"/>
                  <a:pt x="548" y="1620"/>
                </a:cubicBezTo>
                <a:cubicBezTo>
                  <a:pt x="574" y="1574"/>
                  <a:pt x="589" y="1563"/>
                  <a:pt x="591" y="1549"/>
                </a:cubicBezTo>
                <a:cubicBezTo>
                  <a:pt x="620" y="1490"/>
                  <a:pt x="627" y="1481"/>
                  <a:pt x="634" y="1471"/>
                </a:cubicBezTo>
                <a:cubicBezTo>
                  <a:pt x="656" y="1431"/>
                  <a:pt x="656" y="1418"/>
                  <a:pt x="667" y="1407"/>
                </a:cubicBezTo>
                <a:cubicBezTo>
                  <a:pt x="679" y="1383"/>
                  <a:pt x="687" y="1378"/>
                  <a:pt x="685" y="1371"/>
                </a:cubicBezTo>
                <a:cubicBezTo>
                  <a:pt x="710" y="1330"/>
                  <a:pt x="718" y="1325"/>
                  <a:pt x="716" y="1318"/>
                </a:cubicBezTo>
                <a:cubicBezTo>
                  <a:pt x="689" y="1355"/>
                  <a:pt x="678" y="1362"/>
                  <a:pt x="678" y="1371"/>
                </a:cubicBezTo>
                <a:cubicBezTo>
                  <a:pt x="651" y="1411"/>
                  <a:pt x="646" y="1429"/>
                  <a:pt x="633" y="1444"/>
                </a:cubicBezTo>
                <a:cubicBezTo>
                  <a:pt x="600" y="1501"/>
                  <a:pt x="605" y="1511"/>
                  <a:pt x="595" y="1518"/>
                </a:cubicBezTo>
                <a:cubicBezTo>
                  <a:pt x="574" y="1559"/>
                  <a:pt x="568" y="1562"/>
                  <a:pt x="569" y="1567"/>
                </a:cubicBezTo>
                <a:cubicBezTo>
                  <a:pt x="535" y="1606"/>
                  <a:pt x="533" y="1624"/>
                  <a:pt x="519" y="1639"/>
                </a:cubicBezTo>
                <a:cubicBezTo>
                  <a:pt x="456" y="1710"/>
                  <a:pt x="455" y="1717"/>
                  <a:pt x="451" y="1723"/>
                </a:cubicBezTo>
                <a:cubicBezTo>
                  <a:pt x="405" y="1762"/>
                  <a:pt x="394" y="1777"/>
                  <a:pt x="387" y="1770"/>
                </a:cubicBezTo>
                <a:cubicBezTo>
                  <a:pt x="433" y="1721"/>
                  <a:pt x="434" y="1719"/>
                  <a:pt x="435" y="1717"/>
                </a:cubicBezTo>
                <a:cubicBezTo>
                  <a:pt x="458" y="1687"/>
                  <a:pt x="459" y="1682"/>
                  <a:pt x="462" y="1684"/>
                </a:cubicBezTo>
                <a:cubicBezTo>
                  <a:pt x="506" y="1623"/>
                  <a:pt x="510" y="1611"/>
                  <a:pt x="521" y="1600"/>
                </a:cubicBezTo>
                <a:cubicBezTo>
                  <a:pt x="533" y="1574"/>
                  <a:pt x="540" y="1569"/>
                  <a:pt x="545" y="1563"/>
                </a:cubicBezTo>
                <a:cubicBezTo>
                  <a:pt x="564" y="1513"/>
                  <a:pt x="569" y="1512"/>
                  <a:pt x="568" y="1509"/>
                </a:cubicBezTo>
                <a:cubicBezTo>
                  <a:pt x="593" y="1456"/>
                  <a:pt x="602" y="1446"/>
                  <a:pt x="601" y="1434"/>
                </a:cubicBezTo>
                <a:cubicBezTo>
                  <a:pt x="624" y="1382"/>
                  <a:pt x="632" y="1377"/>
                  <a:pt x="632" y="1371"/>
                </a:cubicBezTo>
                <a:cubicBezTo>
                  <a:pt x="653" y="1313"/>
                  <a:pt x="654" y="1322"/>
                  <a:pt x="647" y="1330"/>
                </a:cubicBezTo>
                <a:cubicBezTo>
                  <a:pt x="614" y="1388"/>
                  <a:pt x="608" y="1396"/>
                  <a:pt x="607" y="1406"/>
                </a:cubicBezTo>
                <a:cubicBezTo>
                  <a:pt x="578" y="1463"/>
                  <a:pt x="576" y="1472"/>
                  <a:pt x="569" y="1480"/>
                </a:cubicBezTo>
                <a:cubicBezTo>
                  <a:pt x="560" y="1497"/>
                  <a:pt x="564" y="1503"/>
                  <a:pt x="560" y="1507"/>
                </a:cubicBezTo>
                <a:cubicBezTo>
                  <a:pt x="528" y="1567"/>
                  <a:pt x="520" y="1577"/>
                  <a:pt x="513" y="1587"/>
                </a:cubicBezTo>
                <a:cubicBezTo>
                  <a:pt x="479" y="1639"/>
                  <a:pt x="474" y="1648"/>
                  <a:pt x="468" y="1656"/>
                </a:cubicBezTo>
                <a:cubicBezTo>
                  <a:pt x="411" y="1726"/>
                  <a:pt x="409" y="1729"/>
                  <a:pt x="407" y="1732"/>
                </a:cubicBezTo>
                <a:cubicBezTo>
                  <a:pt x="319" y="1816"/>
                  <a:pt x="313" y="1820"/>
                  <a:pt x="308" y="1819"/>
                </a:cubicBezTo>
                <a:cubicBezTo>
                  <a:pt x="375" y="1743"/>
                  <a:pt x="376" y="1740"/>
                  <a:pt x="375" y="1736"/>
                </a:cubicBezTo>
                <a:cubicBezTo>
                  <a:pt x="396" y="1717"/>
                  <a:pt x="396" y="1710"/>
                  <a:pt x="406" y="1705"/>
                </a:cubicBezTo>
                <a:cubicBezTo>
                  <a:pt x="441" y="1654"/>
                  <a:pt x="453" y="1648"/>
                  <a:pt x="454" y="1641"/>
                </a:cubicBezTo>
                <a:cubicBezTo>
                  <a:pt x="492" y="1583"/>
                  <a:pt x="495" y="1579"/>
                  <a:pt x="496" y="1574"/>
                </a:cubicBezTo>
                <a:cubicBezTo>
                  <a:pt x="522" y="1539"/>
                  <a:pt x="516" y="1534"/>
                  <a:pt x="524" y="1531"/>
                </a:cubicBezTo>
                <a:cubicBezTo>
                  <a:pt x="547" y="1494"/>
                  <a:pt x="550" y="1490"/>
                  <a:pt x="549" y="1486"/>
                </a:cubicBezTo>
                <a:cubicBezTo>
                  <a:pt x="583" y="1436"/>
                  <a:pt x="576" y="1427"/>
                  <a:pt x="585" y="1420"/>
                </a:cubicBezTo>
                <a:cubicBezTo>
                  <a:pt x="616" y="1336"/>
                  <a:pt x="622" y="1321"/>
                  <a:pt x="626" y="1305"/>
                </a:cubicBezTo>
                <a:cubicBezTo>
                  <a:pt x="598" y="1363"/>
                  <a:pt x="595" y="1371"/>
                  <a:pt x="593" y="1380"/>
                </a:cubicBezTo>
                <a:cubicBezTo>
                  <a:pt x="574" y="1407"/>
                  <a:pt x="580" y="1413"/>
                  <a:pt x="575" y="1416"/>
                </a:cubicBezTo>
                <a:cubicBezTo>
                  <a:pt x="561" y="1441"/>
                  <a:pt x="562" y="1446"/>
                  <a:pt x="556" y="1450"/>
                </a:cubicBezTo>
                <a:cubicBezTo>
                  <a:pt x="536" y="1493"/>
                  <a:pt x="533" y="1497"/>
                  <a:pt x="532" y="1502"/>
                </a:cubicBezTo>
                <a:cubicBezTo>
                  <a:pt x="497" y="1558"/>
                  <a:pt x="489" y="1564"/>
                  <a:pt x="487" y="1570"/>
                </a:cubicBezTo>
                <a:cubicBezTo>
                  <a:pt x="441" y="1647"/>
                  <a:pt x="432" y="1651"/>
                  <a:pt x="430" y="1657"/>
                </a:cubicBezTo>
                <a:cubicBezTo>
                  <a:pt x="381" y="1713"/>
                  <a:pt x="377" y="1718"/>
                  <a:pt x="373" y="1723"/>
                </a:cubicBezTo>
                <a:cubicBezTo>
                  <a:pt x="346" y="1753"/>
                  <a:pt x="347" y="1756"/>
                  <a:pt x="341" y="1759"/>
                </a:cubicBezTo>
                <a:cubicBezTo>
                  <a:pt x="360" y="1724"/>
                  <a:pt x="360" y="1723"/>
                  <a:pt x="360" y="1723"/>
                </a:cubicBezTo>
                <a:cubicBezTo>
                  <a:pt x="379" y="1692"/>
                  <a:pt x="384" y="1684"/>
                  <a:pt x="387" y="1676"/>
                </a:cubicBezTo>
                <a:cubicBezTo>
                  <a:pt x="409" y="1644"/>
                  <a:pt x="414" y="1636"/>
                  <a:pt x="413" y="1627"/>
                </a:cubicBezTo>
                <a:cubicBezTo>
                  <a:pt x="440" y="1584"/>
                  <a:pt x="442" y="1580"/>
                  <a:pt x="442" y="1576"/>
                </a:cubicBezTo>
                <a:cubicBezTo>
                  <a:pt x="472" y="1518"/>
                  <a:pt x="481" y="1511"/>
                  <a:pt x="483" y="1503"/>
                </a:cubicBezTo>
                <a:cubicBezTo>
                  <a:pt x="500" y="1470"/>
                  <a:pt x="505" y="1462"/>
                  <a:pt x="506" y="1453"/>
                </a:cubicBezTo>
                <a:cubicBezTo>
                  <a:pt x="533" y="1399"/>
                  <a:pt x="543" y="1396"/>
                  <a:pt x="541" y="1391"/>
                </a:cubicBezTo>
                <a:cubicBezTo>
                  <a:pt x="535" y="1398"/>
                  <a:pt x="529" y="1402"/>
                  <a:pt x="523" y="1406"/>
                </a:cubicBezTo>
                <a:cubicBezTo>
                  <a:pt x="490" y="1481"/>
                  <a:pt x="478" y="1485"/>
                  <a:pt x="479" y="1491"/>
                </a:cubicBezTo>
                <a:cubicBezTo>
                  <a:pt x="453" y="1544"/>
                  <a:pt x="451" y="1545"/>
                  <a:pt x="450" y="1546"/>
                </a:cubicBezTo>
                <a:cubicBezTo>
                  <a:pt x="425" y="1576"/>
                  <a:pt x="433" y="1583"/>
                  <a:pt x="425" y="1587"/>
                </a:cubicBezTo>
                <a:cubicBezTo>
                  <a:pt x="410" y="1614"/>
                  <a:pt x="404" y="1624"/>
                  <a:pt x="401" y="1635"/>
                </a:cubicBezTo>
                <a:cubicBezTo>
                  <a:pt x="370" y="1675"/>
                  <a:pt x="368" y="1690"/>
                  <a:pt x="356" y="1703"/>
                </a:cubicBezTo>
                <a:cubicBezTo>
                  <a:pt x="325" y="1753"/>
                  <a:pt x="327" y="1761"/>
                  <a:pt x="319" y="1767"/>
                </a:cubicBezTo>
                <a:cubicBezTo>
                  <a:pt x="291" y="1810"/>
                  <a:pt x="281" y="1812"/>
                  <a:pt x="282" y="1816"/>
                </a:cubicBezTo>
                <a:cubicBezTo>
                  <a:pt x="265" y="1840"/>
                  <a:pt x="253" y="1842"/>
                  <a:pt x="257" y="1847"/>
                </a:cubicBezTo>
                <a:cubicBezTo>
                  <a:pt x="239" y="1856"/>
                  <a:pt x="242" y="1868"/>
                  <a:pt x="236" y="1861"/>
                </a:cubicBezTo>
                <a:cubicBezTo>
                  <a:pt x="277" y="1799"/>
                  <a:pt x="289" y="1783"/>
                  <a:pt x="294" y="1766"/>
                </a:cubicBezTo>
                <a:cubicBezTo>
                  <a:pt x="330" y="1701"/>
                  <a:pt x="335" y="1684"/>
                  <a:pt x="342" y="1667"/>
                </a:cubicBezTo>
                <a:cubicBezTo>
                  <a:pt x="379" y="1595"/>
                  <a:pt x="381" y="1591"/>
                  <a:pt x="383" y="1587"/>
                </a:cubicBezTo>
                <a:cubicBezTo>
                  <a:pt x="413" y="1542"/>
                  <a:pt x="410" y="1535"/>
                  <a:pt x="417" y="1529"/>
                </a:cubicBezTo>
                <a:cubicBezTo>
                  <a:pt x="450" y="1486"/>
                  <a:pt x="456" y="1474"/>
                  <a:pt x="468" y="1464"/>
                </a:cubicBezTo>
                <a:cubicBezTo>
                  <a:pt x="498" y="1426"/>
                  <a:pt x="504" y="1421"/>
                  <a:pt x="509" y="1416"/>
                </a:cubicBezTo>
                <a:cubicBezTo>
                  <a:pt x="453" y="1468"/>
                  <a:pt x="439" y="1487"/>
                  <a:pt x="422" y="1505"/>
                </a:cubicBezTo>
                <a:cubicBezTo>
                  <a:pt x="361" y="1567"/>
                  <a:pt x="356" y="1571"/>
                  <a:pt x="354" y="1575"/>
                </a:cubicBezTo>
                <a:cubicBezTo>
                  <a:pt x="336" y="1596"/>
                  <a:pt x="330" y="1605"/>
                  <a:pt x="328" y="1614"/>
                </a:cubicBezTo>
                <a:cubicBezTo>
                  <a:pt x="259" y="1729"/>
                  <a:pt x="254" y="1735"/>
                  <a:pt x="253" y="1741"/>
                </a:cubicBezTo>
                <a:cubicBezTo>
                  <a:pt x="230" y="1786"/>
                  <a:pt x="232" y="1791"/>
                  <a:pt x="226" y="1795"/>
                </a:cubicBezTo>
                <a:cubicBezTo>
                  <a:pt x="202" y="1849"/>
                  <a:pt x="201" y="1849"/>
                  <a:pt x="200" y="1850"/>
                </a:cubicBezTo>
                <a:cubicBezTo>
                  <a:pt x="173" y="1892"/>
                  <a:pt x="161" y="1909"/>
                  <a:pt x="150" y="1926"/>
                </a:cubicBezTo>
                <a:cubicBezTo>
                  <a:pt x="136" y="1930"/>
                  <a:pt x="140" y="1915"/>
                  <a:pt x="150" y="1901"/>
                </a:cubicBezTo>
                <a:cubicBezTo>
                  <a:pt x="183" y="1838"/>
                  <a:pt x="189" y="1826"/>
                  <a:pt x="193" y="1813"/>
                </a:cubicBezTo>
                <a:cubicBezTo>
                  <a:pt x="207" y="1785"/>
                  <a:pt x="212" y="1777"/>
                  <a:pt x="212" y="1769"/>
                </a:cubicBezTo>
                <a:cubicBezTo>
                  <a:pt x="231" y="1724"/>
                  <a:pt x="232" y="1723"/>
                  <a:pt x="232" y="1723"/>
                </a:cubicBezTo>
                <a:cubicBezTo>
                  <a:pt x="241" y="1687"/>
                  <a:pt x="250" y="1685"/>
                  <a:pt x="246" y="1680"/>
                </a:cubicBezTo>
                <a:cubicBezTo>
                  <a:pt x="255" y="1650"/>
                  <a:pt x="264" y="1643"/>
                  <a:pt x="261" y="1634"/>
                </a:cubicBezTo>
                <a:cubicBezTo>
                  <a:pt x="261" y="1615"/>
                  <a:pt x="266" y="1624"/>
                  <a:pt x="258" y="1630"/>
                </a:cubicBezTo>
                <a:cubicBezTo>
                  <a:pt x="225" y="1703"/>
                  <a:pt x="231" y="1712"/>
                  <a:pt x="224" y="1719"/>
                </a:cubicBezTo>
                <a:cubicBezTo>
                  <a:pt x="201" y="1779"/>
                  <a:pt x="189" y="1792"/>
                  <a:pt x="185" y="1808"/>
                </a:cubicBezTo>
                <a:cubicBezTo>
                  <a:pt x="164" y="1850"/>
                  <a:pt x="163" y="1851"/>
                  <a:pt x="162" y="1851"/>
                </a:cubicBezTo>
                <a:cubicBezTo>
                  <a:pt x="130" y="1909"/>
                  <a:pt x="125" y="1924"/>
                  <a:pt x="116" y="1938"/>
                </a:cubicBezTo>
                <a:cubicBezTo>
                  <a:pt x="85" y="1979"/>
                  <a:pt x="78" y="1989"/>
                  <a:pt x="74" y="1984"/>
                </a:cubicBezTo>
                <a:cubicBezTo>
                  <a:pt x="101" y="1935"/>
                  <a:pt x="110" y="1933"/>
                  <a:pt x="110" y="1929"/>
                </a:cubicBezTo>
                <a:cubicBezTo>
                  <a:pt x="133" y="1879"/>
                  <a:pt x="144" y="1865"/>
                  <a:pt x="151" y="1850"/>
                </a:cubicBezTo>
                <a:cubicBezTo>
                  <a:pt x="161" y="1818"/>
                  <a:pt x="171" y="1815"/>
                  <a:pt x="170" y="1811"/>
                </a:cubicBezTo>
                <a:cubicBezTo>
                  <a:pt x="183" y="1782"/>
                  <a:pt x="189" y="1778"/>
                  <a:pt x="186" y="1772"/>
                </a:cubicBezTo>
                <a:cubicBezTo>
                  <a:pt x="208" y="1714"/>
                  <a:pt x="211" y="1705"/>
                  <a:pt x="216" y="1697"/>
                </a:cubicBezTo>
                <a:cubicBezTo>
                  <a:pt x="249" y="1613"/>
                  <a:pt x="260" y="1606"/>
                  <a:pt x="260" y="1597"/>
                </a:cubicBezTo>
                <a:cubicBezTo>
                  <a:pt x="273" y="1582"/>
                  <a:pt x="276" y="1577"/>
                  <a:pt x="275" y="1573"/>
                </a:cubicBezTo>
                <a:cubicBezTo>
                  <a:pt x="300" y="1533"/>
                  <a:pt x="312" y="1530"/>
                  <a:pt x="310" y="1525"/>
                </a:cubicBezTo>
                <a:cubicBezTo>
                  <a:pt x="348" y="1485"/>
                  <a:pt x="352" y="1480"/>
                  <a:pt x="353" y="1475"/>
                </a:cubicBezTo>
                <a:cubicBezTo>
                  <a:pt x="296" y="1530"/>
                  <a:pt x="297" y="1534"/>
                  <a:pt x="293" y="1536"/>
                </a:cubicBezTo>
                <a:cubicBezTo>
                  <a:pt x="262" y="1584"/>
                  <a:pt x="261" y="1586"/>
                  <a:pt x="259" y="1587"/>
                </a:cubicBezTo>
                <a:cubicBezTo>
                  <a:pt x="245" y="1606"/>
                  <a:pt x="239" y="1616"/>
                  <a:pt x="234" y="1615"/>
                </a:cubicBezTo>
                <a:cubicBezTo>
                  <a:pt x="213" y="1638"/>
                  <a:pt x="213" y="1645"/>
                  <a:pt x="206" y="1651"/>
                </a:cubicBezTo>
                <a:cubicBezTo>
                  <a:pt x="189" y="1676"/>
                  <a:pt x="180" y="1681"/>
                  <a:pt x="178" y="1687"/>
                </a:cubicBezTo>
                <a:cubicBezTo>
                  <a:pt x="154" y="1721"/>
                  <a:pt x="153" y="1721"/>
                  <a:pt x="152" y="1723"/>
                </a:cubicBezTo>
                <a:cubicBezTo>
                  <a:pt x="138" y="1753"/>
                  <a:pt x="137" y="1760"/>
                  <a:pt x="131" y="1764"/>
                </a:cubicBezTo>
                <a:cubicBezTo>
                  <a:pt x="105" y="1814"/>
                  <a:pt x="96" y="1826"/>
                  <a:pt x="91" y="1839"/>
                </a:cubicBezTo>
                <a:cubicBezTo>
                  <a:pt x="79" y="1861"/>
                  <a:pt x="80" y="1865"/>
                  <a:pt x="75" y="1868"/>
                </a:cubicBezTo>
                <a:cubicBezTo>
                  <a:pt x="53" y="1931"/>
                  <a:pt x="39" y="1943"/>
                  <a:pt x="37" y="1956"/>
                </a:cubicBezTo>
                <a:cubicBezTo>
                  <a:pt x="12" y="1997"/>
                  <a:pt x="15" y="2001"/>
                  <a:pt x="13" y="2004"/>
                </a:cubicBezTo>
                <a:cubicBezTo>
                  <a:pt x="0" y="2074"/>
                  <a:pt x="0" y="2074"/>
                  <a:pt x="0" y="2074"/>
                </a:cubicBezTo>
                <a:cubicBezTo>
                  <a:pt x="47" y="2051"/>
                  <a:pt x="57" y="2058"/>
                  <a:pt x="60" y="2053"/>
                </a:cubicBezTo>
                <a:cubicBezTo>
                  <a:pt x="86" y="2046"/>
                  <a:pt x="88" y="2051"/>
                  <a:pt x="93" y="2044"/>
                </a:cubicBezTo>
                <a:cubicBezTo>
                  <a:pt x="135" y="2037"/>
                  <a:pt x="138" y="2037"/>
                  <a:pt x="141" y="2037"/>
                </a:cubicBezTo>
                <a:cubicBezTo>
                  <a:pt x="178" y="2029"/>
                  <a:pt x="183" y="2033"/>
                  <a:pt x="190" y="2032"/>
                </a:cubicBezTo>
                <a:cubicBezTo>
                  <a:pt x="239" y="2030"/>
                  <a:pt x="244" y="2027"/>
                  <a:pt x="246" y="2033"/>
                </a:cubicBezTo>
                <a:cubicBezTo>
                  <a:pt x="314" y="2037"/>
                  <a:pt x="328" y="2029"/>
                  <a:pt x="340" y="2032"/>
                </a:cubicBezTo>
                <a:cubicBezTo>
                  <a:pt x="380" y="2037"/>
                  <a:pt x="384" y="2032"/>
                  <a:pt x="387" y="2035"/>
                </a:cubicBezTo>
                <a:cubicBezTo>
                  <a:pt x="426" y="2046"/>
                  <a:pt x="434" y="2040"/>
                  <a:pt x="440" y="2045"/>
                </a:cubicBezTo>
                <a:cubicBezTo>
                  <a:pt x="489" y="2055"/>
                  <a:pt x="497" y="2053"/>
                  <a:pt x="505" y="2054"/>
                </a:cubicBezTo>
                <a:cubicBezTo>
                  <a:pt x="541" y="2062"/>
                  <a:pt x="543" y="2072"/>
                  <a:pt x="548" y="2071"/>
                </a:cubicBezTo>
                <a:cubicBezTo>
                  <a:pt x="620" y="2083"/>
                  <a:pt x="627" y="2084"/>
                  <a:pt x="634" y="2086"/>
                </a:cubicBezTo>
                <a:cubicBezTo>
                  <a:pt x="692" y="2089"/>
                  <a:pt x="696" y="2090"/>
                  <a:pt x="700" y="2090"/>
                </a:cubicBezTo>
                <a:cubicBezTo>
                  <a:pt x="718" y="2081"/>
                  <a:pt x="711" y="2084"/>
                  <a:pt x="703" y="2089"/>
                </a:cubicBezTo>
                <a:cubicBezTo>
                  <a:pt x="641" y="2080"/>
                  <a:pt x="633" y="2074"/>
                  <a:pt x="624" y="2075"/>
                </a:cubicBezTo>
                <a:cubicBezTo>
                  <a:pt x="484" y="2043"/>
                  <a:pt x="482" y="2034"/>
                  <a:pt x="477" y="2038"/>
                </a:cubicBezTo>
                <a:cubicBezTo>
                  <a:pt x="444" y="2032"/>
                  <a:pt x="439" y="2029"/>
                  <a:pt x="434" y="2032"/>
                </a:cubicBezTo>
                <a:cubicBezTo>
                  <a:pt x="400" y="2025"/>
                  <a:pt x="396" y="2025"/>
                  <a:pt x="394" y="2024"/>
                </a:cubicBezTo>
                <a:cubicBezTo>
                  <a:pt x="343" y="2018"/>
                  <a:pt x="333" y="2022"/>
                  <a:pt x="324" y="2019"/>
                </a:cubicBezTo>
                <a:cubicBezTo>
                  <a:pt x="262" y="2020"/>
                  <a:pt x="257" y="2017"/>
                  <a:pt x="251" y="2019"/>
                </a:cubicBezTo>
                <a:cubicBezTo>
                  <a:pt x="209" y="2019"/>
                  <a:pt x="202" y="2023"/>
                  <a:pt x="197" y="2017"/>
                </a:cubicBezTo>
                <a:cubicBezTo>
                  <a:pt x="163" y="2024"/>
                  <a:pt x="159" y="2021"/>
                  <a:pt x="153" y="2025"/>
                </a:cubicBezTo>
                <a:cubicBezTo>
                  <a:pt x="126" y="2026"/>
                  <a:pt x="113" y="2030"/>
                  <a:pt x="100" y="2033"/>
                </a:cubicBezTo>
                <a:cubicBezTo>
                  <a:pt x="46" y="2044"/>
                  <a:pt x="41" y="2049"/>
                  <a:pt x="38" y="2046"/>
                </a:cubicBezTo>
                <a:cubicBezTo>
                  <a:pt x="58" y="2023"/>
                  <a:pt x="73" y="2020"/>
                  <a:pt x="88" y="2016"/>
                </a:cubicBezTo>
                <a:cubicBezTo>
                  <a:pt x="150" y="2002"/>
                  <a:pt x="153" y="2007"/>
                  <a:pt x="158" y="2001"/>
                </a:cubicBezTo>
                <a:cubicBezTo>
                  <a:pt x="211" y="2000"/>
                  <a:pt x="226" y="1994"/>
                  <a:pt x="238" y="1996"/>
                </a:cubicBezTo>
                <a:cubicBezTo>
                  <a:pt x="305" y="1993"/>
                  <a:pt x="312" y="1989"/>
                  <a:pt x="319" y="1990"/>
                </a:cubicBezTo>
                <a:cubicBezTo>
                  <a:pt x="365" y="1990"/>
                  <a:pt x="371" y="1992"/>
                  <a:pt x="377" y="1993"/>
                </a:cubicBezTo>
                <a:cubicBezTo>
                  <a:pt x="409" y="2001"/>
                  <a:pt x="424" y="1993"/>
                  <a:pt x="436" y="2003"/>
                </a:cubicBezTo>
                <a:cubicBezTo>
                  <a:pt x="467" y="2007"/>
                  <a:pt x="471" y="2008"/>
                  <a:pt x="473" y="2012"/>
                </a:cubicBezTo>
                <a:cubicBezTo>
                  <a:pt x="514" y="2012"/>
                  <a:pt x="519" y="2020"/>
                  <a:pt x="524" y="2020"/>
                </a:cubicBezTo>
                <a:cubicBezTo>
                  <a:pt x="580" y="2038"/>
                  <a:pt x="586" y="2039"/>
                  <a:pt x="591" y="2042"/>
                </a:cubicBezTo>
                <a:cubicBezTo>
                  <a:pt x="630" y="2053"/>
                  <a:pt x="638" y="2047"/>
                  <a:pt x="642" y="2056"/>
                </a:cubicBezTo>
                <a:cubicBezTo>
                  <a:pt x="683" y="2057"/>
                  <a:pt x="687" y="2066"/>
                  <a:pt x="694" y="2060"/>
                </a:cubicBezTo>
                <a:cubicBezTo>
                  <a:pt x="718" y="2066"/>
                  <a:pt x="724" y="2067"/>
                  <a:pt x="730" y="2067"/>
                </a:cubicBezTo>
                <a:cubicBezTo>
                  <a:pt x="681" y="2055"/>
                  <a:pt x="672" y="2053"/>
                  <a:pt x="662" y="2049"/>
                </a:cubicBezTo>
                <a:cubicBezTo>
                  <a:pt x="639" y="2048"/>
                  <a:pt x="637" y="2043"/>
                  <a:pt x="634" y="2044"/>
                </a:cubicBezTo>
                <a:cubicBezTo>
                  <a:pt x="602" y="2034"/>
                  <a:pt x="597" y="2035"/>
                  <a:pt x="592" y="2034"/>
                </a:cubicBezTo>
                <a:cubicBezTo>
                  <a:pt x="550" y="2016"/>
                  <a:pt x="547" y="2017"/>
                  <a:pt x="546" y="2016"/>
                </a:cubicBezTo>
                <a:cubicBezTo>
                  <a:pt x="500" y="2003"/>
                  <a:pt x="476" y="1998"/>
                  <a:pt x="452" y="1992"/>
                </a:cubicBezTo>
                <a:cubicBezTo>
                  <a:pt x="373" y="1979"/>
                  <a:pt x="366" y="1983"/>
                  <a:pt x="361" y="1980"/>
                </a:cubicBezTo>
                <a:cubicBezTo>
                  <a:pt x="317" y="1980"/>
                  <a:pt x="311" y="1977"/>
                  <a:pt x="304" y="1979"/>
                </a:cubicBezTo>
                <a:cubicBezTo>
                  <a:pt x="254" y="1981"/>
                  <a:pt x="240" y="1988"/>
                  <a:pt x="229" y="1981"/>
                </a:cubicBezTo>
                <a:cubicBezTo>
                  <a:pt x="97" y="1998"/>
                  <a:pt x="86" y="2008"/>
                  <a:pt x="78" y="2002"/>
                </a:cubicBezTo>
                <a:cubicBezTo>
                  <a:pt x="120" y="1992"/>
                  <a:pt x="112" y="1982"/>
                  <a:pt x="127" y="1976"/>
                </a:cubicBezTo>
                <a:cubicBezTo>
                  <a:pt x="158" y="1975"/>
                  <a:pt x="166" y="1976"/>
                  <a:pt x="174" y="1973"/>
                </a:cubicBezTo>
                <a:cubicBezTo>
                  <a:pt x="251" y="1972"/>
                  <a:pt x="259" y="1966"/>
                  <a:pt x="267" y="1970"/>
                </a:cubicBezTo>
                <a:cubicBezTo>
                  <a:pt x="297" y="1969"/>
                  <a:pt x="306" y="1966"/>
                  <a:pt x="312" y="1970"/>
                </a:cubicBezTo>
                <a:cubicBezTo>
                  <a:pt x="434" y="1970"/>
                  <a:pt x="451" y="1972"/>
                  <a:pt x="468" y="1978"/>
                </a:cubicBezTo>
                <a:cubicBezTo>
                  <a:pt x="509" y="1983"/>
                  <a:pt x="514" y="1981"/>
                  <a:pt x="519" y="1982"/>
                </a:cubicBezTo>
                <a:cubicBezTo>
                  <a:pt x="599" y="1990"/>
                  <a:pt x="601" y="1999"/>
                  <a:pt x="606" y="1997"/>
                </a:cubicBezTo>
                <a:cubicBezTo>
                  <a:pt x="652" y="2009"/>
                  <a:pt x="662" y="2003"/>
                  <a:pt x="670" y="2009"/>
                </a:cubicBezTo>
                <a:cubicBezTo>
                  <a:pt x="697" y="2023"/>
                  <a:pt x="702" y="2017"/>
                  <a:pt x="706" y="2020"/>
                </a:cubicBezTo>
                <a:cubicBezTo>
                  <a:pt x="669" y="2010"/>
                  <a:pt x="666" y="1994"/>
                  <a:pt x="657" y="2000"/>
                </a:cubicBezTo>
                <a:cubicBezTo>
                  <a:pt x="630" y="1988"/>
                  <a:pt x="622" y="1995"/>
                  <a:pt x="616" y="1986"/>
                </a:cubicBezTo>
                <a:cubicBezTo>
                  <a:pt x="542" y="1976"/>
                  <a:pt x="535" y="1970"/>
                  <a:pt x="525" y="1974"/>
                </a:cubicBezTo>
                <a:cubicBezTo>
                  <a:pt x="482" y="1967"/>
                  <a:pt x="480" y="1966"/>
                  <a:pt x="479" y="1963"/>
                </a:cubicBezTo>
                <a:cubicBezTo>
                  <a:pt x="462" y="1959"/>
                  <a:pt x="459" y="1963"/>
                  <a:pt x="456" y="1961"/>
                </a:cubicBezTo>
                <a:cubicBezTo>
                  <a:pt x="424" y="1960"/>
                  <a:pt x="420" y="1957"/>
                  <a:pt x="415" y="1957"/>
                </a:cubicBezTo>
                <a:cubicBezTo>
                  <a:pt x="350" y="1950"/>
                  <a:pt x="339" y="1957"/>
                  <a:pt x="331" y="1951"/>
                </a:cubicBezTo>
                <a:cubicBezTo>
                  <a:pt x="265" y="1954"/>
                  <a:pt x="248" y="1958"/>
                  <a:pt x="232" y="1955"/>
                </a:cubicBezTo>
                <a:cubicBezTo>
                  <a:pt x="190" y="1956"/>
                  <a:pt x="185" y="1957"/>
                  <a:pt x="180" y="1961"/>
                </a:cubicBezTo>
                <a:cubicBezTo>
                  <a:pt x="140" y="1964"/>
                  <a:pt x="138" y="1962"/>
                  <a:pt x="136" y="1963"/>
                </a:cubicBezTo>
                <a:cubicBezTo>
                  <a:pt x="170" y="1946"/>
                  <a:pt x="182" y="1937"/>
                  <a:pt x="192" y="1943"/>
                </a:cubicBezTo>
                <a:cubicBezTo>
                  <a:pt x="246" y="1933"/>
                  <a:pt x="253" y="1924"/>
                  <a:pt x="258" y="1930"/>
                </a:cubicBezTo>
                <a:cubicBezTo>
                  <a:pt x="295" y="1927"/>
                  <a:pt x="301" y="1923"/>
                  <a:pt x="307" y="1925"/>
                </a:cubicBezTo>
                <a:cubicBezTo>
                  <a:pt x="327" y="1924"/>
                  <a:pt x="331" y="1922"/>
                  <a:pt x="334" y="1924"/>
                </a:cubicBezTo>
                <a:cubicBezTo>
                  <a:pt x="388" y="1925"/>
                  <a:pt x="404" y="1929"/>
                  <a:pt x="421" y="1929"/>
                </a:cubicBezTo>
                <a:cubicBezTo>
                  <a:pt x="460" y="1931"/>
                  <a:pt x="464" y="1930"/>
                  <a:pt x="468" y="1932"/>
                </a:cubicBezTo>
                <a:cubicBezTo>
                  <a:pt x="500" y="1938"/>
                  <a:pt x="509" y="1939"/>
                  <a:pt x="516" y="1945"/>
                </a:cubicBezTo>
                <a:cubicBezTo>
                  <a:pt x="545" y="1947"/>
                  <a:pt x="549" y="1948"/>
                  <a:pt x="553" y="1948"/>
                </a:cubicBezTo>
                <a:cubicBezTo>
                  <a:pt x="581" y="1954"/>
                  <a:pt x="585" y="1955"/>
                  <a:pt x="589" y="1956"/>
                </a:cubicBezTo>
                <a:cubicBezTo>
                  <a:pt x="631" y="1965"/>
                  <a:pt x="637" y="1957"/>
                  <a:pt x="640" y="1963"/>
                </a:cubicBezTo>
                <a:cubicBezTo>
                  <a:pt x="669" y="1971"/>
                  <a:pt x="675" y="1965"/>
                  <a:pt x="677" y="1973"/>
                </a:cubicBezTo>
                <a:cubicBezTo>
                  <a:pt x="724" y="1978"/>
                  <a:pt x="732" y="1980"/>
                  <a:pt x="742" y="1975"/>
                </a:cubicBezTo>
                <a:cubicBezTo>
                  <a:pt x="794" y="1988"/>
                  <a:pt x="801" y="1972"/>
                  <a:pt x="804" y="1979"/>
                </a:cubicBezTo>
                <a:cubicBezTo>
                  <a:pt x="853" y="1977"/>
                  <a:pt x="861" y="1982"/>
                  <a:pt x="870" y="1979"/>
                </a:cubicBezTo>
                <a:cubicBezTo>
                  <a:pt x="900" y="1977"/>
                  <a:pt x="904" y="1976"/>
                  <a:pt x="908" y="1978"/>
                </a:cubicBezTo>
                <a:cubicBezTo>
                  <a:pt x="897" y="1971"/>
                  <a:pt x="890" y="1973"/>
                  <a:pt x="884" y="1974"/>
                </a:cubicBezTo>
                <a:cubicBezTo>
                  <a:pt x="803" y="1972"/>
                  <a:pt x="797" y="1971"/>
                  <a:pt x="791" y="1970"/>
                </a:cubicBezTo>
                <a:cubicBezTo>
                  <a:pt x="749" y="1968"/>
                  <a:pt x="743" y="1967"/>
                  <a:pt x="737" y="1968"/>
                </a:cubicBezTo>
                <a:cubicBezTo>
                  <a:pt x="658" y="1953"/>
                  <a:pt x="651" y="1957"/>
                  <a:pt x="646" y="1952"/>
                </a:cubicBezTo>
                <a:cubicBezTo>
                  <a:pt x="564" y="1938"/>
                  <a:pt x="554" y="1936"/>
                  <a:pt x="545" y="1932"/>
                </a:cubicBezTo>
                <a:cubicBezTo>
                  <a:pt x="508" y="1929"/>
                  <a:pt x="500" y="1925"/>
                  <a:pt x="491" y="1924"/>
                </a:cubicBezTo>
                <a:cubicBezTo>
                  <a:pt x="443" y="1917"/>
                  <a:pt x="439" y="1914"/>
                  <a:pt x="434" y="1917"/>
                </a:cubicBezTo>
                <a:cubicBezTo>
                  <a:pt x="368" y="1913"/>
                  <a:pt x="358" y="1915"/>
                  <a:pt x="349" y="1911"/>
                </a:cubicBezTo>
                <a:cubicBezTo>
                  <a:pt x="280" y="1915"/>
                  <a:pt x="270" y="1914"/>
                  <a:pt x="260" y="1918"/>
                </a:cubicBezTo>
                <a:cubicBezTo>
                  <a:pt x="210" y="1922"/>
                  <a:pt x="205" y="1923"/>
                  <a:pt x="200" y="1927"/>
                </a:cubicBezTo>
                <a:cubicBezTo>
                  <a:pt x="203" y="1912"/>
                  <a:pt x="214" y="1906"/>
                  <a:pt x="223" y="1905"/>
                </a:cubicBezTo>
                <a:cubicBezTo>
                  <a:pt x="262" y="1903"/>
                  <a:pt x="272" y="1903"/>
                  <a:pt x="282" y="1900"/>
                </a:cubicBezTo>
                <a:cubicBezTo>
                  <a:pt x="349" y="1898"/>
                  <a:pt x="359" y="1896"/>
                  <a:pt x="369" y="1894"/>
                </a:cubicBezTo>
                <a:cubicBezTo>
                  <a:pt x="452" y="1895"/>
                  <a:pt x="455" y="1898"/>
                  <a:pt x="458" y="1897"/>
                </a:cubicBezTo>
                <a:cubicBezTo>
                  <a:pt x="522" y="1908"/>
                  <a:pt x="530" y="1902"/>
                  <a:pt x="536" y="1908"/>
                </a:cubicBezTo>
                <a:cubicBezTo>
                  <a:pt x="571" y="1918"/>
                  <a:pt x="575" y="1912"/>
                  <a:pt x="577" y="1918"/>
                </a:cubicBezTo>
                <a:cubicBezTo>
                  <a:pt x="628" y="1926"/>
                  <a:pt x="656" y="1930"/>
                  <a:pt x="684" y="1937"/>
                </a:cubicBezTo>
                <a:cubicBezTo>
                  <a:pt x="734" y="1944"/>
                  <a:pt x="740" y="1949"/>
                  <a:pt x="747" y="1947"/>
                </a:cubicBezTo>
                <a:cubicBezTo>
                  <a:pt x="821" y="1951"/>
                  <a:pt x="829" y="1947"/>
                  <a:pt x="837" y="1946"/>
                </a:cubicBezTo>
                <a:cubicBezTo>
                  <a:pt x="859" y="1935"/>
                  <a:pt x="855" y="1936"/>
                  <a:pt x="851" y="1940"/>
                </a:cubicBezTo>
                <a:cubicBezTo>
                  <a:pt x="802" y="1944"/>
                  <a:pt x="788" y="1936"/>
                  <a:pt x="771" y="1941"/>
                </a:cubicBezTo>
                <a:cubicBezTo>
                  <a:pt x="701" y="1932"/>
                  <a:pt x="695" y="1921"/>
                  <a:pt x="687" y="1925"/>
                </a:cubicBezTo>
                <a:cubicBezTo>
                  <a:pt x="651" y="1925"/>
                  <a:pt x="650" y="1910"/>
                  <a:pt x="644" y="1918"/>
                </a:cubicBezTo>
                <a:cubicBezTo>
                  <a:pt x="573" y="1907"/>
                  <a:pt x="547" y="1893"/>
                  <a:pt x="518" y="1892"/>
                </a:cubicBezTo>
                <a:cubicBezTo>
                  <a:pt x="472" y="1886"/>
                  <a:pt x="468" y="1886"/>
                  <a:pt x="465" y="1885"/>
                </a:cubicBezTo>
                <a:cubicBezTo>
                  <a:pt x="426" y="1884"/>
                  <a:pt x="423" y="1883"/>
                  <a:pt x="420" y="1881"/>
                </a:cubicBezTo>
                <a:cubicBezTo>
                  <a:pt x="390" y="1886"/>
                  <a:pt x="387" y="1878"/>
                  <a:pt x="381" y="1886"/>
                </a:cubicBezTo>
                <a:cubicBezTo>
                  <a:pt x="318" y="1882"/>
                  <a:pt x="301" y="1888"/>
                  <a:pt x="285" y="1888"/>
                </a:cubicBezTo>
                <a:cubicBezTo>
                  <a:pt x="243" y="1890"/>
                  <a:pt x="254" y="1879"/>
                  <a:pt x="263" y="1881"/>
                </a:cubicBezTo>
                <a:cubicBezTo>
                  <a:pt x="333" y="1866"/>
                  <a:pt x="337" y="1862"/>
                  <a:pt x="339" y="1865"/>
                </a:cubicBezTo>
                <a:cubicBezTo>
                  <a:pt x="362" y="1863"/>
                  <a:pt x="366" y="1862"/>
                  <a:pt x="369" y="1862"/>
                </a:cubicBezTo>
                <a:cubicBezTo>
                  <a:pt x="432" y="1861"/>
                  <a:pt x="438" y="1864"/>
                  <a:pt x="444" y="1865"/>
                </a:cubicBezTo>
                <a:cubicBezTo>
                  <a:pt x="505" y="1873"/>
                  <a:pt x="512" y="1869"/>
                  <a:pt x="518" y="1871"/>
                </a:cubicBezTo>
                <a:cubicBezTo>
                  <a:pt x="566" y="1885"/>
                  <a:pt x="580" y="1881"/>
                  <a:pt x="592" y="1887"/>
                </a:cubicBezTo>
                <a:cubicBezTo>
                  <a:pt x="631" y="1892"/>
                  <a:pt x="633" y="1897"/>
                  <a:pt x="636" y="1896"/>
                </a:cubicBezTo>
                <a:cubicBezTo>
                  <a:pt x="666" y="1905"/>
                  <a:pt x="669" y="1906"/>
                  <a:pt x="671" y="1907"/>
                </a:cubicBezTo>
                <a:cubicBezTo>
                  <a:pt x="693" y="1912"/>
                  <a:pt x="697" y="1906"/>
                  <a:pt x="700" y="1913"/>
                </a:cubicBezTo>
                <a:cubicBezTo>
                  <a:pt x="759" y="1922"/>
                  <a:pt x="762" y="1921"/>
                  <a:pt x="765" y="1921"/>
                </a:cubicBezTo>
                <a:cubicBezTo>
                  <a:pt x="800" y="1925"/>
                  <a:pt x="805" y="1929"/>
                  <a:pt x="812" y="1924"/>
                </a:cubicBezTo>
                <a:cubicBezTo>
                  <a:pt x="896" y="1917"/>
                  <a:pt x="903" y="1922"/>
                  <a:pt x="904" y="1915"/>
                </a:cubicBezTo>
                <a:cubicBezTo>
                  <a:pt x="941" y="1910"/>
                  <a:pt x="946" y="1909"/>
                  <a:pt x="951" y="1911"/>
                </a:cubicBezTo>
                <a:cubicBezTo>
                  <a:pt x="905" y="1904"/>
                  <a:pt x="893" y="1921"/>
                  <a:pt x="885" y="1913"/>
                </a:cubicBezTo>
                <a:cubicBezTo>
                  <a:pt x="846" y="1919"/>
                  <a:pt x="837" y="1917"/>
                  <a:pt x="828" y="1917"/>
                </a:cubicBezTo>
                <a:cubicBezTo>
                  <a:pt x="792" y="1912"/>
                  <a:pt x="784" y="1914"/>
                  <a:pt x="777" y="1913"/>
                </a:cubicBezTo>
                <a:cubicBezTo>
                  <a:pt x="738" y="1903"/>
                  <a:pt x="721" y="1904"/>
                  <a:pt x="706" y="1901"/>
                </a:cubicBezTo>
                <a:cubicBezTo>
                  <a:pt x="649" y="1879"/>
                  <a:pt x="642" y="1891"/>
                  <a:pt x="638" y="1884"/>
                </a:cubicBezTo>
                <a:cubicBezTo>
                  <a:pt x="605" y="1878"/>
                  <a:pt x="601" y="1875"/>
                  <a:pt x="597" y="1874"/>
                </a:cubicBezTo>
                <a:cubicBezTo>
                  <a:pt x="550" y="1863"/>
                  <a:pt x="544" y="1867"/>
                  <a:pt x="540" y="1863"/>
                </a:cubicBezTo>
                <a:cubicBezTo>
                  <a:pt x="502" y="1857"/>
                  <a:pt x="493" y="1855"/>
                  <a:pt x="484" y="1851"/>
                </a:cubicBezTo>
                <a:cubicBezTo>
                  <a:pt x="446" y="1850"/>
                  <a:pt x="441" y="1849"/>
                  <a:pt x="436" y="1850"/>
                </a:cubicBezTo>
                <a:cubicBezTo>
                  <a:pt x="427" y="1849"/>
                  <a:pt x="427" y="1849"/>
                  <a:pt x="426" y="1849"/>
                </a:cubicBezTo>
                <a:cubicBezTo>
                  <a:pt x="441" y="1845"/>
                  <a:pt x="447" y="1841"/>
                  <a:pt x="453" y="1841"/>
                </a:cubicBezTo>
                <a:cubicBezTo>
                  <a:pt x="505" y="1847"/>
                  <a:pt x="512" y="1842"/>
                  <a:pt x="517" y="1843"/>
                </a:cubicBezTo>
                <a:cubicBezTo>
                  <a:pt x="568" y="1846"/>
                  <a:pt x="586" y="1847"/>
                  <a:pt x="604" y="1850"/>
                </a:cubicBezTo>
                <a:cubicBezTo>
                  <a:pt x="715" y="1864"/>
                  <a:pt x="721" y="1868"/>
                  <a:pt x="727" y="1870"/>
                </a:cubicBezTo>
                <a:cubicBezTo>
                  <a:pt x="767" y="1870"/>
                  <a:pt x="775" y="1878"/>
                  <a:pt x="787" y="1871"/>
                </a:cubicBezTo>
                <a:cubicBezTo>
                  <a:pt x="812" y="1876"/>
                  <a:pt x="815" y="1872"/>
                  <a:pt x="818" y="1875"/>
                </a:cubicBezTo>
                <a:cubicBezTo>
                  <a:pt x="838" y="1878"/>
                  <a:pt x="833" y="1869"/>
                  <a:pt x="827" y="1869"/>
                </a:cubicBezTo>
                <a:cubicBezTo>
                  <a:pt x="753" y="1860"/>
                  <a:pt x="740" y="1862"/>
                  <a:pt x="727" y="1859"/>
                </a:cubicBezTo>
                <a:cubicBezTo>
                  <a:pt x="684" y="1853"/>
                  <a:pt x="681" y="1851"/>
                  <a:pt x="678" y="1850"/>
                </a:cubicBezTo>
                <a:cubicBezTo>
                  <a:pt x="661" y="1852"/>
                  <a:pt x="655" y="1843"/>
                  <a:pt x="648" y="1846"/>
                </a:cubicBezTo>
                <a:cubicBezTo>
                  <a:pt x="594" y="1836"/>
                  <a:pt x="591" y="1835"/>
                  <a:pt x="587" y="1838"/>
                </a:cubicBezTo>
                <a:cubicBezTo>
                  <a:pt x="522" y="1827"/>
                  <a:pt x="517" y="1833"/>
                  <a:pt x="514" y="1828"/>
                </a:cubicBezTo>
                <a:cubicBezTo>
                  <a:pt x="480" y="1832"/>
                  <a:pt x="473" y="1830"/>
                  <a:pt x="465" y="1829"/>
                </a:cubicBezTo>
                <a:cubicBezTo>
                  <a:pt x="401" y="1836"/>
                  <a:pt x="395" y="1840"/>
                  <a:pt x="391" y="1837"/>
                </a:cubicBezTo>
                <a:cubicBezTo>
                  <a:pt x="321" y="1841"/>
                  <a:pt x="308" y="1853"/>
                  <a:pt x="299" y="1847"/>
                </a:cubicBezTo>
                <a:cubicBezTo>
                  <a:pt x="357" y="1823"/>
                  <a:pt x="369" y="1823"/>
                  <a:pt x="382" y="1819"/>
                </a:cubicBezTo>
                <a:cubicBezTo>
                  <a:pt x="443" y="1805"/>
                  <a:pt x="449" y="1806"/>
                  <a:pt x="456" y="1804"/>
                </a:cubicBezTo>
                <a:cubicBezTo>
                  <a:pt x="500" y="1801"/>
                  <a:pt x="505" y="1805"/>
                  <a:pt x="513" y="1801"/>
                </a:cubicBezTo>
                <a:cubicBezTo>
                  <a:pt x="546" y="1804"/>
                  <a:pt x="560" y="1799"/>
                  <a:pt x="573" y="1802"/>
                </a:cubicBezTo>
                <a:cubicBezTo>
                  <a:pt x="598" y="1804"/>
                  <a:pt x="606" y="1802"/>
                  <a:pt x="612" y="1804"/>
                </a:cubicBezTo>
                <a:cubicBezTo>
                  <a:pt x="666" y="1801"/>
                  <a:pt x="677" y="1810"/>
                  <a:pt x="691" y="1806"/>
                </a:cubicBezTo>
                <a:cubicBezTo>
                  <a:pt x="743" y="1812"/>
                  <a:pt x="755" y="1821"/>
                  <a:pt x="768" y="1817"/>
                </a:cubicBezTo>
                <a:cubicBezTo>
                  <a:pt x="815" y="1828"/>
                  <a:pt x="822" y="1827"/>
                  <a:pt x="829" y="1829"/>
                </a:cubicBezTo>
                <a:cubicBezTo>
                  <a:pt x="863" y="1836"/>
                  <a:pt x="876" y="1842"/>
                  <a:pt x="891" y="1843"/>
                </a:cubicBezTo>
                <a:cubicBezTo>
                  <a:pt x="916" y="1847"/>
                  <a:pt x="922" y="1848"/>
                  <a:pt x="927" y="1850"/>
                </a:cubicBezTo>
                <a:cubicBezTo>
                  <a:pt x="988" y="1849"/>
                  <a:pt x="999" y="1857"/>
                  <a:pt x="1012" y="1853"/>
                </a:cubicBezTo>
                <a:cubicBezTo>
                  <a:pt x="1041" y="1850"/>
                  <a:pt x="1043" y="1850"/>
                  <a:pt x="1044" y="1850"/>
                </a:cubicBezTo>
                <a:cubicBezTo>
                  <a:pt x="999" y="1849"/>
                  <a:pt x="988" y="1843"/>
                  <a:pt x="975" y="1849"/>
                </a:cubicBezTo>
                <a:cubicBezTo>
                  <a:pt x="934" y="1842"/>
                  <a:pt x="931" y="1843"/>
                  <a:pt x="929" y="1838"/>
                </a:cubicBezTo>
                <a:cubicBezTo>
                  <a:pt x="892" y="1836"/>
                  <a:pt x="887" y="1832"/>
                  <a:pt x="881" y="1829"/>
                </a:cubicBezTo>
                <a:cubicBezTo>
                  <a:pt x="836" y="1823"/>
                  <a:pt x="830" y="1817"/>
                  <a:pt x="823" y="1816"/>
                </a:cubicBezTo>
                <a:cubicBezTo>
                  <a:pt x="784" y="1810"/>
                  <a:pt x="780" y="1809"/>
                  <a:pt x="776" y="1808"/>
                </a:cubicBezTo>
                <a:cubicBezTo>
                  <a:pt x="747" y="1807"/>
                  <a:pt x="745" y="1799"/>
                  <a:pt x="739" y="1805"/>
                </a:cubicBezTo>
                <a:cubicBezTo>
                  <a:pt x="696" y="1802"/>
                  <a:pt x="690" y="1789"/>
                  <a:pt x="681" y="1796"/>
                </a:cubicBezTo>
                <a:cubicBezTo>
                  <a:pt x="600" y="1793"/>
                  <a:pt x="592" y="1791"/>
                  <a:pt x="584" y="1788"/>
                </a:cubicBezTo>
                <a:cubicBezTo>
                  <a:pt x="555" y="1789"/>
                  <a:pt x="550" y="1790"/>
                  <a:pt x="546" y="1793"/>
                </a:cubicBezTo>
                <a:cubicBezTo>
                  <a:pt x="478" y="1787"/>
                  <a:pt x="468" y="1796"/>
                  <a:pt x="460" y="1790"/>
                </a:cubicBezTo>
                <a:cubicBezTo>
                  <a:pt x="447" y="1786"/>
                  <a:pt x="452" y="1789"/>
                  <a:pt x="459" y="1788"/>
                </a:cubicBezTo>
                <a:cubicBezTo>
                  <a:pt x="503" y="1789"/>
                  <a:pt x="512" y="1780"/>
                  <a:pt x="519" y="1779"/>
                </a:cubicBezTo>
                <a:cubicBezTo>
                  <a:pt x="592" y="1770"/>
                  <a:pt x="598" y="1780"/>
                  <a:pt x="607" y="1775"/>
                </a:cubicBezTo>
                <a:cubicBezTo>
                  <a:pt x="711" y="1778"/>
                  <a:pt x="713" y="1793"/>
                  <a:pt x="718" y="1785"/>
                </a:cubicBezTo>
                <a:cubicBezTo>
                  <a:pt x="749" y="1798"/>
                  <a:pt x="747" y="1779"/>
                  <a:pt x="751" y="1787"/>
                </a:cubicBezTo>
                <a:cubicBezTo>
                  <a:pt x="793" y="1807"/>
                  <a:pt x="794" y="1787"/>
                  <a:pt x="798" y="1794"/>
                </a:cubicBezTo>
                <a:cubicBezTo>
                  <a:pt x="832" y="1808"/>
                  <a:pt x="838" y="1809"/>
                  <a:pt x="844" y="1805"/>
                </a:cubicBezTo>
                <a:cubicBezTo>
                  <a:pt x="887" y="1811"/>
                  <a:pt x="894" y="1824"/>
                  <a:pt x="904" y="1817"/>
                </a:cubicBezTo>
                <a:cubicBezTo>
                  <a:pt x="923" y="1819"/>
                  <a:pt x="927" y="1825"/>
                  <a:pt x="932" y="1822"/>
                </a:cubicBezTo>
                <a:cubicBezTo>
                  <a:pt x="991" y="1824"/>
                  <a:pt x="988" y="1823"/>
                  <a:pt x="985" y="1822"/>
                </a:cubicBezTo>
                <a:cubicBezTo>
                  <a:pt x="941" y="1816"/>
                  <a:pt x="929" y="1813"/>
                  <a:pt x="915" y="1817"/>
                </a:cubicBezTo>
                <a:cubicBezTo>
                  <a:pt x="882" y="1804"/>
                  <a:pt x="876" y="1810"/>
                  <a:pt x="874" y="1802"/>
                </a:cubicBezTo>
                <a:cubicBezTo>
                  <a:pt x="838" y="1791"/>
                  <a:pt x="833" y="1797"/>
                  <a:pt x="829" y="1794"/>
                </a:cubicBezTo>
                <a:cubicBezTo>
                  <a:pt x="730" y="1777"/>
                  <a:pt x="718" y="1770"/>
                  <a:pt x="704" y="1773"/>
                </a:cubicBezTo>
                <a:cubicBezTo>
                  <a:pt x="613" y="1766"/>
                  <a:pt x="600" y="1761"/>
                  <a:pt x="586" y="1765"/>
                </a:cubicBezTo>
                <a:cubicBezTo>
                  <a:pt x="524" y="1768"/>
                  <a:pt x="520" y="1772"/>
                  <a:pt x="517" y="1766"/>
                </a:cubicBezTo>
                <a:cubicBezTo>
                  <a:pt x="480" y="1769"/>
                  <a:pt x="473" y="1774"/>
                  <a:pt x="466" y="1773"/>
                </a:cubicBezTo>
                <a:cubicBezTo>
                  <a:pt x="436" y="1778"/>
                  <a:pt x="441" y="1763"/>
                  <a:pt x="448" y="1757"/>
                </a:cubicBezTo>
                <a:cubicBezTo>
                  <a:pt x="504" y="1746"/>
                  <a:pt x="510" y="1742"/>
                  <a:pt x="515" y="1747"/>
                </a:cubicBezTo>
                <a:cubicBezTo>
                  <a:pt x="542" y="1741"/>
                  <a:pt x="545" y="1745"/>
                  <a:pt x="549" y="1745"/>
                </a:cubicBezTo>
                <a:cubicBezTo>
                  <a:pt x="585" y="1745"/>
                  <a:pt x="590" y="1741"/>
                  <a:pt x="595" y="1742"/>
                </a:cubicBezTo>
                <a:cubicBezTo>
                  <a:pt x="689" y="1745"/>
                  <a:pt x="698" y="1748"/>
                  <a:pt x="707" y="1747"/>
                </a:cubicBezTo>
                <a:cubicBezTo>
                  <a:pt x="726" y="1749"/>
                  <a:pt x="730" y="1752"/>
                  <a:pt x="735" y="1752"/>
                </a:cubicBezTo>
                <a:cubicBezTo>
                  <a:pt x="766" y="1759"/>
                  <a:pt x="771" y="1758"/>
                  <a:pt x="775" y="1764"/>
                </a:cubicBezTo>
                <a:cubicBezTo>
                  <a:pt x="828" y="1774"/>
                  <a:pt x="842" y="1776"/>
                  <a:pt x="855" y="1780"/>
                </a:cubicBezTo>
                <a:cubicBezTo>
                  <a:pt x="903" y="1782"/>
                  <a:pt x="909" y="1791"/>
                  <a:pt x="916" y="1788"/>
                </a:cubicBezTo>
                <a:cubicBezTo>
                  <a:pt x="964" y="1794"/>
                  <a:pt x="969" y="1802"/>
                  <a:pt x="977" y="1800"/>
                </a:cubicBezTo>
                <a:cubicBezTo>
                  <a:pt x="1073" y="1805"/>
                  <a:pt x="1085" y="1813"/>
                  <a:pt x="1100" y="1807"/>
                </a:cubicBezTo>
                <a:cubicBezTo>
                  <a:pt x="1124" y="1811"/>
                  <a:pt x="1129" y="1804"/>
                  <a:pt x="1132" y="1807"/>
                </a:cubicBezTo>
                <a:cubicBezTo>
                  <a:pt x="1171" y="1807"/>
                  <a:pt x="1181" y="1802"/>
                  <a:pt x="1189" y="1804"/>
                </a:cubicBezTo>
                <a:cubicBezTo>
                  <a:pt x="1247" y="1804"/>
                  <a:pt x="1257" y="1798"/>
                  <a:pt x="1265" y="1798"/>
                </a:cubicBezTo>
                <a:cubicBezTo>
                  <a:pt x="1322" y="1783"/>
                  <a:pt x="1327" y="1782"/>
                  <a:pt x="1332" y="1777"/>
                </a:cubicBezTo>
                <a:cubicBezTo>
                  <a:pt x="1302" y="1785"/>
                  <a:pt x="1293" y="1781"/>
                  <a:pt x="1281" y="1790"/>
                </a:cubicBezTo>
                <a:cubicBezTo>
                  <a:pt x="1209" y="1792"/>
                  <a:pt x="1189" y="1800"/>
                  <a:pt x="1172" y="1794"/>
                </a:cubicBezTo>
                <a:cubicBezTo>
                  <a:pt x="1124" y="1789"/>
                  <a:pt x="1121" y="1794"/>
                  <a:pt x="1119" y="1788"/>
                </a:cubicBezTo>
                <a:cubicBezTo>
                  <a:pt x="1084" y="1783"/>
                  <a:pt x="1075" y="1781"/>
                  <a:pt x="1067" y="1778"/>
                </a:cubicBezTo>
                <a:cubicBezTo>
                  <a:pt x="1024" y="1766"/>
                  <a:pt x="1020" y="1763"/>
                  <a:pt x="1015" y="1763"/>
                </a:cubicBezTo>
                <a:cubicBezTo>
                  <a:pt x="930" y="1734"/>
                  <a:pt x="921" y="1736"/>
                  <a:pt x="913" y="1731"/>
                </a:cubicBezTo>
                <a:cubicBezTo>
                  <a:pt x="872" y="1723"/>
                  <a:pt x="872" y="1723"/>
                  <a:pt x="872" y="1723"/>
                </a:cubicBezTo>
                <a:cubicBezTo>
                  <a:pt x="796" y="1706"/>
                  <a:pt x="789" y="1717"/>
                  <a:pt x="786" y="1708"/>
                </a:cubicBezTo>
                <a:cubicBezTo>
                  <a:pt x="752" y="1705"/>
                  <a:pt x="750" y="1703"/>
                  <a:pt x="746" y="1706"/>
                </a:cubicBezTo>
                <a:cubicBezTo>
                  <a:pt x="702" y="1704"/>
                  <a:pt x="698" y="1700"/>
                  <a:pt x="693" y="1700"/>
                </a:cubicBezTo>
                <a:cubicBezTo>
                  <a:pt x="656" y="1700"/>
                  <a:pt x="651" y="1698"/>
                  <a:pt x="646" y="1697"/>
                </a:cubicBezTo>
                <a:cubicBezTo>
                  <a:pt x="631" y="1693"/>
                  <a:pt x="647" y="1694"/>
                  <a:pt x="663" y="1692"/>
                </a:cubicBezTo>
                <a:cubicBezTo>
                  <a:pt x="748" y="1696"/>
                  <a:pt x="758" y="1693"/>
                  <a:pt x="768" y="1692"/>
                </a:cubicBezTo>
                <a:cubicBezTo>
                  <a:pt x="814" y="1692"/>
                  <a:pt x="817" y="1705"/>
                  <a:pt x="823" y="1701"/>
                </a:cubicBezTo>
                <a:cubicBezTo>
                  <a:pt x="893" y="1720"/>
                  <a:pt x="898" y="1716"/>
                  <a:pt x="902" y="1720"/>
                </a:cubicBezTo>
                <a:cubicBezTo>
                  <a:pt x="925" y="1724"/>
                  <a:pt x="927" y="1726"/>
                  <a:pt x="931" y="1723"/>
                </a:cubicBezTo>
                <a:cubicBezTo>
                  <a:pt x="939" y="1729"/>
                  <a:pt x="949" y="1728"/>
                  <a:pt x="957" y="1729"/>
                </a:cubicBezTo>
                <a:cubicBezTo>
                  <a:pt x="1002" y="1738"/>
                  <a:pt x="1006" y="1741"/>
                  <a:pt x="1011" y="1742"/>
                </a:cubicBezTo>
                <a:cubicBezTo>
                  <a:pt x="1043" y="1750"/>
                  <a:pt x="1047" y="1751"/>
                  <a:pt x="1051" y="1749"/>
                </a:cubicBezTo>
                <a:cubicBezTo>
                  <a:pt x="1083" y="1762"/>
                  <a:pt x="1090" y="1751"/>
                  <a:pt x="1093" y="1760"/>
                </a:cubicBezTo>
                <a:cubicBezTo>
                  <a:pt x="1164" y="1750"/>
                  <a:pt x="1174" y="1761"/>
                  <a:pt x="1189" y="1751"/>
                </a:cubicBezTo>
                <a:cubicBezTo>
                  <a:pt x="1274" y="1733"/>
                  <a:pt x="1280" y="1735"/>
                  <a:pt x="1287" y="1731"/>
                </a:cubicBezTo>
                <a:cubicBezTo>
                  <a:pt x="1301" y="1721"/>
                  <a:pt x="1299" y="1722"/>
                  <a:pt x="1296" y="1723"/>
                </a:cubicBezTo>
                <a:cubicBezTo>
                  <a:pt x="1242" y="1734"/>
                  <a:pt x="1238" y="1735"/>
                  <a:pt x="1233" y="1739"/>
                </a:cubicBezTo>
                <a:cubicBezTo>
                  <a:pt x="1198" y="1742"/>
                  <a:pt x="1187" y="1742"/>
                  <a:pt x="1175" y="1747"/>
                </a:cubicBezTo>
                <a:cubicBezTo>
                  <a:pt x="1097" y="1746"/>
                  <a:pt x="1085" y="1745"/>
                  <a:pt x="1074" y="1748"/>
                </a:cubicBezTo>
                <a:cubicBezTo>
                  <a:pt x="1029" y="1731"/>
                  <a:pt x="1024" y="1732"/>
                  <a:pt x="1019" y="1733"/>
                </a:cubicBezTo>
                <a:cubicBezTo>
                  <a:pt x="968" y="1722"/>
                  <a:pt x="966" y="1720"/>
                  <a:pt x="963" y="1718"/>
                </a:cubicBezTo>
                <a:cubicBezTo>
                  <a:pt x="888" y="1705"/>
                  <a:pt x="870" y="1698"/>
                  <a:pt x="852" y="1692"/>
                </a:cubicBezTo>
                <a:cubicBezTo>
                  <a:pt x="783" y="1690"/>
                  <a:pt x="782" y="1675"/>
                  <a:pt x="776" y="1683"/>
                </a:cubicBezTo>
                <a:cubicBezTo>
                  <a:pt x="741" y="1678"/>
                  <a:pt x="733" y="1680"/>
                  <a:pt x="724" y="1679"/>
                </a:cubicBezTo>
                <a:cubicBezTo>
                  <a:pt x="667" y="1683"/>
                  <a:pt x="665" y="1675"/>
                  <a:pt x="659" y="1681"/>
                </a:cubicBezTo>
                <a:cubicBezTo>
                  <a:pt x="662" y="1669"/>
                  <a:pt x="672" y="1670"/>
                  <a:pt x="683" y="1669"/>
                </a:cubicBezTo>
                <a:cubicBezTo>
                  <a:pt x="732" y="1664"/>
                  <a:pt x="752" y="1669"/>
                  <a:pt x="773" y="1664"/>
                </a:cubicBezTo>
                <a:cubicBezTo>
                  <a:pt x="797" y="1669"/>
                  <a:pt x="804" y="1670"/>
                  <a:pt x="810" y="1671"/>
                </a:cubicBezTo>
                <a:cubicBezTo>
                  <a:pt x="851" y="1682"/>
                  <a:pt x="858" y="1679"/>
                  <a:pt x="864" y="1683"/>
                </a:cubicBezTo>
                <a:cubicBezTo>
                  <a:pt x="906" y="1691"/>
                  <a:pt x="912" y="1691"/>
                  <a:pt x="917" y="1696"/>
                </a:cubicBezTo>
                <a:cubicBezTo>
                  <a:pt x="943" y="1696"/>
                  <a:pt x="947" y="1703"/>
                  <a:pt x="954" y="1699"/>
                </a:cubicBezTo>
                <a:cubicBezTo>
                  <a:pt x="1003" y="1704"/>
                  <a:pt x="1006" y="1708"/>
                  <a:pt x="1009" y="1708"/>
                </a:cubicBezTo>
                <a:cubicBezTo>
                  <a:pt x="1072" y="1718"/>
                  <a:pt x="1080" y="1708"/>
                  <a:pt x="1085" y="1716"/>
                </a:cubicBezTo>
                <a:cubicBezTo>
                  <a:pt x="1148" y="1712"/>
                  <a:pt x="1153" y="1718"/>
                  <a:pt x="1160" y="1714"/>
                </a:cubicBezTo>
                <a:cubicBezTo>
                  <a:pt x="1205" y="1716"/>
                  <a:pt x="1214" y="1704"/>
                  <a:pt x="1220" y="1709"/>
                </a:cubicBezTo>
                <a:cubicBezTo>
                  <a:pt x="1305" y="1688"/>
                  <a:pt x="1313" y="1684"/>
                  <a:pt x="1319" y="1681"/>
                </a:cubicBezTo>
                <a:cubicBezTo>
                  <a:pt x="1358" y="1670"/>
                  <a:pt x="1363" y="1665"/>
                  <a:pt x="1367" y="1663"/>
                </a:cubicBezTo>
                <a:cubicBezTo>
                  <a:pt x="1319" y="1676"/>
                  <a:pt x="1311" y="1676"/>
                  <a:pt x="1303" y="1682"/>
                </a:cubicBezTo>
                <a:cubicBezTo>
                  <a:pt x="1252" y="1689"/>
                  <a:pt x="1247" y="1696"/>
                  <a:pt x="1244" y="1693"/>
                </a:cubicBezTo>
                <a:cubicBezTo>
                  <a:pt x="1175" y="1703"/>
                  <a:pt x="1166" y="1705"/>
                  <a:pt x="1158" y="1706"/>
                </a:cubicBezTo>
                <a:cubicBezTo>
                  <a:pt x="1073" y="1701"/>
                  <a:pt x="1065" y="1700"/>
                  <a:pt x="1057" y="1700"/>
                </a:cubicBezTo>
                <a:cubicBezTo>
                  <a:pt x="1027" y="1691"/>
                  <a:pt x="1020" y="1706"/>
                  <a:pt x="1018" y="1695"/>
                </a:cubicBezTo>
                <a:cubicBezTo>
                  <a:pt x="988" y="1695"/>
                  <a:pt x="984" y="1692"/>
                  <a:pt x="979" y="1689"/>
                </a:cubicBezTo>
                <a:cubicBezTo>
                  <a:pt x="823" y="1665"/>
                  <a:pt x="821" y="1655"/>
                  <a:pt x="816" y="1660"/>
                </a:cubicBezTo>
                <a:cubicBezTo>
                  <a:pt x="789" y="1656"/>
                  <a:pt x="788" y="1655"/>
                  <a:pt x="785" y="1656"/>
                </a:cubicBezTo>
                <a:cubicBezTo>
                  <a:pt x="888" y="1653"/>
                  <a:pt x="913" y="1660"/>
                  <a:pt x="939" y="1661"/>
                </a:cubicBezTo>
                <a:cubicBezTo>
                  <a:pt x="970" y="1669"/>
                  <a:pt x="974" y="1669"/>
                  <a:pt x="978" y="1666"/>
                </a:cubicBezTo>
                <a:cubicBezTo>
                  <a:pt x="1021" y="1678"/>
                  <a:pt x="1030" y="1667"/>
                  <a:pt x="1034" y="1677"/>
                </a:cubicBezTo>
                <a:cubicBezTo>
                  <a:pt x="1079" y="1681"/>
                  <a:pt x="1083" y="1674"/>
                  <a:pt x="1086" y="1677"/>
                </a:cubicBezTo>
                <a:cubicBezTo>
                  <a:pt x="1123" y="1675"/>
                  <a:pt x="1128" y="1682"/>
                  <a:pt x="1137" y="1674"/>
                </a:cubicBezTo>
                <a:cubicBezTo>
                  <a:pt x="1232" y="1659"/>
                  <a:pt x="1245" y="1664"/>
                  <a:pt x="1260" y="1654"/>
                </a:cubicBezTo>
                <a:cubicBezTo>
                  <a:pt x="1316" y="1636"/>
                  <a:pt x="1331" y="1630"/>
                  <a:pt x="1345" y="1625"/>
                </a:cubicBezTo>
                <a:cubicBezTo>
                  <a:pt x="1412" y="1587"/>
                  <a:pt x="1413" y="1587"/>
                  <a:pt x="1413" y="1586"/>
                </a:cubicBezTo>
                <a:close/>
                <a:moveTo>
                  <a:pt x="885" y="1554"/>
                </a:moveTo>
                <a:cubicBezTo>
                  <a:pt x="890" y="1553"/>
                  <a:pt x="885" y="1557"/>
                  <a:pt x="882" y="1560"/>
                </a:cubicBezTo>
                <a:cubicBezTo>
                  <a:pt x="876" y="1561"/>
                  <a:pt x="881" y="1556"/>
                  <a:pt x="885" y="1554"/>
                </a:cubicBezTo>
                <a:close/>
                <a:moveTo>
                  <a:pt x="230" y="1635"/>
                </a:moveTo>
                <a:cubicBezTo>
                  <a:pt x="229" y="1638"/>
                  <a:pt x="228" y="1641"/>
                  <a:pt x="226" y="1644"/>
                </a:cubicBezTo>
                <a:cubicBezTo>
                  <a:pt x="219" y="1647"/>
                  <a:pt x="226" y="1636"/>
                  <a:pt x="230" y="1635"/>
                </a:cubicBezTo>
                <a:close/>
                <a:moveTo>
                  <a:pt x="45" y="2000"/>
                </a:moveTo>
                <a:cubicBezTo>
                  <a:pt x="37" y="2007"/>
                  <a:pt x="30" y="2015"/>
                  <a:pt x="26" y="2023"/>
                </a:cubicBezTo>
                <a:cubicBezTo>
                  <a:pt x="5" y="2034"/>
                  <a:pt x="15" y="2026"/>
                  <a:pt x="15" y="2017"/>
                </a:cubicBezTo>
                <a:cubicBezTo>
                  <a:pt x="41" y="1976"/>
                  <a:pt x="44" y="1972"/>
                  <a:pt x="41" y="1968"/>
                </a:cubicBezTo>
                <a:cubicBezTo>
                  <a:pt x="65" y="1913"/>
                  <a:pt x="75" y="1910"/>
                  <a:pt x="72" y="1905"/>
                </a:cubicBezTo>
                <a:cubicBezTo>
                  <a:pt x="95" y="1863"/>
                  <a:pt x="95" y="1856"/>
                  <a:pt x="98" y="1850"/>
                </a:cubicBezTo>
                <a:cubicBezTo>
                  <a:pt x="112" y="1826"/>
                  <a:pt x="110" y="1821"/>
                  <a:pt x="119" y="1818"/>
                </a:cubicBezTo>
                <a:cubicBezTo>
                  <a:pt x="138" y="1776"/>
                  <a:pt x="148" y="1760"/>
                  <a:pt x="152" y="1743"/>
                </a:cubicBezTo>
                <a:cubicBezTo>
                  <a:pt x="171" y="1710"/>
                  <a:pt x="179" y="1703"/>
                  <a:pt x="183" y="1694"/>
                </a:cubicBezTo>
                <a:cubicBezTo>
                  <a:pt x="217" y="1664"/>
                  <a:pt x="212" y="1666"/>
                  <a:pt x="215" y="1669"/>
                </a:cubicBezTo>
                <a:cubicBezTo>
                  <a:pt x="204" y="1692"/>
                  <a:pt x="203" y="1696"/>
                  <a:pt x="204" y="1701"/>
                </a:cubicBezTo>
                <a:cubicBezTo>
                  <a:pt x="195" y="1723"/>
                  <a:pt x="195" y="1724"/>
                  <a:pt x="196" y="1724"/>
                </a:cubicBezTo>
                <a:cubicBezTo>
                  <a:pt x="166" y="1784"/>
                  <a:pt x="168" y="1793"/>
                  <a:pt x="160" y="1801"/>
                </a:cubicBezTo>
                <a:cubicBezTo>
                  <a:pt x="146" y="1834"/>
                  <a:pt x="137" y="1841"/>
                  <a:pt x="137" y="1850"/>
                </a:cubicBezTo>
                <a:cubicBezTo>
                  <a:pt x="121" y="1886"/>
                  <a:pt x="117" y="1894"/>
                  <a:pt x="113" y="1902"/>
                </a:cubicBezTo>
                <a:cubicBezTo>
                  <a:pt x="94" y="1930"/>
                  <a:pt x="88" y="1934"/>
                  <a:pt x="89" y="1939"/>
                </a:cubicBezTo>
                <a:cubicBezTo>
                  <a:pt x="62" y="1985"/>
                  <a:pt x="45" y="1991"/>
                  <a:pt x="45" y="2000"/>
                </a:cubicBezTo>
                <a:close/>
                <a:moveTo>
                  <a:pt x="229" y="1850"/>
                </a:moveTo>
                <a:cubicBezTo>
                  <a:pt x="228" y="1851"/>
                  <a:pt x="227" y="1853"/>
                  <a:pt x="224" y="1855"/>
                </a:cubicBezTo>
                <a:cubicBezTo>
                  <a:pt x="198" y="1885"/>
                  <a:pt x="194" y="1894"/>
                  <a:pt x="186" y="1902"/>
                </a:cubicBezTo>
                <a:cubicBezTo>
                  <a:pt x="198" y="1867"/>
                  <a:pt x="207" y="1865"/>
                  <a:pt x="204" y="1861"/>
                </a:cubicBezTo>
                <a:cubicBezTo>
                  <a:pt x="228" y="1817"/>
                  <a:pt x="233" y="1810"/>
                  <a:pt x="234" y="1803"/>
                </a:cubicBezTo>
                <a:cubicBezTo>
                  <a:pt x="266" y="1737"/>
                  <a:pt x="268" y="1729"/>
                  <a:pt x="271" y="1723"/>
                </a:cubicBezTo>
                <a:cubicBezTo>
                  <a:pt x="276" y="1715"/>
                  <a:pt x="275" y="1709"/>
                  <a:pt x="283" y="1704"/>
                </a:cubicBezTo>
                <a:cubicBezTo>
                  <a:pt x="320" y="1641"/>
                  <a:pt x="333" y="1614"/>
                  <a:pt x="353" y="1590"/>
                </a:cubicBezTo>
                <a:cubicBezTo>
                  <a:pt x="370" y="1563"/>
                  <a:pt x="380" y="1558"/>
                  <a:pt x="380" y="1551"/>
                </a:cubicBezTo>
                <a:cubicBezTo>
                  <a:pt x="375" y="1567"/>
                  <a:pt x="378" y="1576"/>
                  <a:pt x="373" y="1583"/>
                </a:cubicBezTo>
                <a:cubicBezTo>
                  <a:pt x="361" y="1612"/>
                  <a:pt x="354" y="1619"/>
                  <a:pt x="350" y="1627"/>
                </a:cubicBezTo>
                <a:cubicBezTo>
                  <a:pt x="327" y="1680"/>
                  <a:pt x="320" y="1686"/>
                  <a:pt x="318" y="1694"/>
                </a:cubicBezTo>
                <a:cubicBezTo>
                  <a:pt x="303" y="1745"/>
                  <a:pt x="284" y="1746"/>
                  <a:pt x="291" y="1751"/>
                </a:cubicBezTo>
                <a:cubicBezTo>
                  <a:pt x="272" y="1791"/>
                  <a:pt x="262" y="1798"/>
                  <a:pt x="261" y="1806"/>
                </a:cubicBezTo>
                <a:cubicBezTo>
                  <a:pt x="231" y="1846"/>
                  <a:pt x="230" y="1848"/>
                  <a:pt x="229" y="1850"/>
                </a:cubicBezTo>
                <a:close/>
                <a:moveTo>
                  <a:pt x="385" y="1792"/>
                </a:moveTo>
                <a:cubicBezTo>
                  <a:pt x="384" y="1783"/>
                  <a:pt x="399" y="1782"/>
                  <a:pt x="403" y="1783"/>
                </a:cubicBezTo>
                <a:cubicBezTo>
                  <a:pt x="404" y="1793"/>
                  <a:pt x="391" y="1784"/>
                  <a:pt x="385" y="1792"/>
                </a:cubicBezTo>
                <a:close/>
                <a:moveTo>
                  <a:pt x="431" y="1793"/>
                </a:moveTo>
                <a:cubicBezTo>
                  <a:pt x="436" y="1792"/>
                  <a:pt x="431" y="1799"/>
                  <a:pt x="428" y="1795"/>
                </a:cubicBezTo>
                <a:cubicBezTo>
                  <a:pt x="424" y="1798"/>
                  <a:pt x="421" y="1795"/>
                  <a:pt x="417" y="1799"/>
                </a:cubicBezTo>
                <a:cubicBezTo>
                  <a:pt x="408" y="1797"/>
                  <a:pt x="427" y="1792"/>
                  <a:pt x="431" y="1793"/>
                </a:cubicBezTo>
                <a:close/>
                <a:moveTo>
                  <a:pt x="583" y="1697"/>
                </a:moveTo>
                <a:cubicBezTo>
                  <a:pt x="586" y="1711"/>
                  <a:pt x="568" y="1700"/>
                  <a:pt x="560" y="1710"/>
                </a:cubicBezTo>
                <a:cubicBezTo>
                  <a:pt x="561" y="1696"/>
                  <a:pt x="575" y="1708"/>
                  <a:pt x="583" y="1697"/>
                </a:cubicBezTo>
                <a:close/>
                <a:moveTo>
                  <a:pt x="642" y="1707"/>
                </a:moveTo>
                <a:cubicBezTo>
                  <a:pt x="646" y="1712"/>
                  <a:pt x="653" y="1707"/>
                  <a:pt x="658" y="1710"/>
                </a:cubicBezTo>
                <a:cubicBezTo>
                  <a:pt x="713" y="1718"/>
                  <a:pt x="725" y="1710"/>
                  <a:pt x="734" y="1715"/>
                </a:cubicBezTo>
                <a:cubicBezTo>
                  <a:pt x="772" y="1721"/>
                  <a:pt x="782" y="1717"/>
                  <a:pt x="791" y="1723"/>
                </a:cubicBezTo>
                <a:cubicBezTo>
                  <a:pt x="834" y="1729"/>
                  <a:pt x="845" y="1727"/>
                  <a:pt x="854" y="1732"/>
                </a:cubicBezTo>
                <a:cubicBezTo>
                  <a:pt x="904" y="1738"/>
                  <a:pt x="907" y="1744"/>
                  <a:pt x="912" y="1745"/>
                </a:cubicBezTo>
                <a:cubicBezTo>
                  <a:pt x="932" y="1753"/>
                  <a:pt x="938" y="1749"/>
                  <a:pt x="942" y="1753"/>
                </a:cubicBezTo>
                <a:cubicBezTo>
                  <a:pt x="1062" y="1787"/>
                  <a:pt x="1067" y="1788"/>
                  <a:pt x="1072" y="1791"/>
                </a:cubicBezTo>
                <a:cubicBezTo>
                  <a:pt x="1107" y="1789"/>
                  <a:pt x="1109" y="1802"/>
                  <a:pt x="1115" y="1797"/>
                </a:cubicBezTo>
                <a:cubicBezTo>
                  <a:pt x="1123" y="1795"/>
                  <a:pt x="1116" y="1806"/>
                  <a:pt x="1112" y="1803"/>
                </a:cubicBezTo>
                <a:cubicBezTo>
                  <a:pt x="1065" y="1804"/>
                  <a:pt x="1062" y="1802"/>
                  <a:pt x="1060" y="1799"/>
                </a:cubicBezTo>
                <a:cubicBezTo>
                  <a:pt x="1029" y="1804"/>
                  <a:pt x="1021" y="1793"/>
                  <a:pt x="1010" y="1798"/>
                </a:cubicBezTo>
                <a:cubicBezTo>
                  <a:pt x="972" y="1793"/>
                  <a:pt x="964" y="1785"/>
                  <a:pt x="954" y="1787"/>
                </a:cubicBezTo>
                <a:cubicBezTo>
                  <a:pt x="897" y="1767"/>
                  <a:pt x="890" y="1778"/>
                  <a:pt x="886" y="1769"/>
                </a:cubicBezTo>
                <a:cubicBezTo>
                  <a:pt x="832" y="1761"/>
                  <a:pt x="828" y="1760"/>
                  <a:pt x="824" y="1759"/>
                </a:cubicBezTo>
                <a:cubicBezTo>
                  <a:pt x="769" y="1746"/>
                  <a:pt x="764" y="1748"/>
                  <a:pt x="759" y="1747"/>
                </a:cubicBezTo>
                <a:cubicBezTo>
                  <a:pt x="709" y="1735"/>
                  <a:pt x="699" y="1737"/>
                  <a:pt x="692" y="1729"/>
                </a:cubicBezTo>
                <a:cubicBezTo>
                  <a:pt x="608" y="1731"/>
                  <a:pt x="600" y="1727"/>
                  <a:pt x="589" y="1732"/>
                </a:cubicBezTo>
                <a:cubicBezTo>
                  <a:pt x="527" y="1725"/>
                  <a:pt x="529" y="1724"/>
                  <a:pt x="530" y="1723"/>
                </a:cubicBezTo>
                <a:cubicBezTo>
                  <a:pt x="578" y="1715"/>
                  <a:pt x="590" y="1713"/>
                  <a:pt x="602" y="1716"/>
                </a:cubicBezTo>
                <a:close/>
                <a:moveTo>
                  <a:pt x="599" y="1690"/>
                </a:moveTo>
                <a:cubicBezTo>
                  <a:pt x="601" y="1681"/>
                  <a:pt x="618" y="1685"/>
                  <a:pt x="627" y="1675"/>
                </a:cubicBezTo>
                <a:cubicBezTo>
                  <a:pt x="625" y="1685"/>
                  <a:pt x="607" y="1687"/>
                  <a:pt x="599" y="1690"/>
                </a:cubicBezTo>
                <a:close/>
                <a:moveTo>
                  <a:pt x="645" y="1659"/>
                </a:moveTo>
                <a:cubicBezTo>
                  <a:pt x="642" y="1653"/>
                  <a:pt x="656" y="1650"/>
                  <a:pt x="660" y="1646"/>
                </a:cubicBezTo>
                <a:cubicBezTo>
                  <a:pt x="664" y="1657"/>
                  <a:pt x="652" y="1652"/>
                  <a:pt x="645" y="1659"/>
                </a:cubicBezTo>
                <a:close/>
                <a:moveTo>
                  <a:pt x="756" y="1654"/>
                </a:moveTo>
                <a:cubicBezTo>
                  <a:pt x="750" y="1652"/>
                  <a:pt x="742" y="1655"/>
                  <a:pt x="736" y="1654"/>
                </a:cubicBezTo>
                <a:cubicBezTo>
                  <a:pt x="735" y="1645"/>
                  <a:pt x="748" y="1653"/>
                  <a:pt x="753" y="1649"/>
                </a:cubicBezTo>
                <a:cubicBezTo>
                  <a:pt x="760" y="1651"/>
                  <a:pt x="767" y="1650"/>
                  <a:pt x="774" y="1649"/>
                </a:cubicBezTo>
                <a:cubicBezTo>
                  <a:pt x="775" y="1659"/>
                  <a:pt x="762" y="1650"/>
                  <a:pt x="756" y="1654"/>
                </a:cubicBezTo>
                <a:close/>
                <a:moveTo>
                  <a:pt x="2401" y="2005"/>
                </a:moveTo>
                <a:cubicBezTo>
                  <a:pt x="2408" y="1993"/>
                  <a:pt x="2402" y="1977"/>
                  <a:pt x="2411" y="1965"/>
                </a:cubicBezTo>
                <a:cubicBezTo>
                  <a:pt x="2409" y="1949"/>
                  <a:pt x="2415" y="1936"/>
                  <a:pt x="2415" y="1921"/>
                </a:cubicBezTo>
                <a:cubicBezTo>
                  <a:pt x="2418" y="1915"/>
                  <a:pt x="2412" y="1906"/>
                  <a:pt x="2418" y="1900"/>
                </a:cubicBezTo>
                <a:cubicBezTo>
                  <a:pt x="2415" y="1892"/>
                  <a:pt x="2420" y="1885"/>
                  <a:pt x="2415" y="1876"/>
                </a:cubicBezTo>
                <a:cubicBezTo>
                  <a:pt x="2419" y="1870"/>
                  <a:pt x="2409" y="1859"/>
                  <a:pt x="2414" y="1854"/>
                </a:cubicBezTo>
                <a:cubicBezTo>
                  <a:pt x="2413" y="1852"/>
                  <a:pt x="2412" y="1851"/>
                  <a:pt x="2412" y="1850"/>
                </a:cubicBezTo>
                <a:cubicBezTo>
                  <a:pt x="2408" y="1842"/>
                  <a:pt x="2411" y="1836"/>
                  <a:pt x="2408" y="1828"/>
                </a:cubicBezTo>
                <a:cubicBezTo>
                  <a:pt x="2403" y="1830"/>
                  <a:pt x="2407" y="1823"/>
                  <a:pt x="2403" y="1824"/>
                </a:cubicBezTo>
                <a:cubicBezTo>
                  <a:pt x="2398" y="1820"/>
                  <a:pt x="2406" y="1811"/>
                  <a:pt x="2397" y="1813"/>
                </a:cubicBezTo>
                <a:cubicBezTo>
                  <a:pt x="2400" y="1825"/>
                  <a:pt x="2402" y="1838"/>
                  <a:pt x="2404" y="1850"/>
                </a:cubicBezTo>
                <a:cubicBezTo>
                  <a:pt x="2408" y="1872"/>
                  <a:pt x="2409" y="1894"/>
                  <a:pt x="2405" y="1913"/>
                </a:cubicBezTo>
                <a:cubicBezTo>
                  <a:pt x="2408" y="1930"/>
                  <a:pt x="2398" y="1943"/>
                  <a:pt x="2402" y="1960"/>
                </a:cubicBezTo>
                <a:cubicBezTo>
                  <a:pt x="2399" y="1967"/>
                  <a:pt x="2399" y="1975"/>
                  <a:pt x="2396" y="1982"/>
                </a:cubicBezTo>
                <a:cubicBezTo>
                  <a:pt x="2399" y="1987"/>
                  <a:pt x="2391" y="1989"/>
                  <a:pt x="2396" y="1995"/>
                </a:cubicBezTo>
                <a:cubicBezTo>
                  <a:pt x="2385" y="1995"/>
                  <a:pt x="2399" y="2005"/>
                  <a:pt x="2392" y="2007"/>
                </a:cubicBezTo>
                <a:cubicBezTo>
                  <a:pt x="2388" y="2013"/>
                  <a:pt x="2394" y="2023"/>
                  <a:pt x="2387" y="2029"/>
                </a:cubicBezTo>
                <a:cubicBezTo>
                  <a:pt x="2390" y="2038"/>
                  <a:pt x="2385" y="2044"/>
                  <a:pt x="2385" y="2052"/>
                </a:cubicBezTo>
                <a:cubicBezTo>
                  <a:pt x="2383" y="2055"/>
                  <a:pt x="2382" y="2058"/>
                  <a:pt x="2384" y="2062"/>
                </a:cubicBezTo>
                <a:cubicBezTo>
                  <a:pt x="2376" y="2064"/>
                  <a:pt x="2382" y="2070"/>
                  <a:pt x="2380" y="2074"/>
                </a:cubicBezTo>
                <a:cubicBezTo>
                  <a:pt x="2377" y="2082"/>
                  <a:pt x="2375" y="2090"/>
                  <a:pt x="2372" y="2097"/>
                </a:cubicBezTo>
                <a:cubicBezTo>
                  <a:pt x="2371" y="2105"/>
                  <a:pt x="2369" y="2112"/>
                  <a:pt x="2367" y="2119"/>
                </a:cubicBezTo>
                <a:cubicBezTo>
                  <a:pt x="2370" y="2125"/>
                  <a:pt x="2361" y="2126"/>
                  <a:pt x="2363" y="2131"/>
                </a:cubicBezTo>
                <a:cubicBezTo>
                  <a:pt x="2363" y="2135"/>
                  <a:pt x="2362" y="2139"/>
                  <a:pt x="2359" y="2142"/>
                </a:cubicBezTo>
                <a:cubicBezTo>
                  <a:pt x="2362" y="2150"/>
                  <a:pt x="2354" y="2154"/>
                  <a:pt x="2353" y="2161"/>
                </a:cubicBezTo>
                <a:cubicBezTo>
                  <a:pt x="2365" y="2161"/>
                  <a:pt x="2365" y="2161"/>
                  <a:pt x="2365" y="2161"/>
                </a:cubicBezTo>
                <a:cubicBezTo>
                  <a:pt x="2368" y="2151"/>
                  <a:pt x="2373" y="2141"/>
                  <a:pt x="2376" y="2131"/>
                </a:cubicBezTo>
                <a:cubicBezTo>
                  <a:pt x="2378" y="2116"/>
                  <a:pt x="2384" y="2103"/>
                  <a:pt x="2384" y="2088"/>
                </a:cubicBezTo>
                <a:cubicBezTo>
                  <a:pt x="2391" y="2076"/>
                  <a:pt x="2392" y="2062"/>
                  <a:pt x="2397" y="2049"/>
                </a:cubicBezTo>
                <a:cubicBezTo>
                  <a:pt x="2398" y="2035"/>
                  <a:pt x="2403" y="2021"/>
                  <a:pt x="2401" y="2005"/>
                </a:cubicBezTo>
                <a:close/>
                <a:moveTo>
                  <a:pt x="1848" y="2083"/>
                </a:moveTo>
                <a:cubicBezTo>
                  <a:pt x="1837" y="2071"/>
                  <a:pt x="1827" y="2058"/>
                  <a:pt x="1815" y="2048"/>
                </a:cubicBezTo>
                <a:cubicBezTo>
                  <a:pt x="1743" y="1977"/>
                  <a:pt x="1737" y="1972"/>
                  <a:pt x="1733" y="1965"/>
                </a:cubicBezTo>
                <a:cubicBezTo>
                  <a:pt x="1666" y="1891"/>
                  <a:pt x="1651" y="1871"/>
                  <a:pt x="1636" y="1850"/>
                </a:cubicBezTo>
                <a:cubicBezTo>
                  <a:pt x="1576" y="1734"/>
                  <a:pt x="1570" y="1734"/>
                  <a:pt x="1568" y="1730"/>
                </a:cubicBezTo>
                <a:cubicBezTo>
                  <a:pt x="1563" y="1714"/>
                  <a:pt x="1566" y="1709"/>
                  <a:pt x="1562" y="1710"/>
                </a:cubicBezTo>
                <a:cubicBezTo>
                  <a:pt x="1560" y="1694"/>
                  <a:pt x="1559" y="1690"/>
                  <a:pt x="1557" y="1687"/>
                </a:cubicBezTo>
                <a:cubicBezTo>
                  <a:pt x="1558" y="1700"/>
                  <a:pt x="1552" y="1702"/>
                  <a:pt x="1558" y="1709"/>
                </a:cubicBezTo>
                <a:cubicBezTo>
                  <a:pt x="1561" y="1727"/>
                  <a:pt x="1562" y="1732"/>
                  <a:pt x="1566" y="1737"/>
                </a:cubicBezTo>
                <a:cubicBezTo>
                  <a:pt x="1608" y="1833"/>
                  <a:pt x="1615" y="1842"/>
                  <a:pt x="1617" y="1850"/>
                </a:cubicBezTo>
                <a:cubicBezTo>
                  <a:pt x="1630" y="1877"/>
                  <a:pt x="1634" y="1884"/>
                  <a:pt x="1637" y="1883"/>
                </a:cubicBezTo>
                <a:cubicBezTo>
                  <a:pt x="1687" y="1963"/>
                  <a:pt x="1705" y="1985"/>
                  <a:pt x="1727" y="2013"/>
                </a:cubicBezTo>
                <a:cubicBezTo>
                  <a:pt x="1767" y="2045"/>
                  <a:pt x="1770" y="2058"/>
                  <a:pt x="1776" y="2060"/>
                </a:cubicBezTo>
                <a:cubicBezTo>
                  <a:pt x="1861" y="2152"/>
                  <a:pt x="1866" y="2156"/>
                  <a:pt x="1871" y="2161"/>
                </a:cubicBezTo>
                <a:cubicBezTo>
                  <a:pt x="1865" y="2152"/>
                  <a:pt x="1861" y="2136"/>
                  <a:pt x="1853" y="2132"/>
                </a:cubicBezTo>
                <a:cubicBezTo>
                  <a:pt x="1790" y="2069"/>
                  <a:pt x="1789" y="2056"/>
                  <a:pt x="1784" y="2057"/>
                </a:cubicBezTo>
                <a:cubicBezTo>
                  <a:pt x="1762" y="2030"/>
                  <a:pt x="1757" y="2034"/>
                  <a:pt x="1755" y="2025"/>
                </a:cubicBezTo>
                <a:cubicBezTo>
                  <a:pt x="1720" y="1996"/>
                  <a:pt x="1720" y="1984"/>
                  <a:pt x="1714" y="1987"/>
                </a:cubicBezTo>
                <a:cubicBezTo>
                  <a:pt x="1638" y="1877"/>
                  <a:pt x="1634" y="1870"/>
                  <a:pt x="1631" y="1864"/>
                </a:cubicBezTo>
                <a:cubicBezTo>
                  <a:pt x="1677" y="1921"/>
                  <a:pt x="1680" y="1927"/>
                  <a:pt x="1685" y="1927"/>
                </a:cubicBezTo>
                <a:cubicBezTo>
                  <a:pt x="1708" y="1953"/>
                  <a:pt x="1709" y="1963"/>
                  <a:pt x="1714" y="1961"/>
                </a:cubicBezTo>
                <a:cubicBezTo>
                  <a:pt x="1783" y="2035"/>
                  <a:pt x="1790" y="2043"/>
                  <a:pt x="1798" y="2046"/>
                </a:cubicBezTo>
                <a:cubicBezTo>
                  <a:pt x="1845" y="2089"/>
                  <a:pt x="1846" y="2102"/>
                  <a:pt x="1851" y="2101"/>
                </a:cubicBezTo>
                <a:cubicBezTo>
                  <a:pt x="1873" y="2132"/>
                  <a:pt x="1878" y="2128"/>
                  <a:pt x="1880" y="2135"/>
                </a:cubicBezTo>
                <a:cubicBezTo>
                  <a:pt x="1905" y="2147"/>
                  <a:pt x="1893" y="2133"/>
                  <a:pt x="1882" y="2118"/>
                </a:cubicBezTo>
                <a:close/>
                <a:moveTo>
                  <a:pt x="2436" y="1972"/>
                </a:moveTo>
                <a:cubicBezTo>
                  <a:pt x="2431" y="1958"/>
                  <a:pt x="2436" y="1947"/>
                  <a:pt x="2434" y="1934"/>
                </a:cubicBezTo>
                <a:cubicBezTo>
                  <a:pt x="2431" y="1920"/>
                  <a:pt x="2431" y="1907"/>
                  <a:pt x="2431" y="1894"/>
                </a:cubicBezTo>
                <a:cubicBezTo>
                  <a:pt x="2429" y="1879"/>
                  <a:pt x="2427" y="1865"/>
                  <a:pt x="2423" y="1850"/>
                </a:cubicBezTo>
                <a:cubicBezTo>
                  <a:pt x="2421" y="1837"/>
                  <a:pt x="2418" y="1825"/>
                  <a:pt x="2413" y="1812"/>
                </a:cubicBezTo>
                <a:cubicBezTo>
                  <a:pt x="2409" y="1804"/>
                  <a:pt x="2405" y="1795"/>
                  <a:pt x="2400" y="1786"/>
                </a:cubicBezTo>
                <a:cubicBezTo>
                  <a:pt x="2387" y="1789"/>
                  <a:pt x="2409" y="1804"/>
                  <a:pt x="2401" y="1808"/>
                </a:cubicBezTo>
                <a:cubicBezTo>
                  <a:pt x="2410" y="1815"/>
                  <a:pt x="2407" y="1821"/>
                  <a:pt x="2413" y="1832"/>
                </a:cubicBezTo>
                <a:cubicBezTo>
                  <a:pt x="2413" y="1838"/>
                  <a:pt x="2414" y="1843"/>
                  <a:pt x="2415" y="1850"/>
                </a:cubicBezTo>
                <a:cubicBezTo>
                  <a:pt x="2415" y="1853"/>
                  <a:pt x="2416" y="1856"/>
                  <a:pt x="2417" y="1859"/>
                </a:cubicBezTo>
                <a:cubicBezTo>
                  <a:pt x="2421" y="1865"/>
                  <a:pt x="2415" y="1867"/>
                  <a:pt x="2420" y="1873"/>
                </a:cubicBezTo>
                <a:cubicBezTo>
                  <a:pt x="2412" y="1875"/>
                  <a:pt x="2428" y="1885"/>
                  <a:pt x="2420" y="1886"/>
                </a:cubicBezTo>
                <a:cubicBezTo>
                  <a:pt x="2421" y="1895"/>
                  <a:pt x="2422" y="1904"/>
                  <a:pt x="2424" y="1913"/>
                </a:cubicBezTo>
                <a:cubicBezTo>
                  <a:pt x="2425" y="1918"/>
                  <a:pt x="2423" y="1922"/>
                  <a:pt x="2424" y="1926"/>
                </a:cubicBezTo>
                <a:cubicBezTo>
                  <a:pt x="2421" y="1930"/>
                  <a:pt x="2428" y="1937"/>
                  <a:pt x="2424" y="1939"/>
                </a:cubicBezTo>
                <a:cubicBezTo>
                  <a:pt x="2428" y="1976"/>
                  <a:pt x="2427" y="2011"/>
                  <a:pt x="2424" y="2046"/>
                </a:cubicBezTo>
                <a:cubicBezTo>
                  <a:pt x="2418" y="2061"/>
                  <a:pt x="2419" y="2079"/>
                  <a:pt x="2412" y="2094"/>
                </a:cubicBezTo>
                <a:cubicBezTo>
                  <a:pt x="2415" y="2099"/>
                  <a:pt x="2407" y="2100"/>
                  <a:pt x="2412" y="2107"/>
                </a:cubicBezTo>
                <a:cubicBezTo>
                  <a:pt x="2411" y="2110"/>
                  <a:pt x="2410" y="2114"/>
                  <a:pt x="2408" y="2118"/>
                </a:cubicBezTo>
                <a:cubicBezTo>
                  <a:pt x="2405" y="2127"/>
                  <a:pt x="2407" y="2137"/>
                  <a:pt x="2402" y="2144"/>
                </a:cubicBezTo>
                <a:cubicBezTo>
                  <a:pt x="2401" y="2150"/>
                  <a:pt x="2400" y="2155"/>
                  <a:pt x="2398" y="2161"/>
                </a:cubicBezTo>
                <a:cubicBezTo>
                  <a:pt x="2410" y="2161"/>
                  <a:pt x="2410" y="2161"/>
                  <a:pt x="2410" y="2161"/>
                </a:cubicBezTo>
                <a:cubicBezTo>
                  <a:pt x="2411" y="2159"/>
                  <a:pt x="2412" y="2157"/>
                  <a:pt x="2413" y="2155"/>
                </a:cubicBezTo>
                <a:cubicBezTo>
                  <a:pt x="2413" y="2141"/>
                  <a:pt x="2418" y="2130"/>
                  <a:pt x="2421" y="2118"/>
                </a:cubicBezTo>
                <a:cubicBezTo>
                  <a:pt x="2423" y="2107"/>
                  <a:pt x="2422" y="2094"/>
                  <a:pt x="2427" y="2083"/>
                </a:cubicBezTo>
                <a:cubicBezTo>
                  <a:pt x="2430" y="2071"/>
                  <a:pt x="2430" y="2058"/>
                  <a:pt x="2435" y="2047"/>
                </a:cubicBezTo>
                <a:cubicBezTo>
                  <a:pt x="2434" y="2041"/>
                  <a:pt x="2436" y="2036"/>
                  <a:pt x="2436" y="2030"/>
                </a:cubicBezTo>
                <a:cubicBezTo>
                  <a:pt x="2439" y="2025"/>
                  <a:pt x="2434" y="2017"/>
                  <a:pt x="2436" y="2011"/>
                </a:cubicBezTo>
                <a:cubicBezTo>
                  <a:pt x="2440" y="1999"/>
                  <a:pt x="2435" y="1985"/>
                  <a:pt x="2436" y="1972"/>
                </a:cubicBezTo>
                <a:close/>
                <a:moveTo>
                  <a:pt x="1821" y="2138"/>
                </a:moveTo>
                <a:cubicBezTo>
                  <a:pt x="1814" y="2138"/>
                  <a:pt x="1811" y="2128"/>
                  <a:pt x="1805" y="2127"/>
                </a:cubicBezTo>
                <a:cubicBezTo>
                  <a:pt x="1757" y="2084"/>
                  <a:pt x="1754" y="2074"/>
                  <a:pt x="1747" y="2074"/>
                </a:cubicBezTo>
                <a:cubicBezTo>
                  <a:pt x="1699" y="2031"/>
                  <a:pt x="1696" y="2022"/>
                  <a:pt x="1689" y="2022"/>
                </a:cubicBezTo>
                <a:cubicBezTo>
                  <a:pt x="1626" y="1966"/>
                  <a:pt x="1625" y="1952"/>
                  <a:pt x="1617" y="1954"/>
                </a:cubicBezTo>
                <a:cubicBezTo>
                  <a:pt x="1548" y="1868"/>
                  <a:pt x="1544" y="1859"/>
                  <a:pt x="1540" y="1850"/>
                </a:cubicBezTo>
                <a:cubicBezTo>
                  <a:pt x="1520" y="1803"/>
                  <a:pt x="1518" y="1794"/>
                  <a:pt x="1511" y="1797"/>
                </a:cubicBezTo>
                <a:cubicBezTo>
                  <a:pt x="1515" y="1820"/>
                  <a:pt x="1523" y="1829"/>
                  <a:pt x="1520" y="1834"/>
                </a:cubicBezTo>
                <a:cubicBezTo>
                  <a:pt x="1451" y="1707"/>
                  <a:pt x="1453" y="1693"/>
                  <a:pt x="1444" y="1694"/>
                </a:cubicBezTo>
                <a:cubicBezTo>
                  <a:pt x="1515" y="1844"/>
                  <a:pt x="1519" y="1846"/>
                  <a:pt x="1523" y="1850"/>
                </a:cubicBezTo>
                <a:cubicBezTo>
                  <a:pt x="1552" y="1907"/>
                  <a:pt x="1560" y="1922"/>
                  <a:pt x="1567" y="1937"/>
                </a:cubicBezTo>
                <a:cubicBezTo>
                  <a:pt x="1690" y="2114"/>
                  <a:pt x="1700" y="2123"/>
                  <a:pt x="1709" y="2135"/>
                </a:cubicBezTo>
                <a:cubicBezTo>
                  <a:pt x="1732" y="2161"/>
                  <a:pt x="1736" y="2157"/>
                  <a:pt x="1738" y="2161"/>
                </a:cubicBezTo>
                <a:cubicBezTo>
                  <a:pt x="1718" y="2123"/>
                  <a:pt x="1707" y="2120"/>
                  <a:pt x="1700" y="2104"/>
                </a:cubicBezTo>
                <a:cubicBezTo>
                  <a:pt x="1663" y="2064"/>
                  <a:pt x="1654" y="2053"/>
                  <a:pt x="1646" y="2040"/>
                </a:cubicBezTo>
                <a:cubicBezTo>
                  <a:pt x="1582" y="1936"/>
                  <a:pt x="1581" y="1927"/>
                  <a:pt x="1575" y="1927"/>
                </a:cubicBezTo>
                <a:cubicBezTo>
                  <a:pt x="1587" y="1933"/>
                  <a:pt x="1590" y="1942"/>
                  <a:pt x="1595" y="1942"/>
                </a:cubicBezTo>
                <a:cubicBezTo>
                  <a:pt x="1638" y="1987"/>
                  <a:pt x="1642" y="1992"/>
                  <a:pt x="1645" y="1998"/>
                </a:cubicBezTo>
                <a:cubicBezTo>
                  <a:pt x="1681" y="2022"/>
                  <a:pt x="1682" y="2032"/>
                  <a:pt x="1687" y="2030"/>
                </a:cubicBezTo>
                <a:cubicBezTo>
                  <a:pt x="1750" y="2098"/>
                  <a:pt x="1761" y="2092"/>
                  <a:pt x="1765" y="2104"/>
                </a:cubicBezTo>
                <a:cubicBezTo>
                  <a:pt x="1812" y="2147"/>
                  <a:pt x="1821" y="2154"/>
                  <a:pt x="1829" y="2161"/>
                </a:cubicBezTo>
                <a:cubicBezTo>
                  <a:pt x="1831" y="2144"/>
                  <a:pt x="1824" y="2146"/>
                  <a:pt x="1821" y="2138"/>
                </a:cubicBezTo>
                <a:close/>
                <a:moveTo>
                  <a:pt x="1637" y="2119"/>
                </a:moveTo>
                <a:cubicBezTo>
                  <a:pt x="1623" y="2101"/>
                  <a:pt x="1608" y="2086"/>
                  <a:pt x="1593" y="2069"/>
                </a:cubicBezTo>
                <a:cubicBezTo>
                  <a:pt x="1578" y="2052"/>
                  <a:pt x="1564" y="2032"/>
                  <a:pt x="1548" y="2017"/>
                </a:cubicBezTo>
                <a:cubicBezTo>
                  <a:pt x="1551" y="2009"/>
                  <a:pt x="1539" y="2006"/>
                  <a:pt x="1537" y="1994"/>
                </a:cubicBezTo>
                <a:cubicBezTo>
                  <a:pt x="1529" y="1991"/>
                  <a:pt x="1525" y="1976"/>
                  <a:pt x="1520" y="1966"/>
                </a:cubicBezTo>
                <a:cubicBezTo>
                  <a:pt x="1511" y="1971"/>
                  <a:pt x="1521" y="1955"/>
                  <a:pt x="1513" y="1960"/>
                </a:cubicBezTo>
                <a:cubicBezTo>
                  <a:pt x="1511" y="1955"/>
                  <a:pt x="1508" y="1949"/>
                  <a:pt x="1506" y="1944"/>
                </a:cubicBezTo>
                <a:cubicBezTo>
                  <a:pt x="1502" y="1931"/>
                  <a:pt x="1493" y="1930"/>
                  <a:pt x="1489" y="1917"/>
                </a:cubicBezTo>
                <a:cubicBezTo>
                  <a:pt x="1484" y="1909"/>
                  <a:pt x="1483" y="1902"/>
                  <a:pt x="1482" y="1895"/>
                </a:cubicBezTo>
                <a:cubicBezTo>
                  <a:pt x="1477" y="1888"/>
                  <a:pt x="1475" y="1876"/>
                  <a:pt x="1467" y="1879"/>
                </a:cubicBezTo>
                <a:cubicBezTo>
                  <a:pt x="1468" y="1884"/>
                  <a:pt x="1460" y="1885"/>
                  <a:pt x="1467" y="1892"/>
                </a:cubicBezTo>
                <a:cubicBezTo>
                  <a:pt x="1470" y="1897"/>
                  <a:pt x="1472" y="1903"/>
                  <a:pt x="1475" y="1908"/>
                </a:cubicBezTo>
                <a:cubicBezTo>
                  <a:pt x="1470" y="1908"/>
                  <a:pt x="1477" y="1922"/>
                  <a:pt x="1480" y="1918"/>
                </a:cubicBezTo>
                <a:cubicBezTo>
                  <a:pt x="1484" y="1924"/>
                  <a:pt x="1478" y="1926"/>
                  <a:pt x="1484" y="1932"/>
                </a:cubicBezTo>
                <a:cubicBezTo>
                  <a:pt x="1492" y="1939"/>
                  <a:pt x="1497" y="1953"/>
                  <a:pt x="1503" y="1965"/>
                </a:cubicBezTo>
                <a:cubicBezTo>
                  <a:pt x="1519" y="1982"/>
                  <a:pt x="1532" y="2007"/>
                  <a:pt x="1545" y="2031"/>
                </a:cubicBezTo>
                <a:cubicBezTo>
                  <a:pt x="1557" y="2038"/>
                  <a:pt x="1564" y="2058"/>
                  <a:pt x="1575" y="2065"/>
                </a:cubicBezTo>
                <a:cubicBezTo>
                  <a:pt x="1585" y="2077"/>
                  <a:pt x="1595" y="2088"/>
                  <a:pt x="1604" y="2099"/>
                </a:cubicBezTo>
                <a:cubicBezTo>
                  <a:pt x="1607" y="2110"/>
                  <a:pt x="1615" y="2107"/>
                  <a:pt x="1619" y="2115"/>
                </a:cubicBezTo>
                <a:cubicBezTo>
                  <a:pt x="1624" y="2121"/>
                  <a:pt x="1628" y="2128"/>
                  <a:pt x="1635" y="2129"/>
                </a:cubicBezTo>
                <a:cubicBezTo>
                  <a:pt x="1640" y="2135"/>
                  <a:pt x="1645" y="2140"/>
                  <a:pt x="1651" y="2141"/>
                </a:cubicBezTo>
                <a:cubicBezTo>
                  <a:pt x="1656" y="2147"/>
                  <a:pt x="1661" y="2155"/>
                  <a:pt x="1668" y="2156"/>
                </a:cubicBezTo>
                <a:cubicBezTo>
                  <a:pt x="1669" y="2157"/>
                  <a:pt x="1671" y="2159"/>
                  <a:pt x="1673" y="2161"/>
                </a:cubicBezTo>
                <a:cubicBezTo>
                  <a:pt x="1689" y="2161"/>
                  <a:pt x="1689" y="2161"/>
                  <a:pt x="1689" y="2161"/>
                </a:cubicBezTo>
                <a:cubicBezTo>
                  <a:pt x="1681" y="2156"/>
                  <a:pt x="1675" y="2145"/>
                  <a:pt x="1665" y="2144"/>
                </a:cubicBezTo>
                <a:cubicBezTo>
                  <a:pt x="1657" y="2131"/>
                  <a:pt x="1646" y="2127"/>
                  <a:pt x="1637" y="2119"/>
                </a:cubicBezTo>
                <a:close/>
                <a:moveTo>
                  <a:pt x="2161" y="2081"/>
                </a:moveTo>
                <a:cubicBezTo>
                  <a:pt x="2158" y="2077"/>
                  <a:pt x="2157" y="2073"/>
                  <a:pt x="2158" y="2070"/>
                </a:cubicBezTo>
                <a:cubicBezTo>
                  <a:pt x="2154" y="1989"/>
                  <a:pt x="2157" y="1975"/>
                  <a:pt x="2151" y="1957"/>
                </a:cubicBezTo>
                <a:cubicBezTo>
                  <a:pt x="2143" y="1854"/>
                  <a:pt x="2143" y="1852"/>
                  <a:pt x="2142" y="1850"/>
                </a:cubicBezTo>
                <a:cubicBezTo>
                  <a:pt x="2122" y="1784"/>
                  <a:pt x="2128" y="1782"/>
                  <a:pt x="2124" y="1776"/>
                </a:cubicBezTo>
                <a:cubicBezTo>
                  <a:pt x="2100" y="1714"/>
                  <a:pt x="2097" y="1705"/>
                  <a:pt x="2095" y="1697"/>
                </a:cubicBezTo>
                <a:cubicBezTo>
                  <a:pt x="2101" y="1724"/>
                  <a:pt x="2102" y="1725"/>
                  <a:pt x="2102" y="1726"/>
                </a:cubicBezTo>
                <a:cubicBezTo>
                  <a:pt x="2129" y="1819"/>
                  <a:pt x="2126" y="1827"/>
                  <a:pt x="2131" y="1837"/>
                </a:cubicBezTo>
                <a:cubicBezTo>
                  <a:pt x="2132" y="1855"/>
                  <a:pt x="2141" y="1862"/>
                  <a:pt x="2135" y="1865"/>
                </a:cubicBezTo>
                <a:cubicBezTo>
                  <a:pt x="2138" y="1931"/>
                  <a:pt x="2140" y="1935"/>
                  <a:pt x="2142" y="1939"/>
                </a:cubicBezTo>
                <a:cubicBezTo>
                  <a:pt x="2150" y="2010"/>
                  <a:pt x="2145" y="2021"/>
                  <a:pt x="2147" y="2033"/>
                </a:cubicBezTo>
                <a:cubicBezTo>
                  <a:pt x="2149" y="2123"/>
                  <a:pt x="2150" y="2136"/>
                  <a:pt x="2149" y="2149"/>
                </a:cubicBezTo>
                <a:cubicBezTo>
                  <a:pt x="2160" y="2157"/>
                  <a:pt x="2161" y="2153"/>
                  <a:pt x="2162" y="2149"/>
                </a:cubicBezTo>
                <a:cubicBezTo>
                  <a:pt x="2159" y="2097"/>
                  <a:pt x="2156" y="2088"/>
                  <a:pt x="2161" y="2081"/>
                </a:cubicBezTo>
                <a:close/>
                <a:moveTo>
                  <a:pt x="33" y="1449"/>
                </a:moveTo>
                <a:cubicBezTo>
                  <a:pt x="56" y="1462"/>
                  <a:pt x="71" y="1482"/>
                  <a:pt x="95" y="1494"/>
                </a:cubicBezTo>
                <a:cubicBezTo>
                  <a:pt x="97" y="1500"/>
                  <a:pt x="105" y="1501"/>
                  <a:pt x="110" y="1505"/>
                </a:cubicBezTo>
                <a:cubicBezTo>
                  <a:pt x="117" y="1507"/>
                  <a:pt x="116" y="1516"/>
                  <a:pt x="127" y="1514"/>
                </a:cubicBezTo>
                <a:cubicBezTo>
                  <a:pt x="134" y="1525"/>
                  <a:pt x="150" y="1528"/>
                  <a:pt x="160" y="1536"/>
                </a:cubicBezTo>
                <a:cubicBezTo>
                  <a:pt x="158" y="1527"/>
                  <a:pt x="150" y="1527"/>
                  <a:pt x="145" y="1522"/>
                </a:cubicBezTo>
                <a:cubicBezTo>
                  <a:pt x="142" y="1514"/>
                  <a:pt x="131" y="1514"/>
                  <a:pt x="127" y="1508"/>
                </a:cubicBezTo>
                <a:cubicBezTo>
                  <a:pt x="115" y="1500"/>
                  <a:pt x="103" y="1492"/>
                  <a:pt x="92" y="1483"/>
                </a:cubicBezTo>
                <a:cubicBezTo>
                  <a:pt x="81" y="1473"/>
                  <a:pt x="67" y="1466"/>
                  <a:pt x="59" y="1454"/>
                </a:cubicBezTo>
                <a:cubicBezTo>
                  <a:pt x="45" y="1448"/>
                  <a:pt x="37" y="1434"/>
                  <a:pt x="21" y="1429"/>
                </a:cubicBezTo>
                <a:cubicBezTo>
                  <a:pt x="19" y="1426"/>
                  <a:pt x="17" y="1423"/>
                  <a:pt x="12" y="1424"/>
                </a:cubicBezTo>
                <a:cubicBezTo>
                  <a:pt x="13" y="1418"/>
                  <a:pt x="8" y="1418"/>
                  <a:pt x="6" y="1415"/>
                </a:cubicBezTo>
                <a:cubicBezTo>
                  <a:pt x="4" y="1414"/>
                  <a:pt x="2" y="1413"/>
                  <a:pt x="0" y="1412"/>
                </a:cubicBezTo>
                <a:cubicBezTo>
                  <a:pt x="0" y="1427"/>
                  <a:pt x="0" y="1427"/>
                  <a:pt x="0" y="1427"/>
                </a:cubicBezTo>
                <a:cubicBezTo>
                  <a:pt x="9" y="1427"/>
                  <a:pt x="12" y="1433"/>
                  <a:pt x="18" y="1435"/>
                </a:cubicBezTo>
                <a:cubicBezTo>
                  <a:pt x="22" y="1440"/>
                  <a:pt x="30" y="1442"/>
                  <a:pt x="33" y="1449"/>
                </a:cubicBezTo>
                <a:close/>
                <a:moveTo>
                  <a:pt x="11" y="1606"/>
                </a:moveTo>
                <a:cubicBezTo>
                  <a:pt x="16" y="1604"/>
                  <a:pt x="21" y="1615"/>
                  <a:pt x="22" y="1606"/>
                </a:cubicBezTo>
                <a:cubicBezTo>
                  <a:pt x="16" y="1602"/>
                  <a:pt x="8" y="1601"/>
                  <a:pt x="0" y="1599"/>
                </a:cubicBezTo>
                <a:cubicBezTo>
                  <a:pt x="0" y="1604"/>
                  <a:pt x="0" y="1604"/>
                  <a:pt x="0" y="1604"/>
                </a:cubicBezTo>
                <a:cubicBezTo>
                  <a:pt x="3" y="1605"/>
                  <a:pt x="5" y="1608"/>
                  <a:pt x="11" y="1606"/>
                </a:cubicBezTo>
                <a:close/>
                <a:moveTo>
                  <a:pt x="2119" y="2102"/>
                </a:moveTo>
                <a:cubicBezTo>
                  <a:pt x="2125" y="2098"/>
                  <a:pt x="2116" y="2089"/>
                  <a:pt x="2121" y="2085"/>
                </a:cubicBezTo>
                <a:cubicBezTo>
                  <a:pt x="2115" y="2006"/>
                  <a:pt x="2120" y="1984"/>
                  <a:pt x="2114" y="1959"/>
                </a:cubicBezTo>
                <a:cubicBezTo>
                  <a:pt x="2119" y="1920"/>
                  <a:pt x="2112" y="1912"/>
                  <a:pt x="2114" y="1907"/>
                </a:cubicBezTo>
                <a:cubicBezTo>
                  <a:pt x="2109" y="1878"/>
                  <a:pt x="2111" y="1869"/>
                  <a:pt x="2111" y="1861"/>
                </a:cubicBezTo>
                <a:cubicBezTo>
                  <a:pt x="2104" y="1826"/>
                  <a:pt x="2110" y="1824"/>
                  <a:pt x="2106" y="1818"/>
                </a:cubicBezTo>
                <a:cubicBezTo>
                  <a:pt x="2101" y="1785"/>
                  <a:pt x="2098" y="1779"/>
                  <a:pt x="2101" y="1775"/>
                </a:cubicBezTo>
                <a:cubicBezTo>
                  <a:pt x="2089" y="1739"/>
                  <a:pt x="2087" y="1733"/>
                  <a:pt x="2084" y="1728"/>
                </a:cubicBezTo>
                <a:cubicBezTo>
                  <a:pt x="2070" y="1693"/>
                  <a:pt x="2059" y="1670"/>
                  <a:pt x="2047" y="1646"/>
                </a:cubicBezTo>
                <a:cubicBezTo>
                  <a:pt x="2025" y="1605"/>
                  <a:pt x="2014" y="1602"/>
                  <a:pt x="2016" y="1610"/>
                </a:cubicBezTo>
                <a:cubicBezTo>
                  <a:pt x="2040" y="1652"/>
                  <a:pt x="2043" y="1652"/>
                  <a:pt x="2047" y="1666"/>
                </a:cubicBezTo>
                <a:cubicBezTo>
                  <a:pt x="2064" y="1692"/>
                  <a:pt x="2065" y="1707"/>
                  <a:pt x="2073" y="1718"/>
                </a:cubicBezTo>
                <a:cubicBezTo>
                  <a:pt x="2101" y="1833"/>
                  <a:pt x="2096" y="1839"/>
                  <a:pt x="2098" y="1848"/>
                </a:cubicBezTo>
                <a:cubicBezTo>
                  <a:pt x="2102" y="1892"/>
                  <a:pt x="2102" y="1908"/>
                  <a:pt x="2104" y="1925"/>
                </a:cubicBezTo>
                <a:cubicBezTo>
                  <a:pt x="2102" y="2001"/>
                  <a:pt x="2110" y="2008"/>
                  <a:pt x="2107" y="2011"/>
                </a:cubicBezTo>
                <a:cubicBezTo>
                  <a:pt x="2106" y="2090"/>
                  <a:pt x="2110" y="2108"/>
                  <a:pt x="2111" y="2125"/>
                </a:cubicBezTo>
                <a:cubicBezTo>
                  <a:pt x="2120" y="2161"/>
                  <a:pt x="2120" y="2161"/>
                  <a:pt x="2120" y="2161"/>
                </a:cubicBezTo>
                <a:cubicBezTo>
                  <a:pt x="2117" y="2124"/>
                  <a:pt x="2124" y="2115"/>
                  <a:pt x="2119" y="2102"/>
                </a:cubicBezTo>
                <a:close/>
                <a:moveTo>
                  <a:pt x="17" y="1522"/>
                </a:moveTo>
                <a:cubicBezTo>
                  <a:pt x="18" y="1528"/>
                  <a:pt x="28" y="1525"/>
                  <a:pt x="29" y="1531"/>
                </a:cubicBezTo>
                <a:cubicBezTo>
                  <a:pt x="34" y="1532"/>
                  <a:pt x="41" y="1532"/>
                  <a:pt x="44" y="1536"/>
                </a:cubicBezTo>
                <a:cubicBezTo>
                  <a:pt x="46" y="1541"/>
                  <a:pt x="57" y="1535"/>
                  <a:pt x="58" y="1541"/>
                </a:cubicBezTo>
                <a:cubicBezTo>
                  <a:pt x="65" y="1541"/>
                  <a:pt x="67" y="1546"/>
                  <a:pt x="76" y="1544"/>
                </a:cubicBezTo>
                <a:cubicBezTo>
                  <a:pt x="77" y="1547"/>
                  <a:pt x="89" y="1554"/>
                  <a:pt x="90" y="1546"/>
                </a:cubicBezTo>
                <a:cubicBezTo>
                  <a:pt x="64" y="1540"/>
                  <a:pt x="44" y="1527"/>
                  <a:pt x="20" y="1519"/>
                </a:cubicBezTo>
                <a:cubicBezTo>
                  <a:pt x="17" y="1514"/>
                  <a:pt x="10" y="1514"/>
                  <a:pt x="5" y="1511"/>
                </a:cubicBezTo>
                <a:cubicBezTo>
                  <a:pt x="3" y="1511"/>
                  <a:pt x="2" y="1510"/>
                  <a:pt x="0" y="1509"/>
                </a:cubicBezTo>
                <a:cubicBezTo>
                  <a:pt x="0" y="1516"/>
                  <a:pt x="0" y="1516"/>
                  <a:pt x="0" y="1516"/>
                </a:cubicBezTo>
                <a:cubicBezTo>
                  <a:pt x="1" y="1516"/>
                  <a:pt x="2" y="1516"/>
                  <a:pt x="3" y="1517"/>
                </a:cubicBezTo>
                <a:cubicBezTo>
                  <a:pt x="5" y="1521"/>
                  <a:pt x="12" y="1521"/>
                  <a:pt x="17" y="1522"/>
                </a:cubicBezTo>
                <a:close/>
                <a:moveTo>
                  <a:pt x="13" y="1574"/>
                </a:moveTo>
                <a:cubicBezTo>
                  <a:pt x="18" y="1579"/>
                  <a:pt x="24" y="1583"/>
                  <a:pt x="33" y="1583"/>
                </a:cubicBezTo>
                <a:cubicBezTo>
                  <a:pt x="34" y="1585"/>
                  <a:pt x="36" y="1586"/>
                  <a:pt x="37" y="1587"/>
                </a:cubicBezTo>
                <a:cubicBezTo>
                  <a:pt x="41" y="1590"/>
                  <a:pt x="48" y="1590"/>
                  <a:pt x="54" y="1591"/>
                </a:cubicBezTo>
                <a:cubicBezTo>
                  <a:pt x="57" y="1597"/>
                  <a:pt x="68" y="1596"/>
                  <a:pt x="72" y="1602"/>
                </a:cubicBezTo>
                <a:cubicBezTo>
                  <a:pt x="81" y="1598"/>
                  <a:pt x="90" y="1610"/>
                  <a:pt x="95" y="1601"/>
                </a:cubicBezTo>
                <a:cubicBezTo>
                  <a:pt x="82" y="1602"/>
                  <a:pt x="77" y="1594"/>
                  <a:pt x="66" y="1593"/>
                </a:cubicBezTo>
                <a:cubicBezTo>
                  <a:pt x="63" y="1589"/>
                  <a:pt x="56" y="1589"/>
                  <a:pt x="51" y="1588"/>
                </a:cubicBezTo>
                <a:cubicBezTo>
                  <a:pt x="50" y="1588"/>
                  <a:pt x="50" y="1587"/>
                  <a:pt x="50" y="1587"/>
                </a:cubicBezTo>
                <a:cubicBezTo>
                  <a:pt x="46" y="1585"/>
                  <a:pt x="42" y="1583"/>
                  <a:pt x="39" y="1580"/>
                </a:cubicBezTo>
                <a:cubicBezTo>
                  <a:pt x="27" y="1579"/>
                  <a:pt x="22" y="1572"/>
                  <a:pt x="13" y="1569"/>
                </a:cubicBezTo>
                <a:cubicBezTo>
                  <a:pt x="10" y="1565"/>
                  <a:pt x="5" y="1565"/>
                  <a:pt x="0" y="1564"/>
                </a:cubicBezTo>
                <a:cubicBezTo>
                  <a:pt x="0" y="1571"/>
                  <a:pt x="0" y="1571"/>
                  <a:pt x="0" y="1571"/>
                </a:cubicBezTo>
                <a:cubicBezTo>
                  <a:pt x="1" y="1571"/>
                  <a:pt x="1" y="1571"/>
                  <a:pt x="1" y="1572"/>
                </a:cubicBezTo>
                <a:cubicBezTo>
                  <a:pt x="5" y="1573"/>
                  <a:pt x="7" y="1576"/>
                  <a:pt x="13" y="1574"/>
                </a:cubicBezTo>
                <a:close/>
                <a:moveTo>
                  <a:pt x="27" y="1336"/>
                </a:moveTo>
                <a:cubicBezTo>
                  <a:pt x="28" y="1340"/>
                  <a:pt x="30" y="1341"/>
                  <a:pt x="33" y="1342"/>
                </a:cubicBezTo>
                <a:cubicBezTo>
                  <a:pt x="35" y="1349"/>
                  <a:pt x="43" y="1349"/>
                  <a:pt x="45" y="1356"/>
                </a:cubicBezTo>
                <a:cubicBezTo>
                  <a:pt x="57" y="1360"/>
                  <a:pt x="63" y="1371"/>
                  <a:pt x="72" y="1379"/>
                </a:cubicBezTo>
                <a:cubicBezTo>
                  <a:pt x="91" y="1393"/>
                  <a:pt x="107" y="1411"/>
                  <a:pt x="122" y="1430"/>
                </a:cubicBezTo>
                <a:cubicBezTo>
                  <a:pt x="131" y="1437"/>
                  <a:pt x="136" y="1449"/>
                  <a:pt x="146" y="1455"/>
                </a:cubicBezTo>
                <a:cubicBezTo>
                  <a:pt x="146" y="1459"/>
                  <a:pt x="151" y="1458"/>
                  <a:pt x="152" y="1461"/>
                </a:cubicBezTo>
                <a:cubicBezTo>
                  <a:pt x="153" y="1464"/>
                  <a:pt x="155" y="1465"/>
                  <a:pt x="158" y="1466"/>
                </a:cubicBezTo>
                <a:cubicBezTo>
                  <a:pt x="160" y="1473"/>
                  <a:pt x="168" y="1474"/>
                  <a:pt x="170" y="1481"/>
                </a:cubicBezTo>
                <a:cubicBezTo>
                  <a:pt x="181" y="1486"/>
                  <a:pt x="186" y="1497"/>
                  <a:pt x="197" y="1503"/>
                </a:cubicBezTo>
                <a:cubicBezTo>
                  <a:pt x="199" y="1509"/>
                  <a:pt x="207" y="1510"/>
                  <a:pt x="211" y="1514"/>
                </a:cubicBezTo>
                <a:cubicBezTo>
                  <a:pt x="215" y="1519"/>
                  <a:pt x="218" y="1526"/>
                  <a:pt x="226" y="1526"/>
                </a:cubicBezTo>
                <a:cubicBezTo>
                  <a:pt x="226" y="1517"/>
                  <a:pt x="219" y="1515"/>
                  <a:pt x="214" y="1511"/>
                </a:cubicBezTo>
                <a:cubicBezTo>
                  <a:pt x="209" y="1507"/>
                  <a:pt x="207" y="1499"/>
                  <a:pt x="199" y="1497"/>
                </a:cubicBezTo>
                <a:cubicBezTo>
                  <a:pt x="195" y="1493"/>
                  <a:pt x="190" y="1489"/>
                  <a:pt x="185" y="1486"/>
                </a:cubicBezTo>
                <a:cubicBezTo>
                  <a:pt x="181" y="1480"/>
                  <a:pt x="176" y="1475"/>
                  <a:pt x="170" y="1472"/>
                </a:cubicBezTo>
                <a:cubicBezTo>
                  <a:pt x="169" y="1468"/>
                  <a:pt x="169" y="1465"/>
                  <a:pt x="164" y="1466"/>
                </a:cubicBezTo>
                <a:cubicBezTo>
                  <a:pt x="162" y="1463"/>
                  <a:pt x="161" y="1460"/>
                  <a:pt x="158" y="1458"/>
                </a:cubicBezTo>
                <a:cubicBezTo>
                  <a:pt x="154" y="1452"/>
                  <a:pt x="149" y="1447"/>
                  <a:pt x="143" y="1444"/>
                </a:cubicBezTo>
                <a:cubicBezTo>
                  <a:pt x="142" y="1440"/>
                  <a:pt x="142" y="1437"/>
                  <a:pt x="137" y="1438"/>
                </a:cubicBezTo>
                <a:cubicBezTo>
                  <a:pt x="137" y="1433"/>
                  <a:pt x="135" y="1430"/>
                  <a:pt x="131" y="1429"/>
                </a:cubicBezTo>
                <a:cubicBezTo>
                  <a:pt x="131" y="1419"/>
                  <a:pt x="121" y="1420"/>
                  <a:pt x="119" y="1412"/>
                </a:cubicBezTo>
                <a:cubicBezTo>
                  <a:pt x="102" y="1392"/>
                  <a:pt x="83" y="1375"/>
                  <a:pt x="65" y="1356"/>
                </a:cubicBezTo>
                <a:cubicBezTo>
                  <a:pt x="45" y="1338"/>
                  <a:pt x="25" y="1320"/>
                  <a:pt x="6" y="1302"/>
                </a:cubicBezTo>
                <a:cubicBezTo>
                  <a:pt x="4" y="1301"/>
                  <a:pt x="2" y="1300"/>
                  <a:pt x="0" y="1299"/>
                </a:cubicBezTo>
                <a:cubicBezTo>
                  <a:pt x="0" y="1316"/>
                  <a:pt x="0" y="1316"/>
                  <a:pt x="0" y="1316"/>
                </a:cubicBezTo>
                <a:cubicBezTo>
                  <a:pt x="7" y="1321"/>
                  <a:pt x="14" y="1326"/>
                  <a:pt x="21" y="1331"/>
                </a:cubicBezTo>
                <a:cubicBezTo>
                  <a:pt x="21" y="1334"/>
                  <a:pt x="26" y="1333"/>
                  <a:pt x="27" y="1336"/>
                </a:cubicBezTo>
                <a:close/>
                <a:moveTo>
                  <a:pt x="28" y="1371"/>
                </a:moveTo>
                <a:cubicBezTo>
                  <a:pt x="35" y="1372"/>
                  <a:pt x="35" y="1380"/>
                  <a:pt x="40" y="1382"/>
                </a:cubicBezTo>
                <a:cubicBezTo>
                  <a:pt x="38" y="1393"/>
                  <a:pt x="51" y="1388"/>
                  <a:pt x="52" y="1397"/>
                </a:cubicBezTo>
                <a:cubicBezTo>
                  <a:pt x="69" y="1412"/>
                  <a:pt x="85" y="1429"/>
                  <a:pt x="99" y="1448"/>
                </a:cubicBezTo>
                <a:cubicBezTo>
                  <a:pt x="109" y="1454"/>
                  <a:pt x="115" y="1465"/>
                  <a:pt x="123" y="1473"/>
                </a:cubicBezTo>
                <a:cubicBezTo>
                  <a:pt x="131" y="1473"/>
                  <a:pt x="128" y="1484"/>
                  <a:pt x="135" y="1484"/>
                </a:cubicBezTo>
                <a:cubicBezTo>
                  <a:pt x="138" y="1491"/>
                  <a:pt x="146" y="1490"/>
                  <a:pt x="147" y="1499"/>
                </a:cubicBezTo>
                <a:cubicBezTo>
                  <a:pt x="153" y="1500"/>
                  <a:pt x="157" y="1504"/>
                  <a:pt x="162" y="1507"/>
                </a:cubicBezTo>
                <a:cubicBezTo>
                  <a:pt x="160" y="1518"/>
                  <a:pt x="173" y="1513"/>
                  <a:pt x="174" y="1521"/>
                </a:cubicBezTo>
                <a:cubicBezTo>
                  <a:pt x="179" y="1524"/>
                  <a:pt x="182" y="1528"/>
                  <a:pt x="189" y="1529"/>
                </a:cubicBezTo>
                <a:cubicBezTo>
                  <a:pt x="189" y="1533"/>
                  <a:pt x="192" y="1534"/>
                  <a:pt x="195" y="1535"/>
                </a:cubicBezTo>
                <a:cubicBezTo>
                  <a:pt x="198" y="1535"/>
                  <a:pt x="201" y="1540"/>
                  <a:pt x="203" y="1535"/>
                </a:cubicBezTo>
                <a:cubicBezTo>
                  <a:pt x="197" y="1531"/>
                  <a:pt x="192" y="1527"/>
                  <a:pt x="188" y="1521"/>
                </a:cubicBezTo>
                <a:cubicBezTo>
                  <a:pt x="183" y="1522"/>
                  <a:pt x="183" y="1517"/>
                  <a:pt x="179" y="1515"/>
                </a:cubicBezTo>
                <a:cubicBezTo>
                  <a:pt x="179" y="1510"/>
                  <a:pt x="170" y="1513"/>
                  <a:pt x="171" y="1507"/>
                </a:cubicBezTo>
                <a:cubicBezTo>
                  <a:pt x="164" y="1503"/>
                  <a:pt x="159" y="1498"/>
                  <a:pt x="156" y="1492"/>
                </a:cubicBezTo>
                <a:cubicBezTo>
                  <a:pt x="147" y="1491"/>
                  <a:pt x="148" y="1479"/>
                  <a:pt x="138" y="1478"/>
                </a:cubicBezTo>
                <a:cubicBezTo>
                  <a:pt x="133" y="1463"/>
                  <a:pt x="117" y="1459"/>
                  <a:pt x="111" y="1444"/>
                </a:cubicBezTo>
                <a:cubicBezTo>
                  <a:pt x="99" y="1435"/>
                  <a:pt x="91" y="1422"/>
                  <a:pt x="81" y="1410"/>
                </a:cubicBezTo>
                <a:cubicBezTo>
                  <a:pt x="73" y="1398"/>
                  <a:pt x="60" y="1391"/>
                  <a:pt x="51" y="1379"/>
                </a:cubicBezTo>
                <a:cubicBezTo>
                  <a:pt x="40" y="1370"/>
                  <a:pt x="32" y="1358"/>
                  <a:pt x="22" y="1348"/>
                </a:cubicBezTo>
                <a:cubicBezTo>
                  <a:pt x="13" y="1343"/>
                  <a:pt x="7" y="1336"/>
                  <a:pt x="0" y="1329"/>
                </a:cubicBezTo>
                <a:cubicBezTo>
                  <a:pt x="0" y="1344"/>
                  <a:pt x="0" y="1344"/>
                  <a:pt x="0" y="1344"/>
                </a:cubicBezTo>
                <a:cubicBezTo>
                  <a:pt x="2" y="1346"/>
                  <a:pt x="3" y="1347"/>
                  <a:pt x="4" y="1348"/>
                </a:cubicBezTo>
                <a:cubicBezTo>
                  <a:pt x="13" y="1355"/>
                  <a:pt x="21" y="1362"/>
                  <a:pt x="28" y="1371"/>
                </a:cubicBezTo>
                <a:close/>
                <a:moveTo>
                  <a:pt x="5" y="1267"/>
                </a:moveTo>
                <a:cubicBezTo>
                  <a:pt x="4" y="1275"/>
                  <a:pt x="11" y="1275"/>
                  <a:pt x="17" y="1276"/>
                </a:cubicBezTo>
                <a:cubicBezTo>
                  <a:pt x="22" y="1284"/>
                  <a:pt x="32" y="1288"/>
                  <a:pt x="40" y="1292"/>
                </a:cubicBezTo>
                <a:cubicBezTo>
                  <a:pt x="46" y="1300"/>
                  <a:pt x="52" y="1306"/>
                  <a:pt x="58" y="1312"/>
                </a:cubicBezTo>
                <a:cubicBezTo>
                  <a:pt x="61" y="1316"/>
                  <a:pt x="63" y="1321"/>
                  <a:pt x="70" y="1321"/>
                </a:cubicBezTo>
                <a:cubicBezTo>
                  <a:pt x="70" y="1328"/>
                  <a:pt x="75" y="1330"/>
                  <a:pt x="79" y="1332"/>
                </a:cubicBezTo>
                <a:cubicBezTo>
                  <a:pt x="92" y="1347"/>
                  <a:pt x="102" y="1363"/>
                  <a:pt x="118" y="1375"/>
                </a:cubicBezTo>
                <a:cubicBezTo>
                  <a:pt x="124" y="1382"/>
                  <a:pt x="129" y="1390"/>
                  <a:pt x="136" y="1397"/>
                </a:cubicBezTo>
                <a:cubicBezTo>
                  <a:pt x="141" y="1406"/>
                  <a:pt x="149" y="1411"/>
                  <a:pt x="154" y="1420"/>
                </a:cubicBezTo>
                <a:cubicBezTo>
                  <a:pt x="158" y="1430"/>
                  <a:pt x="170" y="1431"/>
                  <a:pt x="172" y="1443"/>
                </a:cubicBezTo>
                <a:cubicBezTo>
                  <a:pt x="176" y="1445"/>
                  <a:pt x="181" y="1447"/>
                  <a:pt x="181" y="1454"/>
                </a:cubicBezTo>
                <a:cubicBezTo>
                  <a:pt x="185" y="1454"/>
                  <a:pt x="190" y="1466"/>
                  <a:pt x="193" y="1457"/>
                </a:cubicBezTo>
                <a:cubicBezTo>
                  <a:pt x="182" y="1462"/>
                  <a:pt x="190" y="1447"/>
                  <a:pt x="184" y="1448"/>
                </a:cubicBezTo>
                <a:cubicBezTo>
                  <a:pt x="182" y="1444"/>
                  <a:pt x="179" y="1441"/>
                  <a:pt x="178" y="1437"/>
                </a:cubicBezTo>
                <a:cubicBezTo>
                  <a:pt x="169" y="1433"/>
                  <a:pt x="166" y="1423"/>
                  <a:pt x="160" y="1417"/>
                </a:cubicBezTo>
                <a:cubicBezTo>
                  <a:pt x="159" y="1411"/>
                  <a:pt x="152" y="1414"/>
                  <a:pt x="154" y="1406"/>
                </a:cubicBezTo>
                <a:cubicBezTo>
                  <a:pt x="144" y="1408"/>
                  <a:pt x="149" y="1396"/>
                  <a:pt x="142" y="1397"/>
                </a:cubicBezTo>
                <a:cubicBezTo>
                  <a:pt x="141" y="1385"/>
                  <a:pt x="131" y="1383"/>
                  <a:pt x="127" y="1374"/>
                </a:cubicBezTo>
                <a:cubicBezTo>
                  <a:pt x="114" y="1362"/>
                  <a:pt x="105" y="1347"/>
                  <a:pt x="91" y="1338"/>
                </a:cubicBezTo>
                <a:cubicBezTo>
                  <a:pt x="89" y="1327"/>
                  <a:pt x="80" y="1323"/>
                  <a:pt x="73" y="1318"/>
                </a:cubicBezTo>
                <a:cubicBezTo>
                  <a:pt x="72" y="1306"/>
                  <a:pt x="60" y="1306"/>
                  <a:pt x="58" y="1295"/>
                </a:cubicBezTo>
                <a:cubicBezTo>
                  <a:pt x="45" y="1292"/>
                  <a:pt x="43" y="1279"/>
                  <a:pt x="28" y="1278"/>
                </a:cubicBezTo>
                <a:cubicBezTo>
                  <a:pt x="29" y="1270"/>
                  <a:pt x="20" y="1271"/>
                  <a:pt x="17" y="1267"/>
                </a:cubicBezTo>
                <a:cubicBezTo>
                  <a:pt x="10" y="1265"/>
                  <a:pt x="9" y="1258"/>
                  <a:pt x="2" y="1256"/>
                </a:cubicBezTo>
                <a:cubicBezTo>
                  <a:pt x="1" y="1255"/>
                  <a:pt x="1" y="1255"/>
                  <a:pt x="0" y="1255"/>
                </a:cubicBezTo>
                <a:cubicBezTo>
                  <a:pt x="0" y="1265"/>
                  <a:pt x="0" y="1265"/>
                  <a:pt x="0" y="1265"/>
                </a:cubicBezTo>
                <a:cubicBezTo>
                  <a:pt x="2" y="1265"/>
                  <a:pt x="4" y="1266"/>
                  <a:pt x="5" y="1267"/>
                </a:cubicBezTo>
                <a:close/>
                <a:moveTo>
                  <a:pt x="3825" y="1569"/>
                </a:moveTo>
                <a:cubicBezTo>
                  <a:pt x="3816" y="1562"/>
                  <a:pt x="3807" y="1560"/>
                  <a:pt x="3797" y="1562"/>
                </a:cubicBezTo>
                <a:cubicBezTo>
                  <a:pt x="3787" y="1561"/>
                  <a:pt x="3777" y="1555"/>
                  <a:pt x="3766" y="1557"/>
                </a:cubicBezTo>
                <a:cubicBezTo>
                  <a:pt x="3762" y="1555"/>
                  <a:pt x="3758" y="1552"/>
                  <a:pt x="3752" y="1556"/>
                </a:cubicBezTo>
                <a:cubicBezTo>
                  <a:pt x="3748" y="1551"/>
                  <a:pt x="3743" y="1552"/>
                  <a:pt x="3739" y="1551"/>
                </a:cubicBezTo>
                <a:cubicBezTo>
                  <a:pt x="3728" y="1553"/>
                  <a:pt x="3718" y="1550"/>
                  <a:pt x="3708" y="1546"/>
                </a:cubicBezTo>
                <a:cubicBezTo>
                  <a:pt x="3688" y="1545"/>
                  <a:pt x="3669" y="1541"/>
                  <a:pt x="3648" y="1542"/>
                </a:cubicBezTo>
                <a:cubicBezTo>
                  <a:pt x="3638" y="1539"/>
                  <a:pt x="3625" y="1548"/>
                  <a:pt x="3617" y="1541"/>
                </a:cubicBezTo>
                <a:cubicBezTo>
                  <a:pt x="3611" y="1543"/>
                  <a:pt x="3607" y="1540"/>
                  <a:pt x="3601" y="1544"/>
                </a:cubicBezTo>
                <a:cubicBezTo>
                  <a:pt x="3595" y="1547"/>
                  <a:pt x="3591" y="1538"/>
                  <a:pt x="3584" y="1544"/>
                </a:cubicBezTo>
                <a:cubicBezTo>
                  <a:pt x="3589" y="1552"/>
                  <a:pt x="3598" y="1544"/>
                  <a:pt x="3604" y="1549"/>
                </a:cubicBezTo>
                <a:cubicBezTo>
                  <a:pt x="3612" y="1549"/>
                  <a:pt x="3620" y="1549"/>
                  <a:pt x="3628" y="1548"/>
                </a:cubicBezTo>
                <a:cubicBezTo>
                  <a:pt x="3642" y="1550"/>
                  <a:pt x="3656" y="1550"/>
                  <a:pt x="3672" y="1548"/>
                </a:cubicBezTo>
                <a:cubicBezTo>
                  <a:pt x="3677" y="1557"/>
                  <a:pt x="3685" y="1551"/>
                  <a:pt x="3691" y="1556"/>
                </a:cubicBezTo>
                <a:cubicBezTo>
                  <a:pt x="3699" y="1550"/>
                  <a:pt x="3704" y="1562"/>
                  <a:pt x="3712" y="1557"/>
                </a:cubicBezTo>
                <a:cubicBezTo>
                  <a:pt x="3718" y="1559"/>
                  <a:pt x="3725" y="1560"/>
                  <a:pt x="3732" y="1562"/>
                </a:cubicBezTo>
                <a:cubicBezTo>
                  <a:pt x="3738" y="1564"/>
                  <a:pt x="3746" y="1561"/>
                  <a:pt x="3752" y="1566"/>
                </a:cubicBezTo>
                <a:cubicBezTo>
                  <a:pt x="3760" y="1560"/>
                  <a:pt x="3764" y="1575"/>
                  <a:pt x="3773" y="1567"/>
                </a:cubicBezTo>
                <a:cubicBezTo>
                  <a:pt x="3775" y="1570"/>
                  <a:pt x="3779" y="1569"/>
                  <a:pt x="3782" y="1571"/>
                </a:cubicBezTo>
                <a:cubicBezTo>
                  <a:pt x="3786" y="1568"/>
                  <a:pt x="3789" y="1572"/>
                  <a:pt x="3792" y="1572"/>
                </a:cubicBezTo>
                <a:cubicBezTo>
                  <a:pt x="3806" y="1576"/>
                  <a:pt x="3821" y="1577"/>
                  <a:pt x="3835" y="1580"/>
                </a:cubicBezTo>
                <a:cubicBezTo>
                  <a:pt x="3837" y="1580"/>
                  <a:pt x="3839" y="1580"/>
                  <a:pt x="3840" y="1580"/>
                </a:cubicBezTo>
                <a:cubicBezTo>
                  <a:pt x="3840" y="1569"/>
                  <a:pt x="3840" y="1569"/>
                  <a:pt x="3840" y="1569"/>
                </a:cubicBezTo>
                <a:cubicBezTo>
                  <a:pt x="3835" y="1568"/>
                  <a:pt x="3830" y="1567"/>
                  <a:pt x="3825" y="1569"/>
                </a:cubicBezTo>
                <a:close/>
                <a:moveTo>
                  <a:pt x="66" y="1161"/>
                </a:moveTo>
                <a:cubicBezTo>
                  <a:pt x="76" y="1163"/>
                  <a:pt x="80" y="1170"/>
                  <a:pt x="90" y="1172"/>
                </a:cubicBezTo>
                <a:cubicBezTo>
                  <a:pt x="130" y="1194"/>
                  <a:pt x="136" y="1196"/>
                  <a:pt x="142" y="1197"/>
                </a:cubicBezTo>
                <a:cubicBezTo>
                  <a:pt x="203" y="1236"/>
                  <a:pt x="209" y="1238"/>
                  <a:pt x="216" y="1239"/>
                </a:cubicBezTo>
                <a:cubicBezTo>
                  <a:pt x="270" y="1269"/>
                  <a:pt x="279" y="1275"/>
                  <a:pt x="292" y="1277"/>
                </a:cubicBezTo>
                <a:cubicBezTo>
                  <a:pt x="334" y="1289"/>
                  <a:pt x="331" y="1300"/>
                  <a:pt x="342" y="1296"/>
                </a:cubicBezTo>
                <a:cubicBezTo>
                  <a:pt x="412" y="1309"/>
                  <a:pt x="424" y="1309"/>
                  <a:pt x="435" y="1308"/>
                </a:cubicBezTo>
                <a:cubicBezTo>
                  <a:pt x="429" y="1305"/>
                  <a:pt x="396" y="1300"/>
                  <a:pt x="360" y="1296"/>
                </a:cubicBezTo>
                <a:cubicBezTo>
                  <a:pt x="314" y="1274"/>
                  <a:pt x="305" y="1273"/>
                  <a:pt x="298" y="1271"/>
                </a:cubicBezTo>
                <a:cubicBezTo>
                  <a:pt x="268" y="1253"/>
                  <a:pt x="261" y="1256"/>
                  <a:pt x="260" y="1252"/>
                </a:cubicBezTo>
                <a:cubicBezTo>
                  <a:pt x="193" y="1210"/>
                  <a:pt x="176" y="1209"/>
                  <a:pt x="168" y="1196"/>
                </a:cubicBezTo>
                <a:cubicBezTo>
                  <a:pt x="83" y="1155"/>
                  <a:pt x="76" y="1152"/>
                  <a:pt x="71" y="1147"/>
                </a:cubicBezTo>
                <a:cubicBezTo>
                  <a:pt x="140" y="1177"/>
                  <a:pt x="150" y="1176"/>
                  <a:pt x="156" y="1179"/>
                </a:cubicBezTo>
                <a:cubicBezTo>
                  <a:pt x="201" y="1206"/>
                  <a:pt x="215" y="1202"/>
                  <a:pt x="218" y="1210"/>
                </a:cubicBezTo>
                <a:cubicBezTo>
                  <a:pt x="278" y="1230"/>
                  <a:pt x="285" y="1243"/>
                  <a:pt x="303" y="1245"/>
                </a:cubicBezTo>
                <a:cubicBezTo>
                  <a:pt x="364" y="1264"/>
                  <a:pt x="384" y="1264"/>
                  <a:pt x="399" y="1269"/>
                </a:cubicBezTo>
                <a:cubicBezTo>
                  <a:pt x="485" y="1272"/>
                  <a:pt x="483" y="1270"/>
                  <a:pt x="495" y="1272"/>
                </a:cubicBezTo>
                <a:cubicBezTo>
                  <a:pt x="565" y="1259"/>
                  <a:pt x="573" y="1259"/>
                  <a:pt x="576" y="1253"/>
                </a:cubicBezTo>
                <a:cubicBezTo>
                  <a:pt x="439" y="1260"/>
                  <a:pt x="413" y="1263"/>
                  <a:pt x="396" y="1257"/>
                </a:cubicBezTo>
                <a:cubicBezTo>
                  <a:pt x="354" y="1249"/>
                  <a:pt x="344" y="1252"/>
                  <a:pt x="344" y="1247"/>
                </a:cubicBezTo>
                <a:cubicBezTo>
                  <a:pt x="309" y="1236"/>
                  <a:pt x="298" y="1236"/>
                  <a:pt x="294" y="1228"/>
                </a:cubicBezTo>
                <a:cubicBezTo>
                  <a:pt x="210" y="1194"/>
                  <a:pt x="205" y="1188"/>
                  <a:pt x="194" y="1187"/>
                </a:cubicBezTo>
                <a:cubicBezTo>
                  <a:pt x="138" y="1160"/>
                  <a:pt x="130" y="1156"/>
                  <a:pt x="124" y="1151"/>
                </a:cubicBezTo>
                <a:cubicBezTo>
                  <a:pt x="81" y="1136"/>
                  <a:pt x="64" y="1128"/>
                  <a:pt x="50" y="1118"/>
                </a:cubicBezTo>
                <a:cubicBezTo>
                  <a:pt x="0" y="1116"/>
                  <a:pt x="0" y="1116"/>
                  <a:pt x="0" y="1116"/>
                </a:cubicBezTo>
                <a:cubicBezTo>
                  <a:pt x="0" y="1130"/>
                  <a:pt x="0" y="1130"/>
                  <a:pt x="0" y="1130"/>
                </a:cubicBezTo>
                <a:close/>
                <a:moveTo>
                  <a:pt x="45" y="1130"/>
                </a:moveTo>
                <a:cubicBezTo>
                  <a:pt x="45" y="1137"/>
                  <a:pt x="35" y="1131"/>
                  <a:pt x="33" y="1130"/>
                </a:cubicBezTo>
                <a:cubicBezTo>
                  <a:pt x="35" y="1121"/>
                  <a:pt x="40" y="1133"/>
                  <a:pt x="45" y="1130"/>
                </a:cubicBezTo>
                <a:close/>
                <a:moveTo>
                  <a:pt x="3833" y="1489"/>
                </a:moveTo>
                <a:cubicBezTo>
                  <a:pt x="3825" y="1493"/>
                  <a:pt x="3818" y="1494"/>
                  <a:pt x="3812" y="1488"/>
                </a:cubicBezTo>
                <a:cubicBezTo>
                  <a:pt x="3742" y="1497"/>
                  <a:pt x="3737" y="1489"/>
                  <a:pt x="3728" y="1496"/>
                </a:cubicBezTo>
                <a:cubicBezTo>
                  <a:pt x="3675" y="1496"/>
                  <a:pt x="3676" y="1502"/>
                  <a:pt x="3666" y="1500"/>
                </a:cubicBezTo>
                <a:cubicBezTo>
                  <a:pt x="3595" y="1515"/>
                  <a:pt x="3582" y="1508"/>
                  <a:pt x="3582" y="1518"/>
                </a:cubicBezTo>
                <a:cubicBezTo>
                  <a:pt x="3657" y="1509"/>
                  <a:pt x="3660" y="1510"/>
                  <a:pt x="3663" y="1512"/>
                </a:cubicBezTo>
                <a:cubicBezTo>
                  <a:pt x="3728" y="1514"/>
                  <a:pt x="3735" y="1511"/>
                  <a:pt x="3740" y="1515"/>
                </a:cubicBezTo>
                <a:cubicBezTo>
                  <a:pt x="3764" y="1515"/>
                  <a:pt x="3762" y="1517"/>
                  <a:pt x="3770" y="1514"/>
                </a:cubicBezTo>
                <a:cubicBezTo>
                  <a:pt x="3782" y="1527"/>
                  <a:pt x="3789" y="1525"/>
                  <a:pt x="3795" y="1526"/>
                </a:cubicBezTo>
                <a:cubicBezTo>
                  <a:pt x="3840" y="1512"/>
                  <a:pt x="3840" y="1512"/>
                  <a:pt x="3840" y="1512"/>
                </a:cubicBezTo>
                <a:cubicBezTo>
                  <a:pt x="3784" y="1503"/>
                  <a:pt x="3777" y="1507"/>
                  <a:pt x="3773" y="1502"/>
                </a:cubicBezTo>
                <a:cubicBezTo>
                  <a:pt x="3766" y="1498"/>
                  <a:pt x="3768" y="1501"/>
                  <a:pt x="3772" y="1499"/>
                </a:cubicBezTo>
                <a:cubicBezTo>
                  <a:pt x="3788" y="1503"/>
                  <a:pt x="3792" y="1500"/>
                  <a:pt x="3795" y="1499"/>
                </a:cubicBezTo>
                <a:cubicBezTo>
                  <a:pt x="3824" y="1498"/>
                  <a:pt x="3829" y="1501"/>
                  <a:pt x="3834" y="1502"/>
                </a:cubicBezTo>
                <a:cubicBezTo>
                  <a:pt x="3838" y="1490"/>
                  <a:pt x="3835" y="1489"/>
                  <a:pt x="3833" y="1489"/>
                </a:cubicBezTo>
                <a:close/>
                <a:moveTo>
                  <a:pt x="66" y="1257"/>
                </a:moveTo>
                <a:cubicBezTo>
                  <a:pt x="68" y="1264"/>
                  <a:pt x="75" y="1265"/>
                  <a:pt x="78" y="1271"/>
                </a:cubicBezTo>
                <a:cubicBezTo>
                  <a:pt x="98" y="1294"/>
                  <a:pt x="102" y="1294"/>
                  <a:pt x="104" y="1297"/>
                </a:cubicBezTo>
                <a:cubicBezTo>
                  <a:pt x="116" y="1304"/>
                  <a:pt x="117" y="1308"/>
                  <a:pt x="119" y="1311"/>
                </a:cubicBezTo>
                <a:cubicBezTo>
                  <a:pt x="217" y="1393"/>
                  <a:pt x="223" y="1405"/>
                  <a:pt x="238" y="1409"/>
                </a:cubicBezTo>
                <a:cubicBezTo>
                  <a:pt x="279" y="1431"/>
                  <a:pt x="282" y="1437"/>
                  <a:pt x="291" y="1437"/>
                </a:cubicBezTo>
                <a:cubicBezTo>
                  <a:pt x="303" y="1435"/>
                  <a:pt x="293" y="1433"/>
                  <a:pt x="285" y="1428"/>
                </a:cubicBezTo>
                <a:cubicBezTo>
                  <a:pt x="204" y="1374"/>
                  <a:pt x="190" y="1370"/>
                  <a:pt x="181" y="1358"/>
                </a:cubicBezTo>
                <a:cubicBezTo>
                  <a:pt x="117" y="1297"/>
                  <a:pt x="118" y="1286"/>
                  <a:pt x="110" y="1285"/>
                </a:cubicBezTo>
                <a:cubicBezTo>
                  <a:pt x="88" y="1258"/>
                  <a:pt x="74" y="1254"/>
                  <a:pt x="65" y="1243"/>
                </a:cubicBezTo>
                <a:cubicBezTo>
                  <a:pt x="10" y="1204"/>
                  <a:pt x="6" y="1201"/>
                  <a:pt x="0" y="1199"/>
                </a:cubicBezTo>
                <a:cubicBezTo>
                  <a:pt x="32" y="1237"/>
                  <a:pt x="49" y="1247"/>
                  <a:pt x="66" y="1257"/>
                </a:cubicBezTo>
                <a:close/>
                <a:moveTo>
                  <a:pt x="3" y="1183"/>
                </a:moveTo>
                <a:cubicBezTo>
                  <a:pt x="9" y="1185"/>
                  <a:pt x="7" y="1190"/>
                  <a:pt x="15" y="1189"/>
                </a:cubicBezTo>
                <a:cubicBezTo>
                  <a:pt x="78" y="1222"/>
                  <a:pt x="81" y="1227"/>
                  <a:pt x="85" y="1230"/>
                </a:cubicBezTo>
                <a:cubicBezTo>
                  <a:pt x="116" y="1250"/>
                  <a:pt x="119" y="1255"/>
                  <a:pt x="126" y="1255"/>
                </a:cubicBezTo>
                <a:cubicBezTo>
                  <a:pt x="154" y="1289"/>
                  <a:pt x="171" y="1286"/>
                  <a:pt x="174" y="1298"/>
                </a:cubicBezTo>
                <a:cubicBezTo>
                  <a:pt x="211" y="1321"/>
                  <a:pt x="215" y="1332"/>
                  <a:pt x="227" y="1334"/>
                </a:cubicBezTo>
                <a:cubicBezTo>
                  <a:pt x="262" y="1360"/>
                  <a:pt x="270" y="1366"/>
                  <a:pt x="280" y="1370"/>
                </a:cubicBezTo>
                <a:cubicBezTo>
                  <a:pt x="327" y="1381"/>
                  <a:pt x="332" y="1388"/>
                  <a:pt x="342" y="1389"/>
                </a:cubicBezTo>
                <a:cubicBezTo>
                  <a:pt x="379" y="1386"/>
                  <a:pt x="362" y="1382"/>
                  <a:pt x="341" y="1383"/>
                </a:cubicBezTo>
                <a:cubicBezTo>
                  <a:pt x="264" y="1347"/>
                  <a:pt x="251" y="1347"/>
                  <a:pt x="247" y="1336"/>
                </a:cubicBezTo>
                <a:cubicBezTo>
                  <a:pt x="207" y="1310"/>
                  <a:pt x="191" y="1298"/>
                  <a:pt x="179" y="1283"/>
                </a:cubicBezTo>
                <a:cubicBezTo>
                  <a:pt x="147" y="1262"/>
                  <a:pt x="143" y="1252"/>
                  <a:pt x="132" y="1250"/>
                </a:cubicBezTo>
                <a:cubicBezTo>
                  <a:pt x="97" y="1221"/>
                  <a:pt x="94" y="1221"/>
                  <a:pt x="94" y="1219"/>
                </a:cubicBezTo>
                <a:cubicBezTo>
                  <a:pt x="109" y="1228"/>
                  <a:pt x="115" y="1227"/>
                  <a:pt x="117" y="1230"/>
                </a:cubicBezTo>
                <a:cubicBezTo>
                  <a:pt x="148" y="1252"/>
                  <a:pt x="153" y="1256"/>
                  <a:pt x="161" y="1257"/>
                </a:cubicBezTo>
                <a:cubicBezTo>
                  <a:pt x="206" y="1287"/>
                  <a:pt x="219" y="1293"/>
                  <a:pt x="232" y="1299"/>
                </a:cubicBezTo>
                <a:cubicBezTo>
                  <a:pt x="317" y="1344"/>
                  <a:pt x="337" y="1342"/>
                  <a:pt x="349" y="1348"/>
                </a:cubicBezTo>
                <a:cubicBezTo>
                  <a:pt x="465" y="1351"/>
                  <a:pt x="474" y="1354"/>
                  <a:pt x="477" y="1348"/>
                </a:cubicBezTo>
                <a:cubicBezTo>
                  <a:pt x="383" y="1343"/>
                  <a:pt x="365" y="1340"/>
                  <a:pt x="343" y="1340"/>
                </a:cubicBezTo>
                <a:cubicBezTo>
                  <a:pt x="290" y="1316"/>
                  <a:pt x="281" y="1319"/>
                  <a:pt x="279" y="1315"/>
                </a:cubicBezTo>
                <a:cubicBezTo>
                  <a:pt x="254" y="1296"/>
                  <a:pt x="242" y="1301"/>
                  <a:pt x="243" y="1293"/>
                </a:cubicBezTo>
                <a:cubicBezTo>
                  <a:pt x="164" y="1248"/>
                  <a:pt x="155" y="1245"/>
                  <a:pt x="149" y="1237"/>
                </a:cubicBezTo>
                <a:cubicBezTo>
                  <a:pt x="95" y="1207"/>
                  <a:pt x="88" y="1202"/>
                  <a:pt x="81" y="1196"/>
                </a:cubicBezTo>
                <a:cubicBezTo>
                  <a:pt x="4" y="1157"/>
                  <a:pt x="4" y="1153"/>
                  <a:pt x="0" y="1151"/>
                </a:cubicBezTo>
                <a:close/>
                <a:moveTo>
                  <a:pt x="70" y="1202"/>
                </a:moveTo>
                <a:cubicBezTo>
                  <a:pt x="73" y="1206"/>
                  <a:pt x="78" y="1207"/>
                  <a:pt x="82" y="1210"/>
                </a:cubicBezTo>
                <a:cubicBezTo>
                  <a:pt x="78" y="1220"/>
                  <a:pt x="75" y="1204"/>
                  <a:pt x="67" y="1208"/>
                </a:cubicBezTo>
                <a:cubicBezTo>
                  <a:pt x="64" y="1204"/>
                  <a:pt x="59" y="1202"/>
                  <a:pt x="55" y="1199"/>
                </a:cubicBezTo>
                <a:cubicBezTo>
                  <a:pt x="60" y="1190"/>
                  <a:pt x="63" y="1205"/>
                  <a:pt x="70" y="1202"/>
                </a:cubicBezTo>
                <a:close/>
                <a:moveTo>
                  <a:pt x="35" y="1185"/>
                </a:moveTo>
                <a:cubicBezTo>
                  <a:pt x="41" y="1188"/>
                  <a:pt x="46" y="1191"/>
                  <a:pt x="52" y="1194"/>
                </a:cubicBezTo>
                <a:cubicBezTo>
                  <a:pt x="50" y="1201"/>
                  <a:pt x="44" y="1187"/>
                  <a:pt x="35" y="1191"/>
                </a:cubicBezTo>
                <a:cubicBezTo>
                  <a:pt x="31" y="1185"/>
                  <a:pt x="25" y="1182"/>
                  <a:pt x="17" y="1180"/>
                </a:cubicBezTo>
                <a:cubicBezTo>
                  <a:pt x="20" y="1173"/>
                  <a:pt x="32" y="1182"/>
                  <a:pt x="35" y="1185"/>
                </a:cubicBezTo>
                <a:close/>
                <a:moveTo>
                  <a:pt x="29" y="1923"/>
                </a:moveTo>
                <a:cubicBezTo>
                  <a:pt x="24" y="1917"/>
                  <a:pt x="30" y="1914"/>
                  <a:pt x="34" y="1910"/>
                </a:cubicBezTo>
                <a:cubicBezTo>
                  <a:pt x="44" y="1877"/>
                  <a:pt x="46" y="1872"/>
                  <a:pt x="47" y="1866"/>
                </a:cubicBezTo>
                <a:cubicBezTo>
                  <a:pt x="62" y="1828"/>
                  <a:pt x="70" y="1818"/>
                  <a:pt x="74" y="1809"/>
                </a:cubicBezTo>
                <a:cubicBezTo>
                  <a:pt x="123" y="1738"/>
                  <a:pt x="116" y="1731"/>
                  <a:pt x="124" y="1727"/>
                </a:cubicBezTo>
                <a:cubicBezTo>
                  <a:pt x="146" y="1696"/>
                  <a:pt x="149" y="1692"/>
                  <a:pt x="150" y="1688"/>
                </a:cubicBezTo>
                <a:cubicBezTo>
                  <a:pt x="168" y="1656"/>
                  <a:pt x="165" y="1657"/>
                  <a:pt x="166" y="1660"/>
                </a:cubicBezTo>
                <a:cubicBezTo>
                  <a:pt x="143" y="1677"/>
                  <a:pt x="143" y="1690"/>
                  <a:pt x="139" y="1692"/>
                </a:cubicBezTo>
                <a:cubicBezTo>
                  <a:pt x="117" y="1719"/>
                  <a:pt x="117" y="1721"/>
                  <a:pt x="116" y="1723"/>
                </a:cubicBezTo>
                <a:cubicBezTo>
                  <a:pt x="73" y="1788"/>
                  <a:pt x="59" y="1797"/>
                  <a:pt x="52" y="1807"/>
                </a:cubicBezTo>
                <a:cubicBezTo>
                  <a:pt x="32" y="1842"/>
                  <a:pt x="29" y="1846"/>
                  <a:pt x="25" y="1850"/>
                </a:cubicBezTo>
                <a:cubicBezTo>
                  <a:pt x="7" y="1875"/>
                  <a:pt x="6" y="1884"/>
                  <a:pt x="0" y="1891"/>
                </a:cubicBezTo>
                <a:cubicBezTo>
                  <a:pt x="5" y="1904"/>
                  <a:pt x="3" y="1897"/>
                  <a:pt x="12" y="1893"/>
                </a:cubicBezTo>
                <a:cubicBezTo>
                  <a:pt x="35" y="1848"/>
                  <a:pt x="36" y="1847"/>
                  <a:pt x="36" y="1845"/>
                </a:cubicBezTo>
                <a:cubicBezTo>
                  <a:pt x="49" y="1838"/>
                  <a:pt x="48" y="1841"/>
                  <a:pt x="45" y="1843"/>
                </a:cubicBezTo>
                <a:cubicBezTo>
                  <a:pt x="31" y="1867"/>
                  <a:pt x="35" y="1879"/>
                  <a:pt x="26" y="1887"/>
                </a:cubicBezTo>
                <a:cubicBezTo>
                  <a:pt x="14" y="1906"/>
                  <a:pt x="22" y="1913"/>
                  <a:pt x="14" y="1916"/>
                </a:cubicBezTo>
                <a:cubicBezTo>
                  <a:pt x="0" y="1980"/>
                  <a:pt x="0" y="1980"/>
                  <a:pt x="0" y="1980"/>
                </a:cubicBezTo>
                <a:close/>
                <a:moveTo>
                  <a:pt x="1055" y="2111"/>
                </a:moveTo>
                <a:cubicBezTo>
                  <a:pt x="1052" y="2102"/>
                  <a:pt x="1048" y="2094"/>
                  <a:pt x="1043" y="2087"/>
                </a:cubicBezTo>
                <a:cubicBezTo>
                  <a:pt x="1043" y="2076"/>
                  <a:pt x="1032" y="2071"/>
                  <a:pt x="1036" y="2058"/>
                </a:cubicBezTo>
                <a:cubicBezTo>
                  <a:pt x="1029" y="2052"/>
                  <a:pt x="1031" y="2040"/>
                  <a:pt x="1028" y="2032"/>
                </a:cubicBezTo>
                <a:cubicBezTo>
                  <a:pt x="1026" y="2022"/>
                  <a:pt x="1023" y="2012"/>
                  <a:pt x="1024" y="2001"/>
                </a:cubicBezTo>
                <a:cubicBezTo>
                  <a:pt x="1020" y="1993"/>
                  <a:pt x="1020" y="1983"/>
                  <a:pt x="1023" y="1970"/>
                </a:cubicBezTo>
                <a:cubicBezTo>
                  <a:pt x="1018" y="1968"/>
                  <a:pt x="1026" y="1958"/>
                  <a:pt x="1022" y="1955"/>
                </a:cubicBezTo>
                <a:cubicBezTo>
                  <a:pt x="1021" y="1950"/>
                  <a:pt x="1029" y="1939"/>
                  <a:pt x="1023" y="1937"/>
                </a:cubicBezTo>
                <a:cubicBezTo>
                  <a:pt x="1019" y="1939"/>
                  <a:pt x="1012" y="1956"/>
                  <a:pt x="1017" y="1960"/>
                </a:cubicBezTo>
                <a:cubicBezTo>
                  <a:pt x="1016" y="1965"/>
                  <a:pt x="1016" y="1969"/>
                  <a:pt x="1017" y="1972"/>
                </a:cubicBezTo>
                <a:cubicBezTo>
                  <a:pt x="1016" y="1976"/>
                  <a:pt x="1013" y="1982"/>
                  <a:pt x="1017" y="1984"/>
                </a:cubicBezTo>
                <a:cubicBezTo>
                  <a:pt x="1016" y="2000"/>
                  <a:pt x="1018" y="2015"/>
                  <a:pt x="1020" y="2029"/>
                </a:cubicBezTo>
                <a:cubicBezTo>
                  <a:pt x="1017" y="2034"/>
                  <a:pt x="1010" y="2032"/>
                  <a:pt x="1010" y="2042"/>
                </a:cubicBezTo>
                <a:cubicBezTo>
                  <a:pt x="1015" y="2047"/>
                  <a:pt x="1011" y="2058"/>
                  <a:pt x="1014" y="2064"/>
                </a:cubicBezTo>
                <a:cubicBezTo>
                  <a:pt x="1012" y="2073"/>
                  <a:pt x="1016" y="2078"/>
                  <a:pt x="1017" y="2086"/>
                </a:cubicBezTo>
                <a:cubicBezTo>
                  <a:pt x="1020" y="2099"/>
                  <a:pt x="1020" y="2115"/>
                  <a:pt x="1027" y="2127"/>
                </a:cubicBezTo>
                <a:cubicBezTo>
                  <a:pt x="1026" y="2140"/>
                  <a:pt x="1032" y="2149"/>
                  <a:pt x="1035" y="2161"/>
                </a:cubicBezTo>
                <a:cubicBezTo>
                  <a:pt x="1046" y="2161"/>
                  <a:pt x="1046" y="2161"/>
                  <a:pt x="1046" y="2161"/>
                </a:cubicBezTo>
                <a:cubicBezTo>
                  <a:pt x="1045" y="2157"/>
                  <a:pt x="1044" y="2153"/>
                  <a:pt x="1042" y="2149"/>
                </a:cubicBezTo>
                <a:cubicBezTo>
                  <a:pt x="1042" y="2143"/>
                  <a:pt x="1038" y="2139"/>
                  <a:pt x="1037" y="2133"/>
                </a:cubicBezTo>
                <a:cubicBezTo>
                  <a:pt x="1039" y="2126"/>
                  <a:pt x="1035" y="2123"/>
                  <a:pt x="1032" y="2120"/>
                </a:cubicBezTo>
                <a:cubicBezTo>
                  <a:pt x="1033" y="2095"/>
                  <a:pt x="1020" y="2079"/>
                  <a:pt x="1022" y="2054"/>
                </a:cubicBezTo>
                <a:cubicBezTo>
                  <a:pt x="1030" y="2055"/>
                  <a:pt x="1022" y="2065"/>
                  <a:pt x="1028" y="2068"/>
                </a:cubicBezTo>
                <a:cubicBezTo>
                  <a:pt x="1031" y="2070"/>
                  <a:pt x="1031" y="2075"/>
                  <a:pt x="1030" y="2080"/>
                </a:cubicBezTo>
                <a:cubicBezTo>
                  <a:pt x="1035" y="2087"/>
                  <a:pt x="1039" y="2094"/>
                  <a:pt x="1039" y="2104"/>
                </a:cubicBezTo>
                <a:cubicBezTo>
                  <a:pt x="1050" y="2121"/>
                  <a:pt x="1057" y="2141"/>
                  <a:pt x="1065" y="2161"/>
                </a:cubicBezTo>
                <a:cubicBezTo>
                  <a:pt x="1075" y="2161"/>
                  <a:pt x="1075" y="2161"/>
                  <a:pt x="1075" y="2161"/>
                </a:cubicBezTo>
                <a:cubicBezTo>
                  <a:pt x="1075" y="2150"/>
                  <a:pt x="1068" y="2144"/>
                  <a:pt x="1067" y="2135"/>
                </a:cubicBezTo>
                <a:cubicBezTo>
                  <a:pt x="1062" y="2127"/>
                  <a:pt x="1058" y="2119"/>
                  <a:pt x="1055" y="2111"/>
                </a:cubicBezTo>
                <a:close/>
                <a:moveTo>
                  <a:pt x="1023" y="2051"/>
                </a:moveTo>
                <a:cubicBezTo>
                  <a:pt x="1014" y="2052"/>
                  <a:pt x="1020" y="2044"/>
                  <a:pt x="1020" y="2039"/>
                </a:cubicBezTo>
                <a:cubicBezTo>
                  <a:pt x="1024" y="2041"/>
                  <a:pt x="1024" y="2046"/>
                  <a:pt x="1023" y="2051"/>
                </a:cubicBezTo>
                <a:close/>
                <a:moveTo>
                  <a:pt x="1015" y="2136"/>
                </a:moveTo>
                <a:cubicBezTo>
                  <a:pt x="1005" y="2126"/>
                  <a:pt x="1005" y="2111"/>
                  <a:pt x="998" y="2099"/>
                </a:cubicBezTo>
                <a:cubicBezTo>
                  <a:pt x="1001" y="2092"/>
                  <a:pt x="995" y="2091"/>
                  <a:pt x="999" y="2084"/>
                </a:cubicBezTo>
                <a:cubicBezTo>
                  <a:pt x="995" y="2081"/>
                  <a:pt x="1003" y="2070"/>
                  <a:pt x="994" y="2071"/>
                </a:cubicBezTo>
                <a:cubicBezTo>
                  <a:pt x="985" y="2097"/>
                  <a:pt x="999" y="2110"/>
                  <a:pt x="998" y="2132"/>
                </a:cubicBezTo>
                <a:cubicBezTo>
                  <a:pt x="1003" y="2139"/>
                  <a:pt x="1005" y="2149"/>
                  <a:pt x="1007" y="2158"/>
                </a:cubicBezTo>
                <a:cubicBezTo>
                  <a:pt x="1007" y="2159"/>
                  <a:pt x="1008" y="2160"/>
                  <a:pt x="1009" y="2161"/>
                </a:cubicBezTo>
                <a:cubicBezTo>
                  <a:pt x="1019" y="2161"/>
                  <a:pt x="1019" y="2161"/>
                  <a:pt x="1019" y="2161"/>
                </a:cubicBezTo>
                <a:cubicBezTo>
                  <a:pt x="1019" y="2160"/>
                  <a:pt x="1019" y="2159"/>
                  <a:pt x="1018" y="2158"/>
                </a:cubicBezTo>
                <a:cubicBezTo>
                  <a:pt x="1019" y="2150"/>
                  <a:pt x="1011" y="2147"/>
                  <a:pt x="1015" y="2136"/>
                </a:cubicBezTo>
                <a:close/>
                <a:moveTo>
                  <a:pt x="3774" y="1597"/>
                </a:moveTo>
                <a:cubicBezTo>
                  <a:pt x="3765" y="1591"/>
                  <a:pt x="3753" y="1597"/>
                  <a:pt x="3745" y="1588"/>
                </a:cubicBezTo>
                <a:cubicBezTo>
                  <a:pt x="3741" y="1588"/>
                  <a:pt x="3738" y="1588"/>
                  <a:pt x="3735" y="1587"/>
                </a:cubicBezTo>
                <a:cubicBezTo>
                  <a:pt x="3718" y="1585"/>
                  <a:pt x="3703" y="1579"/>
                  <a:pt x="3686" y="1576"/>
                </a:cubicBezTo>
                <a:cubicBezTo>
                  <a:pt x="3676" y="1577"/>
                  <a:pt x="3668" y="1571"/>
                  <a:pt x="3658" y="1570"/>
                </a:cubicBezTo>
                <a:cubicBezTo>
                  <a:pt x="3655" y="1560"/>
                  <a:pt x="3649" y="1569"/>
                  <a:pt x="3645" y="1564"/>
                </a:cubicBezTo>
                <a:cubicBezTo>
                  <a:pt x="3640" y="1559"/>
                  <a:pt x="3633" y="1565"/>
                  <a:pt x="3630" y="1557"/>
                </a:cubicBezTo>
                <a:cubicBezTo>
                  <a:pt x="3625" y="1560"/>
                  <a:pt x="3623" y="1556"/>
                  <a:pt x="3619" y="1556"/>
                </a:cubicBezTo>
                <a:cubicBezTo>
                  <a:pt x="3613" y="1564"/>
                  <a:pt x="3612" y="1550"/>
                  <a:pt x="3606" y="1558"/>
                </a:cubicBezTo>
                <a:cubicBezTo>
                  <a:pt x="3600" y="1553"/>
                  <a:pt x="3591" y="1556"/>
                  <a:pt x="3584" y="1554"/>
                </a:cubicBezTo>
                <a:cubicBezTo>
                  <a:pt x="3581" y="1551"/>
                  <a:pt x="3576" y="1556"/>
                  <a:pt x="3574" y="1550"/>
                </a:cubicBezTo>
                <a:cubicBezTo>
                  <a:pt x="3569" y="1553"/>
                  <a:pt x="3567" y="1545"/>
                  <a:pt x="3561" y="1551"/>
                </a:cubicBezTo>
                <a:cubicBezTo>
                  <a:pt x="3556" y="1543"/>
                  <a:pt x="3546" y="1551"/>
                  <a:pt x="3540" y="1544"/>
                </a:cubicBezTo>
                <a:cubicBezTo>
                  <a:pt x="3534" y="1547"/>
                  <a:pt x="3528" y="1548"/>
                  <a:pt x="3523" y="1544"/>
                </a:cubicBezTo>
                <a:cubicBezTo>
                  <a:pt x="3517" y="1548"/>
                  <a:pt x="3512" y="1545"/>
                  <a:pt x="3506" y="1545"/>
                </a:cubicBezTo>
                <a:cubicBezTo>
                  <a:pt x="3500" y="1551"/>
                  <a:pt x="3496" y="1545"/>
                  <a:pt x="3490" y="1551"/>
                </a:cubicBezTo>
                <a:cubicBezTo>
                  <a:pt x="3485" y="1550"/>
                  <a:pt x="3475" y="1555"/>
                  <a:pt x="3479" y="1561"/>
                </a:cubicBezTo>
                <a:cubicBezTo>
                  <a:pt x="3494" y="1558"/>
                  <a:pt x="3507" y="1561"/>
                  <a:pt x="3523" y="1555"/>
                </a:cubicBezTo>
                <a:cubicBezTo>
                  <a:pt x="3530" y="1561"/>
                  <a:pt x="3541" y="1555"/>
                  <a:pt x="3549" y="1559"/>
                </a:cubicBezTo>
                <a:cubicBezTo>
                  <a:pt x="3559" y="1558"/>
                  <a:pt x="3566" y="1564"/>
                  <a:pt x="3576" y="1563"/>
                </a:cubicBezTo>
                <a:cubicBezTo>
                  <a:pt x="3593" y="1568"/>
                  <a:pt x="3612" y="1569"/>
                  <a:pt x="3631" y="1570"/>
                </a:cubicBezTo>
                <a:cubicBezTo>
                  <a:pt x="3635" y="1574"/>
                  <a:pt x="3640" y="1572"/>
                  <a:pt x="3643" y="1579"/>
                </a:cubicBezTo>
                <a:cubicBezTo>
                  <a:pt x="3650" y="1572"/>
                  <a:pt x="3652" y="1585"/>
                  <a:pt x="3658" y="1580"/>
                </a:cubicBezTo>
                <a:cubicBezTo>
                  <a:pt x="3664" y="1586"/>
                  <a:pt x="3673" y="1584"/>
                  <a:pt x="3680" y="1587"/>
                </a:cubicBezTo>
                <a:cubicBezTo>
                  <a:pt x="3682" y="1588"/>
                  <a:pt x="3683" y="1589"/>
                  <a:pt x="3685" y="1591"/>
                </a:cubicBezTo>
                <a:cubicBezTo>
                  <a:pt x="3696" y="1584"/>
                  <a:pt x="3703" y="1597"/>
                  <a:pt x="3714" y="1593"/>
                </a:cubicBezTo>
                <a:cubicBezTo>
                  <a:pt x="3722" y="1603"/>
                  <a:pt x="3735" y="1594"/>
                  <a:pt x="3743" y="1602"/>
                </a:cubicBezTo>
                <a:cubicBezTo>
                  <a:pt x="3776" y="1609"/>
                  <a:pt x="3808" y="1614"/>
                  <a:pt x="3840" y="1621"/>
                </a:cubicBezTo>
                <a:cubicBezTo>
                  <a:pt x="3840" y="1609"/>
                  <a:pt x="3840" y="1609"/>
                  <a:pt x="3840" y="1609"/>
                </a:cubicBezTo>
                <a:cubicBezTo>
                  <a:pt x="3828" y="1606"/>
                  <a:pt x="3815" y="1604"/>
                  <a:pt x="3803" y="1599"/>
                </a:cubicBezTo>
                <a:cubicBezTo>
                  <a:pt x="3791" y="1606"/>
                  <a:pt x="3785" y="1593"/>
                  <a:pt x="3774" y="1597"/>
                </a:cubicBezTo>
                <a:close/>
                <a:moveTo>
                  <a:pt x="1087" y="2104"/>
                </a:moveTo>
                <a:cubicBezTo>
                  <a:pt x="1080" y="2082"/>
                  <a:pt x="1073" y="2060"/>
                  <a:pt x="1069" y="2036"/>
                </a:cubicBezTo>
                <a:cubicBezTo>
                  <a:pt x="1070" y="2030"/>
                  <a:pt x="1069" y="2024"/>
                  <a:pt x="1068" y="2018"/>
                </a:cubicBezTo>
                <a:cubicBezTo>
                  <a:pt x="1069" y="2010"/>
                  <a:pt x="1075" y="2000"/>
                  <a:pt x="1067" y="1997"/>
                </a:cubicBezTo>
                <a:cubicBezTo>
                  <a:pt x="1060" y="2006"/>
                  <a:pt x="1063" y="2019"/>
                  <a:pt x="1060" y="2037"/>
                </a:cubicBezTo>
                <a:cubicBezTo>
                  <a:pt x="1065" y="2043"/>
                  <a:pt x="1063" y="2054"/>
                  <a:pt x="1065" y="2062"/>
                </a:cubicBezTo>
                <a:cubicBezTo>
                  <a:pt x="1065" y="2072"/>
                  <a:pt x="1071" y="2078"/>
                  <a:pt x="1070" y="2088"/>
                </a:cubicBezTo>
                <a:cubicBezTo>
                  <a:pt x="1076" y="2094"/>
                  <a:pt x="1074" y="2104"/>
                  <a:pt x="1079" y="2111"/>
                </a:cubicBezTo>
                <a:cubicBezTo>
                  <a:pt x="1081" y="2120"/>
                  <a:pt x="1086" y="2128"/>
                  <a:pt x="1087" y="2137"/>
                </a:cubicBezTo>
                <a:cubicBezTo>
                  <a:pt x="1091" y="2145"/>
                  <a:pt x="1094" y="2153"/>
                  <a:pt x="1097" y="2161"/>
                </a:cubicBezTo>
                <a:cubicBezTo>
                  <a:pt x="1111" y="2161"/>
                  <a:pt x="1111" y="2161"/>
                  <a:pt x="1111" y="2161"/>
                </a:cubicBezTo>
                <a:cubicBezTo>
                  <a:pt x="1109" y="2152"/>
                  <a:pt x="1102" y="2146"/>
                  <a:pt x="1103" y="2135"/>
                </a:cubicBezTo>
                <a:cubicBezTo>
                  <a:pt x="1093" y="2127"/>
                  <a:pt x="1093" y="2114"/>
                  <a:pt x="1087" y="2104"/>
                </a:cubicBezTo>
                <a:close/>
                <a:moveTo>
                  <a:pt x="1121" y="2089"/>
                </a:moveTo>
                <a:cubicBezTo>
                  <a:pt x="1117" y="2074"/>
                  <a:pt x="1115" y="2058"/>
                  <a:pt x="1112" y="2042"/>
                </a:cubicBezTo>
                <a:cubicBezTo>
                  <a:pt x="1113" y="2033"/>
                  <a:pt x="1107" y="2028"/>
                  <a:pt x="1110" y="2017"/>
                </a:cubicBezTo>
                <a:cubicBezTo>
                  <a:pt x="1112" y="2012"/>
                  <a:pt x="1108" y="2010"/>
                  <a:pt x="1110" y="2005"/>
                </a:cubicBezTo>
                <a:cubicBezTo>
                  <a:pt x="1103" y="2005"/>
                  <a:pt x="1115" y="1993"/>
                  <a:pt x="1104" y="1995"/>
                </a:cubicBezTo>
                <a:cubicBezTo>
                  <a:pt x="1103" y="2007"/>
                  <a:pt x="1106" y="2017"/>
                  <a:pt x="1103" y="2031"/>
                </a:cubicBezTo>
                <a:cubicBezTo>
                  <a:pt x="1106" y="2036"/>
                  <a:pt x="1104" y="2043"/>
                  <a:pt x="1108" y="2047"/>
                </a:cubicBezTo>
                <a:cubicBezTo>
                  <a:pt x="1106" y="2054"/>
                  <a:pt x="1106" y="2061"/>
                  <a:pt x="1109" y="2065"/>
                </a:cubicBezTo>
                <a:cubicBezTo>
                  <a:pt x="1111" y="2089"/>
                  <a:pt x="1115" y="2113"/>
                  <a:pt x="1121" y="2134"/>
                </a:cubicBezTo>
                <a:cubicBezTo>
                  <a:pt x="1124" y="2143"/>
                  <a:pt x="1126" y="2152"/>
                  <a:pt x="1129" y="2161"/>
                </a:cubicBezTo>
                <a:cubicBezTo>
                  <a:pt x="1142" y="2161"/>
                  <a:pt x="1142" y="2161"/>
                  <a:pt x="1142" y="2161"/>
                </a:cubicBezTo>
                <a:cubicBezTo>
                  <a:pt x="1139" y="2152"/>
                  <a:pt x="1137" y="2143"/>
                  <a:pt x="1133" y="2134"/>
                </a:cubicBezTo>
                <a:cubicBezTo>
                  <a:pt x="1128" y="2120"/>
                  <a:pt x="1124" y="2105"/>
                  <a:pt x="1121" y="2089"/>
                </a:cubicBezTo>
                <a:close/>
                <a:moveTo>
                  <a:pt x="84" y="1642"/>
                </a:moveTo>
                <a:cubicBezTo>
                  <a:pt x="87" y="1632"/>
                  <a:pt x="72" y="1640"/>
                  <a:pt x="69" y="1634"/>
                </a:cubicBezTo>
                <a:cubicBezTo>
                  <a:pt x="60" y="1635"/>
                  <a:pt x="57" y="1629"/>
                  <a:pt x="46" y="1632"/>
                </a:cubicBezTo>
                <a:cubicBezTo>
                  <a:pt x="44" y="1625"/>
                  <a:pt x="31" y="1630"/>
                  <a:pt x="29" y="1623"/>
                </a:cubicBezTo>
                <a:cubicBezTo>
                  <a:pt x="20" y="1624"/>
                  <a:pt x="15" y="1620"/>
                  <a:pt x="8" y="1618"/>
                </a:cubicBezTo>
                <a:cubicBezTo>
                  <a:pt x="6" y="1617"/>
                  <a:pt x="3" y="1616"/>
                  <a:pt x="0" y="1615"/>
                </a:cubicBezTo>
                <a:cubicBezTo>
                  <a:pt x="0" y="1623"/>
                  <a:pt x="0" y="1623"/>
                  <a:pt x="0" y="1623"/>
                </a:cubicBezTo>
                <a:cubicBezTo>
                  <a:pt x="8" y="1624"/>
                  <a:pt x="14" y="1626"/>
                  <a:pt x="20" y="1629"/>
                </a:cubicBezTo>
                <a:cubicBezTo>
                  <a:pt x="42" y="1633"/>
                  <a:pt x="63" y="1637"/>
                  <a:pt x="84" y="1642"/>
                </a:cubicBezTo>
                <a:close/>
                <a:moveTo>
                  <a:pt x="1168" y="2102"/>
                </a:moveTo>
                <a:cubicBezTo>
                  <a:pt x="1168" y="2095"/>
                  <a:pt x="1170" y="2087"/>
                  <a:pt x="1168" y="2081"/>
                </a:cubicBezTo>
                <a:cubicBezTo>
                  <a:pt x="1168" y="2069"/>
                  <a:pt x="1174" y="2069"/>
                  <a:pt x="1167" y="2063"/>
                </a:cubicBezTo>
                <a:cubicBezTo>
                  <a:pt x="1163" y="2072"/>
                  <a:pt x="1162" y="2081"/>
                  <a:pt x="1163" y="2088"/>
                </a:cubicBezTo>
                <a:cubicBezTo>
                  <a:pt x="1161" y="2093"/>
                  <a:pt x="1161" y="2097"/>
                  <a:pt x="1163" y="2100"/>
                </a:cubicBezTo>
                <a:cubicBezTo>
                  <a:pt x="1162" y="2105"/>
                  <a:pt x="1159" y="2111"/>
                  <a:pt x="1163" y="2112"/>
                </a:cubicBezTo>
                <a:cubicBezTo>
                  <a:pt x="1158" y="2123"/>
                  <a:pt x="1161" y="2129"/>
                  <a:pt x="1159" y="2138"/>
                </a:cubicBezTo>
                <a:cubicBezTo>
                  <a:pt x="1156" y="2145"/>
                  <a:pt x="1164" y="2157"/>
                  <a:pt x="1156" y="2159"/>
                </a:cubicBezTo>
                <a:cubicBezTo>
                  <a:pt x="1158" y="2152"/>
                  <a:pt x="1155" y="2147"/>
                  <a:pt x="1154" y="2146"/>
                </a:cubicBezTo>
                <a:cubicBezTo>
                  <a:pt x="1153" y="2145"/>
                  <a:pt x="1155" y="2142"/>
                  <a:pt x="1155" y="2140"/>
                </a:cubicBezTo>
                <a:cubicBezTo>
                  <a:pt x="1155" y="2140"/>
                  <a:pt x="1153" y="2140"/>
                  <a:pt x="1152" y="2140"/>
                </a:cubicBezTo>
                <a:cubicBezTo>
                  <a:pt x="1152" y="2139"/>
                  <a:pt x="1152" y="2132"/>
                  <a:pt x="1152" y="2131"/>
                </a:cubicBezTo>
                <a:cubicBezTo>
                  <a:pt x="1150" y="2126"/>
                  <a:pt x="1149" y="2117"/>
                  <a:pt x="1150" y="2115"/>
                </a:cubicBezTo>
                <a:cubicBezTo>
                  <a:pt x="1151" y="2112"/>
                  <a:pt x="1148" y="2113"/>
                  <a:pt x="1148" y="2111"/>
                </a:cubicBezTo>
                <a:cubicBezTo>
                  <a:pt x="1145" y="2096"/>
                  <a:pt x="1144" y="2079"/>
                  <a:pt x="1143" y="2062"/>
                </a:cubicBezTo>
                <a:cubicBezTo>
                  <a:pt x="1144" y="2044"/>
                  <a:pt x="1138" y="2030"/>
                  <a:pt x="1142" y="2011"/>
                </a:cubicBezTo>
                <a:cubicBezTo>
                  <a:pt x="1142" y="2007"/>
                  <a:pt x="1139" y="2004"/>
                  <a:pt x="1142" y="1999"/>
                </a:cubicBezTo>
                <a:cubicBezTo>
                  <a:pt x="1134" y="1999"/>
                  <a:pt x="1147" y="1986"/>
                  <a:pt x="1139" y="1986"/>
                </a:cubicBezTo>
                <a:cubicBezTo>
                  <a:pt x="1142" y="1976"/>
                  <a:pt x="1143" y="1967"/>
                  <a:pt x="1137" y="1962"/>
                </a:cubicBezTo>
                <a:cubicBezTo>
                  <a:pt x="1131" y="2001"/>
                  <a:pt x="1136" y="2035"/>
                  <a:pt x="1134" y="2072"/>
                </a:cubicBezTo>
                <a:cubicBezTo>
                  <a:pt x="1138" y="2074"/>
                  <a:pt x="1135" y="2079"/>
                  <a:pt x="1134" y="2084"/>
                </a:cubicBezTo>
                <a:cubicBezTo>
                  <a:pt x="1139" y="2086"/>
                  <a:pt x="1133" y="2094"/>
                  <a:pt x="1137" y="2097"/>
                </a:cubicBezTo>
                <a:cubicBezTo>
                  <a:pt x="1142" y="2103"/>
                  <a:pt x="1134" y="2117"/>
                  <a:pt x="1142" y="2122"/>
                </a:cubicBezTo>
                <a:cubicBezTo>
                  <a:pt x="1143" y="2131"/>
                  <a:pt x="1143" y="2140"/>
                  <a:pt x="1144" y="2149"/>
                </a:cubicBezTo>
                <a:cubicBezTo>
                  <a:pt x="1146" y="2153"/>
                  <a:pt x="1147" y="2157"/>
                  <a:pt x="1147" y="2161"/>
                </a:cubicBezTo>
                <a:cubicBezTo>
                  <a:pt x="1172" y="2161"/>
                  <a:pt x="1172" y="2161"/>
                  <a:pt x="1172" y="2161"/>
                </a:cubicBezTo>
                <a:cubicBezTo>
                  <a:pt x="1169" y="2155"/>
                  <a:pt x="1169" y="2147"/>
                  <a:pt x="1167" y="2141"/>
                </a:cubicBezTo>
                <a:cubicBezTo>
                  <a:pt x="1169" y="2129"/>
                  <a:pt x="1168" y="2118"/>
                  <a:pt x="1168" y="2102"/>
                </a:cubicBezTo>
                <a:close/>
                <a:moveTo>
                  <a:pt x="1211" y="2053"/>
                </a:moveTo>
                <a:cubicBezTo>
                  <a:pt x="1208" y="2066"/>
                  <a:pt x="1204" y="2080"/>
                  <a:pt x="1201" y="2093"/>
                </a:cubicBezTo>
                <a:cubicBezTo>
                  <a:pt x="1199" y="2112"/>
                  <a:pt x="1196" y="2132"/>
                  <a:pt x="1191" y="2153"/>
                </a:cubicBezTo>
                <a:cubicBezTo>
                  <a:pt x="1192" y="2155"/>
                  <a:pt x="1192" y="2158"/>
                  <a:pt x="1192" y="2161"/>
                </a:cubicBezTo>
                <a:cubicBezTo>
                  <a:pt x="1201" y="2161"/>
                  <a:pt x="1201" y="2161"/>
                  <a:pt x="1201" y="2161"/>
                </a:cubicBezTo>
                <a:cubicBezTo>
                  <a:pt x="1204" y="2134"/>
                  <a:pt x="1209" y="2110"/>
                  <a:pt x="1209" y="2083"/>
                </a:cubicBezTo>
                <a:cubicBezTo>
                  <a:pt x="1211" y="2073"/>
                  <a:pt x="1221" y="2057"/>
                  <a:pt x="1211" y="2053"/>
                </a:cubicBezTo>
                <a:close/>
                <a:moveTo>
                  <a:pt x="3" y="1812"/>
                </a:moveTo>
                <a:cubicBezTo>
                  <a:pt x="15" y="1804"/>
                  <a:pt x="13" y="1794"/>
                  <a:pt x="25" y="1787"/>
                </a:cubicBezTo>
                <a:cubicBezTo>
                  <a:pt x="28" y="1782"/>
                  <a:pt x="34" y="1779"/>
                  <a:pt x="33" y="1774"/>
                </a:cubicBezTo>
                <a:cubicBezTo>
                  <a:pt x="39" y="1769"/>
                  <a:pt x="44" y="1765"/>
                  <a:pt x="45" y="1759"/>
                </a:cubicBezTo>
                <a:cubicBezTo>
                  <a:pt x="26" y="1773"/>
                  <a:pt x="12" y="1788"/>
                  <a:pt x="0" y="1803"/>
                </a:cubicBezTo>
                <a:cubicBezTo>
                  <a:pt x="0" y="1818"/>
                  <a:pt x="0" y="1818"/>
                  <a:pt x="0" y="1818"/>
                </a:cubicBezTo>
                <a:cubicBezTo>
                  <a:pt x="2" y="1816"/>
                  <a:pt x="4" y="1814"/>
                  <a:pt x="3" y="1812"/>
                </a:cubicBezTo>
                <a:close/>
                <a:moveTo>
                  <a:pt x="61" y="2080"/>
                </a:moveTo>
                <a:cubicBezTo>
                  <a:pt x="72" y="2073"/>
                  <a:pt x="81" y="2079"/>
                  <a:pt x="92" y="2069"/>
                </a:cubicBezTo>
                <a:cubicBezTo>
                  <a:pt x="158" y="2058"/>
                  <a:pt x="160" y="2071"/>
                  <a:pt x="167" y="2061"/>
                </a:cubicBezTo>
                <a:cubicBezTo>
                  <a:pt x="246" y="2065"/>
                  <a:pt x="264" y="2056"/>
                  <a:pt x="280" y="2062"/>
                </a:cubicBezTo>
                <a:cubicBezTo>
                  <a:pt x="346" y="2063"/>
                  <a:pt x="349" y="2073"/>
                  <a:pt x="354" y="2068"/>
                </a:cubicBezTo>
                <a:cubicBezTo>
                  <a:pt x="394" y="2077"/>
                  <a:pt x="399" y="2069"/>
                  <a:pt x="403" y="2074"/>
                </a:cubicBezTo>
                <a:cubicBezTo>
                  <a:pt x="443" y="2084"/>
                  <a:pt x="447" y="2085"/>
                  <a:pt x="450" y="2087"/>
                </a:cubicBezTo>
                <a:cubicBezTo>
                  <a:pt x="477" y="2102"/>
                  <a:pt x="483" y="2089"/>
                  <a:pt x="486" y="2098"/>
                </a:cubicBezTo>
                <a:cubicBezTo>
                  <a:pt x="526" y="2104"/>
                  <a:pt x="530" y="2105"/>
                  <a:pt x="534" y="2108"/>
                </a:cubicBezTo>
                <a:cubicBezTo>
                  <a:pt x="561" y="2108"/>
                  <a:pt x="572" y="2108"/>
                  <a:pt x="569" y="2102"/>
                </a:cubicBezTo>
                <a:cubicBezTo>
                  <a:pt x="510" y="2093"/>
                  <a:pt x="504" y="2091"/>
                  <a:pt x="498" y="2090"/>
                </a:cubicBezTo>
                <a:cubicBezTo>
                  <a:pt x="415" y="2067"/>
                  <a:pt x="405" y="2061"/>
                  <a:pt x="392" y="2063"/>
                </a:cubicBezTo>
                <a:cubicBezTo>
                  <a:pt x="314" y="2045"/>
                  <a:pt x="307" y="2053"/>
                  <a:pt x="301" y="2052"/>
                </a:cubicBezTo>
                <a:cubicBezTo>
                  <a:pt x="235" y="2048"/>
                  <a:pt x="222" y="2050"/>
                  <a:pt x="209" y="2050"/>
                </a:cubicBezTo>
                <a:cubicBezTo>
                  <a:pt x="146" y="2052"/>
                  <a:pt x="139" y="2053"/>
                  <a:pt x="133" y="2056"/>
                </a:cubicBezTo>
                <a:cubicBezTo>
                  <a:pt x="32" y="2067"/>
                  <a:pt x="24" y="2078"/>
                  <a:pt x="18" y="2078"/>
                </a:cubicBezTo>
                <a:cubicBezTo>
                  <a:pt x="10" y="2091"/>
                  <a:pt x="20" y="2089"/>
                  <a:pt x="31" y="2087"/>
                </a:cubicBezTo>
                <a:close/>
                <a:moveTo>
                  <a:pt x="595" y="2136"/>
                </a:moveTo>
                <a:cubicBezTo>
                  <a:pt x="587" y="2131"/>
                  <a:pt x="577" y="2136"/>
                  <a:pt x="569" y="2133"/>
                </a:cubicBezTo>
                <a:cubicBezTo>
                  <a:pt x="483" y="2122"/>
                  <a:pt x="477" y="2123"/>
                  <a:pt x="474" y="2117"/>
                </a:cubicBezTo>
                <a:cubicBezTo>
                  <a:pt x="421" y="2114"/>
                  <a:pt x="414" y="2101"/>
                  <a:pt x="403" y="2105"/>
                </a:cubicBezTo>
                <a:cubicBezTo>
                  <a:pt x="248" y="2083"/>
                  <a:pt x="243" y="2078"/>
                  <a:pt x="236" y="2081"/>
                </a:cubicBezTo>
                <a:cubicBezTo>
                  <a:pt x="174" y="2080"/>
                  <a:pt x="168" y="2076"/>
                  <a:pt x="161" y="2083"/>
                </a:cubicBezTo>
                <a:cubicBezTo>
                  <a:pt x="128" y="2086"/>
                  <a:pt x="115" y="2085"/>
                  <a:pt x="101" y="2088"/>
                </a:cubicBezTo>
                <a:cubicBezTo>
                  <a:pt x="19" y="2094"/>
                  <a:pt x="10" y="2104"/>
                  <a:pt x="5" y="2100"/>
                </a:cubicBezTo>
                <a:cubicBezTo>
                  <a:pt x="8" y="2114"/>
                  <a:pt x="16" y="2111"/>
                  <a:pt x="23" y="2112"/>
                </a:cubicBezTo>
                <a:cubicBezTo>
                  <a:pt x="108" y="2099"/>
                  <a:pt x="113" y="2102"/>
                  <a:pt x="121" y="2096"/>
                </a:cubicBezTo>
                <a:cubicBezTo>
                  <a:pt x="164" y="2097"/>
                  <a:pt x="172" y="2090"/>
                  <a:pt x="178" y="2092"/>
                </a:cubicBezTo>
                <a:cubicBezTo>
                  <a:pt x="325" y="2095"/>
                  <a:pt x="332" y="2108"/>
                  <a:pt x="343" y="2104"/>
                </a:cubicBezTo>
                <a:cubicBezTo>
                  <a:pt x="441" y="2120"/>
                  <a:pt x="450" y="2125"/>
                  <a:pt x="459" y="2127"/>
                </a:cubicBezTo>
                <a:cubicBezTo>
                  <a:pt x="493" y="2135"/>
                  <a:pt x="495" y="2139"/>
                  <a:pt x="499" y="2138"/>
                </a:cubicBezTo>
                <a:cubicBezTo>
                  <a:pt x="537" y="2143"/>
                  <a:pt x="542" y="2137"/>
                  <a:pt x="544" y="2143"/>
                </a:cubicBezTo>
                <a:cubicBezTo>
                  <a:pt x="585" y="2145"/>
                  <a:pt x="590" y="2143"/>
                  <a:pt x="595" y="2147"/>
                </a:cubicBezTo>
                <a:cubicBezTo>
                  <a:pt x="634" y="2140"/>
                  <a:pt x="643" y="2135"/>
                  <a:pt x="639" y="2128"/>
                </a:cubicBezTo>
                <a:close/>
                <a:moveTo>
                  <a:pt x="995" y="2146"/>
                </a:moveTo>
                <a:cubicBezTo>
                  <a:pt x="988" y="2140"/>
                  <a:pt x="999" y="2125"/>
                  <a:pt x="990" y="2120"/>
                </a:cubicBezTo>
                <a:cubicBezTo>
                  <a:pt x="981" y="2132"/>
                  <a:pt x="987" y="2147"/>
                  <a:pt x="987" y="2161"/>
                </a:cubicBezTo>
                <a:cubicBezTo>
                  <a:pt x="995" y="2161"/>
                  <a:pt x="995" y="2161"/>
                  <a:pt x="995" y="2161"/>
                </a:cubicBezTo>
                <a:cubicBezTo>
                  <a:pt x="995" y="2156"/>
                  <a:pt x="994" y="2151"/>
                  <a:pt x="995" y="2146"/>
                </a:cubicBezTo>
                <a:close/>
                <a:moveTo>
                  <a:pt x="514" y="2146"/>
                </a:moveTo>
                <a:cubicBezTo>
                  <a:pt x="506" y="2145"/>
                  <a:pt x="499" y="2146"/>
                  <a:pt x="491" y="2147"/>
                </a:cubicBezTo>
                <a:cubicBezTo>
                  <a:pt x="419" y="2148"/>
                  <a:pt x="414" y="2136"/>
                  <a:pt x="406" y="2141"/>
                </a:cubicBezTo>
                <a:cubicBezTo>
                  <a:pt x="358" y="2140"/>
                  <a:pt x="354" y="2125"/>
                  <a:pt x="345" y="2133"/>
                </a:cubicBezTo>
                <a:cubicBezTo>
                  <a:pt x="311" y="2126"/>
                  <a:pt x="297" y="2125"/>
                  <a:pt x="282" y="2123"/>
                </a:cubicBezTo>
                <a:cubicBezTo>
                  <a:pt x="214" y="2116"/>
                  <a:pt x="206" y="2121"/>
                  <a:pt x="200" y="2120"/>
                </a:cubicBezTo>
                <a:cubicBezTo>
                  <a:pt x="151" y="2120"/>
                  <a:pt x="144" y="2119"/>
                  <a:pt x="137" y="2120"/>
                </a:cubicBezTo>
                <a:cubicBezTo>
                  <a:pt x="111" y="2118"/>
                  <a:pt x="106" y="2125"/>
                  <a:pt x="103" y="2122"/>
                </a:cubicBezTo>
                <a:cubicBezTo>
                  <a:pt x="40" y="2130"/>
                  <a:pt x="36" y="2131"/>
                  <a:pt x="32" y="2131"/>
                </a:cubicBezTo>
                <a:cubicBezTo>
                  <a:pt x="4" y="2137"/>
                  <a:pt x="2" y="2138"/>
                  <a:pt x="0" y="2139"/>
                </a:cubicBezTo>
                <a:cubicBezTo>
                  <a:pt x="60" y="2138"/>
                  <a:pt x="69" y="2138"/>
                  <a:pt x="80" y="2134"/>
                </a:cubicBezTo>
                <a:cubicBezTo>
                  <a:pt x="151" y="2133"/>
                  <a:pt x="162" y="2129"/>
                  <a:pt x="172" y="2131"/>
                </a:cubicBezTo>
                <a:cubicBezTo>
                  <a:pt x="273" y="2131"/>
                  <a:pt x="282" y="2138"/>
                  <a:pt x="293" y="2134"/>
                </a:cubicBezTo>
                <a:cubicBezTo>
                  <a:pt x="356" y="2145"/>
                  <a:pt x="360" y="2148"/>
                  <a:pt x="366" y="2144"/>
                </a:cubicBezTo>
                <a:cubicBezTo>
                  <a:pt x="431" y="2152"/>
                  <a:pt x="450" y="2156"/>
                  <a:pt x="471" y="2154"/>
                </a:cubicBezTo>
                <a:cubicBezTo>
                  <a:pt x="523" y="2147"/>
                  <a:pt x="527" y="2156"/>
                  <a:pt x="534" y="2150"/>
                </a:cubicBezTo>
                <a:close/>
              </a:path>
            </a:pathLst>
          </a:custGeom>
          <a:solidFill>
            <a:schemeClr val="accent1">
              <a:lumMod val="75000"/>
            </a:schemeClr>
          </a:solidFill>
          <a:ln>
            <a:noFill/>
          </a:ln>
        </p:spPr>
      </p:sp>
      <p:grpSp>
        <p:nvGrpSpPr>
          <p:cNvPr id="9" name="Group 8" title="Text Container Shape"/>
          <p:cNvGrpSpPr/>
          <p:nvPr/>
        </p:nvGrpSpPr>
        <p:grpSpPr>
          <a:xfrm>
            <a:off x="2452688" y="1262063"/>
            <a:ext cx="7286625" cy="4333875"/>
            <a:chOff x="2452688" y="1262063"/>
            <a:chExt cx="7286625" cy="4333875"/>
          </a:xfrm>
        </p:grpSpPr>
        <p:sp>
          <p:nvSpPr>
            <p:cNvPr id="175" name="Freeform 159"/>
            <p:cNvSpPr/>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solidFill>
              <a:schemeClr val="bg2"/>
            </a:solidFill>
            <a:ln w="0">
              <a:noFill/>
              <a:prstDash val="solid"/>
              <a:round/>
              <a:headEnd/>
              <a:tailEnd/>
            </a:ln>
          </p:spPr>
        </p:sp>
        <p:sp>
          <p:nvSpPr>
            <p:cNvPr id="180" name="Freeform 164"/>
            <p:cNvSpPr>
              <a:spLocks noEditPoints="1"/>
            </p:cNvSpPr>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accent1"/>
            </a:solidFill>
            <a:ln w="0">
              <a:noFill/>
              <a:prstDash val="solid"/>
              <a:round/>
              <a:headEnd/>
              <a:tailEnd/>
            </a:ln>
          </p:spPr>
        </p:sp>
        <p:cxnSp>
          <p:nvCxnSpPr>
            <p:cNvPr id="185" name="Straight Connector 184"/>
            <p:cNvCxnSpPr/>
            <p:nvPr/>
          </p:nvCxnSpPr>
          <p:spPr>
            <a:xfrm>
              <a:off x="5410200" y="3862794"/>
              <a:ext cx="1371600"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4" name="Date Placeholder 3"/>
          <p:cNvSpPr>
            <a:spLocks noGrp="1"/>
          </p:cNvSpPr>
          <p:nvPr>
            <p:ph type="dt" sz="half" idx="10"/>
          </p:nvPr>
        </p:nvSpPr>
        <p:spPr>
          <a:xfrm>
            <a:off x="8984743" y="6296730"/>
            <a:ext cx="2743200" cy="365125"/>
          </a:xfrm>
        </p:spPr>
        <p:txBody>
          <a:bodyPr/>
          <a:lstStyle>
            <a:lvl1pPr>
              <a:defRPr>
                <a:solidFill>
                  <a:schemeClr val="bg2"/>
                </a:solidFill>
              </a:defRPr>
            </a:lvl1pPr>
          </a:lstStyle>
          <a:p>
            <a:fld id="{51A7F51A-FCAF-42F9-9199-88D58EDCB4BC}" type="datetimeFigureOut">
              <a:rPr lang="en-GB" smtClean="0"/>
              <a:t>26/05/2020</a:t>
            </a:fld>
            <a:endParaRPr lang="en-GB"/>
          </a:p>
        </p:txBody>
      </p:sp>
      <p:sp>
        <p:nvSpPr>
          <p:cNvPr id="5" name="Footer Placeholder 4"/>
          <p:cNvSpPr>
            <a:spLocks noGrp="1"/>
          </p:cNvSpPr>
          <p:nvPr>
            <p:ph type="ftr" sz="quarter" idx="11"/>
          </p:nvPr>
        </p:nvSpPr>
        <p:spPr>
          <a:xfrm>
            <a:off x="4040910" y="6296730"/>
            <a:ext cx="4114800" cy="365125"/>
          </a:xfrm>
        </p:spPr>
        <p:txBody>
          <a:bodyPr/>
          <a:lstStyle>
            <a:lvl1pPr algn="ctr">
              <a:defRPr>
                <a:solidFill>
                  <a:schemeClr val="bg2"/>
                </a:solidFill>
              </a:defRPr>
            </a:lvl1pPr>
          </a:lstStyle>
          <a:p>
            <a:endParaRPr lang="en-GB"/>
          </a:p>
        </p:txBody>
      </p:sp>
      <p:sp>
        <p:nvSpPr>
          <p:cNvPr id="6" name="Slide Number Placeholder 5"/>
          <p:cNvSpPr>
            <a:spLocks noGrp="1"/>
          </p:cNvSpPr>
          <p:nvPr>
            <p:ph type="sldNum" sz="quarter" idx="12"/>
          </p:nvPr>
        </p:nvSpPr>
        <p:spPr>
          <a:xfrm>
            <a:off x="464076" y="6296730"/>
            <a:ext cx="2781542" cy="365125"/>
          </a:xfrm>
        </p:spPr>
        <p:txBody>
          <a:bodyPr anchor="ctr"/>
          <a:lstStyle>
            <a:lvl1pPr algn="l">
              <a:defRPr sz="1200">
                <a:solidFill>
                  <a:schemeClr val="bg2"/>
                </a:solidFill>
              </a:defRPr>
            </a:lvl1pPr>
          </a:lstStyle>
          <a:p>
            <a:fld id="{91BA6AF2-2AD8-4459-BD92-3ED2D66CA2F6}" type="slidenum">
              <a:rPr lang="en-GB" smtClean="0"/>
              <a:t>‹#›</a:t>
            </a:fld>
            <a:endParaRPr lang="en-GB"/>
          </a:p>
        </p:txBody>
      </p:sp>
      <p:sp>
        <p:nvSpPr>
          <p:cNvPr id="2" name="Title 1"/>
          <p:cNvSpPr>
            <a:spLocks noGrp="1"/>
          </p:cNvSpPr>
          <p:nvPr>
            <p:ph type="title"/>
          </p:nvPr>
        </p:nvSpPr>
        <p:spPr>
          <a:xfrm>
            <a:off x="3162301" y="1830579"/>
            <a:ext cx="5859724" cy="1841715"/>
          </a:xfrm>
        </p:spPr>
        <p:txBody>
          <a:bodyPr anchor="t">
            <a:normAutofit/>
          </a:bodyPr>
          <a:lstStyle>
            <a:lvl1pPr algn="ctr">
              <a:lnSpc>
                <a:spcPct val="105000"/>
              </a:lnSpc>
              <a:defRPr sz="3900" baseline="0">
                <a:solidFill>
                  <a:schemeClr val="tx2">
                    <a:lumMod val="75000"/>
                    <a:lumOff val="2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3814584" y="4176131"/>
            <a:ext cx="4566474" cy="1038807"/>
          </a:xfrm>
        </p:spPr>
        <p:txBody>
          <a:bodyPr>
            <a:normAutofit/>
          </a:bodyPr>
          <a:lstStyle>
            <a:lvl1pPr marL="0" indent="0" algn="ctr">
              <a:lnSpc>
                <a:spcPct val="130000"/>
              </a:lnSpc>
              <a:spcBef>
                <a:spcPts val="0"/>
              </a:spcBef>
              <a:buNone/>
              <a:defRPr sz="2000" baseline="0">
                <a:solidFill>
                  <a:schemeClr val="tx2">
                    <a:lumMod val="75000"/>
                    <a:lumOff val="2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Tree>
    <p:extLst>
      <p:ext uri="{BB962C8B-B14F-4D97-AF65-F5344CB8AC3E}">
        <p14:creationId xmlns:p14="http://schemas.microsoft.com/office/powerpoint/2010/main" val="228862418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2933699"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7543751" y="2438399"/>
            <a:ext cx="4160520" cy="365760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1A7F51A-FCAF-42F9-9199-88D58EDCB4BC}" type="datetimeFigureOut">
              <a:rPr lang="en-GB" smtClean="0"/>
              <a:t>26/05/2020</a:t>
            </a:fld>
            <a:endParaRPr lang="en-GB"/>
          </a:p>
        </p:txBody>
      </p:sp>
      <p:sp>
        <p:nvSpPr>
          <p:cNvPr id="6" name="Footer Placeholder 5"/>
          <p:cNvSpPr>
            <a:spLocks noGrp="1"/>
          </p:cNvSpPr>
          <p:nvPr>
            <p:ph type="ftr" sz="quarter" idx="11"/>
          </p:nvPr>
        </p:nvSpPr>
        <p:spPr/>
        <p:txBody>
          <a:bodyPr/>
          <a:lstStyle/>
          <a:p>
            <a:endParaRPr lang="en-GB"/>
          </a:p>
        </p:txBody>
      </p:sp>
      <p:sp>
        <p:nvSpPr>
          <p:cNvPr id="7" name="Slide Number Placeholder 6"/>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36628451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2933698" y="566928"/>
            <a:ext cx="8770573" cy="1563624"/>
          </a:xfrm>
        </p:spPr>
        <p:txBody>
          <a:bodyPr/>
          <a:lstStyle/>
          <a:p>
            <a:r>
              <a:rPr lang="en-US"/>
              <a:t>Click to edit Master title style</a:t>
            </a:r>
            <a:endParaRPr lang="en-US" dirty="0"/>
          </a:p>
        </p:txBody>
      </p:sp>
      <p:sp>
        <p:nvSpPr>
          <p:cNvPr id="3" name="Text Placeholder 2"/>
          <p:cNvSpPr>
            <a:spLocks noGrp="1"/>
          </p:cNvSpPr>
          <p:nvPr>
            <p:ph type="body" idx="1"/>
          </p:nvPr>
        </p:nvSpPr>
        <p:spPr>
          <a:xfrm>
            <a:off x="2933699"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2933699"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7543751" y="2456408"/>
            <a:ext cx="4160520" cy="823912"/>
          </a:xfrm>
        </p:spPr>
        <p:txBody>
          <a:bodyPr anchor="b"/>
          <a:lstStyle>
            <a:lvl1pPr marL="0" indent="0">
              <a:lnSpc>
                <a:spcPct val="99000"/>
              </a:lnSpc>
              <a:buNone/>
              <a:defRPr sz="2400" b="0" baseline="0">
                <a:solidFill>
                  <a:schemeClr val="accent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7543751" y="3316639"/>
            <a:ext cx="4160520" cy="277936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1A7F51A-FCAF-42F9-9199-88D58EDCB4BC}" type="datetimeFigureOut">
              <a:rPr lang="en-GB" smtClean="0"/>
              <a:t>26/05/2020</a:t>
            </a:fld>
            <a:endParaRPr lang="en-GB"/>
          </a:p>
        </p:txBody>
      </p:sp>
      <p:sp>
        <p:nvSpPr>
          <p:cNvPr id="8" name="Footer Placeholder 7"/>
          <p:cNvSpPr>
            <a:spLocks noGrp="1"/>
          </p:cNvSpPr>
          <p:nvPr>
            <p:ph type="ftr" sz="quarter" idx="11"/>
          </p:nvPr>
        </p:nvSpPr>
        <p:spPr/>
        <p:txBody>
          <a:bodyPr/>
          <a:lstStyle/>
          <a:p>
            <a:endParaRPr lang="en-GB"/>
          </a:p>
        </p:txBody>
      </p:sp>
      <p:sp>
        <p:nvSpPr>
          <p:cNvPr id="9" name="Slide Number Placeholder 8"/>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243439377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1A7F51A-FCAF-42F9-9199-88D58EDCB4BC}" type="datetimeFigureOut">
              <a:rPr lang="en-GB" smtClean="0"/>
              <a:t>26/05/2020</a:t>
            </a:fld>
            <a:endParaRPr lang="en-GB"/>
          </a:p>
        </p:txBody>
      </p:sp>
      <p:sp>
        <p:nvSpPr>
          <p:cNvPr id="4" name="Footer Placeholder 3"/>
          <p:cNvSpPr>
            <a:spLocks noGrp="1"/>
          </p:cNvSpPr>
          <p:nvPr>
            <p:ph type="ftr" sz="quarter" idx="11"/>
          </p:nvPr>
        </p:nvSpPr>
        <p:spPr/>
        <p:txBody>
          <a:bodyPr/>
          <a:lstStyle/>
          <a:p>
            <a:endParaRPr lang="en-GB"/>
          </a:p>
        </p:txBody>
      </p:sp>
      <p:sp>
        <p:nvSpPr>
          <p:cNvPr id="5" name="Slide Number Placeholder 4"/>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82360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type="blank" preserve="1">
  <p:cSld name="Blank">
    <p:bg>
      <p:bgPr>
        <a:solidFill>
          <a:schemeClr val="bg2"/>
        </a:solidFill>
        <a:effectLst/>
      </p:bgPr>
    </p:bg>
    <p:spTree>
      <p:nvGrpSpPr>
        <p:cNvPr id="1" name=""/>
        <p:cNvGrpSpPr/>
        <p:nvPr/>
      </p:nvGrpSpPr>
      <p:grpSpPr>
        <a:xfrm>
          <a:off x="0" y="0"/>
          <a:ext cx="0" cy="0"/>
          <a:chOff x="0" y="0"/>
          <a:chExt cx="0" cy="0"/>
        </a:xfrm>
      </p:grpSpPr>
      <p:grpSp>
        <p:nvGrpSpPr>
          <p:cNvPr id="5" name="Group 4" title="Feathers"/>
          <p:cNvGrpSpPr/>
          <p:nvPr/>
        </p:nvGrpSpPr>
        <p:grpSpPr>
          <a:xfrm>
            <a:off x="400714" y="362425"/>
            <a:ext cx="3495979" cy="6204388"/>
            <a:chOff x="400714" y="362425"/>
            <a:chExt cx="3495979" cy="6204388"/>
          </a:xfrm>
        </p:grpSpPr>
        <p:sp>
          <p:nvSpPr>
            <p:cNvPr id="6"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7"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Date Placeholder 1"/>
          <p:cNvSpPr>
            <a:spLocks noGrp="1"/>
          </p:cNvSpPr>
          <p:nvPr>
            <p:ph type="dt" sz="half" idx="10"/>
          </p:nvPr>
        </p:nvSpPr>
        <p:spPr/>
        <p:txBody>
          <a:bodyPr/>
          <a:lstStyle/>
          <a:p>
            <a:fld id="{51A7F51A-FCAF-42F9-9199-88D58EDCB4BC}" type="datetimeFigureOut">
              <a:rPr lang="en-GB" smtClean="0"/>
              <a:t>26/05/2020</a:t>
            </a:fld>
            <a:endParaRPr lang="en-GB"/>
          </a:p>
        </p:txBody>
      </p:sp>
      <p:sp>
        <p:nvSpPr>
          <p:cNvPr id="3" name="Footer Placeholder 2"/>
          <p:cNvSpPr>
            <a:spLocks noGrp="1"/>
          </p:cNvSpPr>
          <p:nvPr>
            <p:ph type="ftr" sz="quarter" idx="11"/>
          </p:nvPr>
        </p:nvSpPr>
        <p:spPr/>
        <p:txBody>
          <a:bodyPr/>
          <a:lstStyle/>
          <a:p>
            <a:endParaRPr lang="en-GB"/>
          </a:p>
        </p:txBody>
      </p:sp>
      <p:sp>
        <p:nvSpPr>
          <p:cNvPr id="4" name="Slide Number Placeholder 3"/>
          <p:cNvSpPr>
            <a:spLocks noGrp="1"/>
          </p:cNvSpPr>
          <p:nvPr>
            <p:ph type="sldNum" sz="quarter" idx="12"/>
          </p:nvPr>
        </p:nvSpPr>
        <p:spPr/>
        <p:txBody>
          <a:bodyPr/>
          <a:lstStyle/>
          <a:p>
            <a:fld id="{91BA6AF2-2AD8-4459-BD92-3ED2D66CA2F6}" type="slidenum">
              <a:rPr lang="en-GB" smtClean="0"/>
              <a:t>‹#›</a:t>
            </a:fld>
            <a:endParaRPr lang="en-GB"/>
          </a:p>
        </p:txBody>
      </p:sp>
    </p:spTree>
    <p:extLst>
      <p:ext uri="{BB962C8B-B14F-4D97-AF65-F5344CB8AC3E}">
        <p14:creationId xmlns:p14="http://schemas.microsoft.com/office/powerpoint/2010/main" val="2059376557"/>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18"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07"/>
            <a:ext cx="3227715" cy="1687924"/>
          </a:xfrm>
        </p:spPr>
        <p:txBody>
          <a:bodyPr anchor="b">
            <a:normAutofit/>
          </a:bodyPr>
          <a:lstStyle>
            <a:lvl1pPr>
              <a:lnSpc>
                <a:spcPct val="104000"/>
              </a:lnSpc>
              <a:defRPr sz="3400"/>
            </a:lvl1pPr>
          </a:lstStyle>
          <a:p>
            <a:r>
              <a:rPr lang="en-US"/>
              <a:t>Click to edit Master title style</a:t>
            </a:r>
            <a:endParaRPr lang="en-US" dirty="0"/>
          </a:p>
        </p:txBody>
      </p:sp>
      <p:sp>
        <p:nvSpPr>
          <p:cNvPr id="3" name="Content Placeholder 2"/>
          <p:cNvSpPr>
            <a:spLocks noGrp="1"/>
          </p:cNvSpPr>
          <p:nvPr>
            <p:ph idx="1"/>
          </p:nvPr>
        </p:nvSpPr>
        <p:spPr>
          <a:xfrm>
            <a:off x="487730" y="441414"/>
            <a:ext cx="7597040" cy="5654586"/>
          </a:xfrm>
        </p:spPr>
        <p:txBody>
          <a:bodyPr/>
          <a:lstStyle>
            <a:lvl1pPr>
              <a:defRPr sz="20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476488" y="3223803"/>
            <a:ext cx="3227715" cy="2872197"/>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555" y="6286500"/>
            <a:ext cx="3227715" cy="365125"/>
          </a:xfrm>
        </p:spPr>
        <p:txBody>
          <a:bodyPr/>
          <a:lstStyle>
            <a:lvl1pPr algn="l">
              <a:defRPr/>
            </a:lvl1pPr>
          </a:lstStyle>
          <a:p>
            <a:fld id="{51A7F51A-FCAF-42F9-9199-88D58EDCB4BC}" type="datetimeFigureOut">
              <a:rPr lang="en-GB" smtClean="0"/>
              <a:t>26/05/2020</a:t>
            </a:fld>
            <a:endParaRPr lang="en-GB"/>
          </a:p>
        </p:txBody>
      </p:sp>
      <p:sp>
        <p:nvSpPr>
          <p:cNvPr id="6" name="Footer Placeholder 5"/>
          <p:cNvSpPr>
            <a:spLocks noGrp="1"/>
          </p:cNvSpPr>
          <p:nvPr>
            <p:ph type="ftr" sz="quarter" idx="11"/>
          </p:nvPr>
        </p:nvSpPr>
        <p:spPr>
          <a:xfrm>
            <a:off x="487730" y="6286500"/>
            <a:ext cx="7597040" cy="365125"/>
          </a:xfrm>
        </p:spPr>
        <p:txBody>
          <a:bodyPr/>
          <a:lstStyle>
            <a:lvl1pPr algn="l">
              <a:defRPr/>
            </a:lvl1pPr>
          </a:lstStyle>
          <a:p>
            <a:endParaRPr lang="en-GB"/>
          </a:p>
        </p:txBody>
      </p:sp>
      <p:sp>
        <p:nvSpPr>
          <p:cNvPr id="7" name="Slide Number Placeholder 6"/>
          <p:cNvSpPr>
            <a:spLocks noGrp="1"/>
          </p:cNvSpPr>
          <p:nvPr>
            <p:ph type="sldNum" sz="quarter" idx="12"/>
          </p:nvPr>
        </p:nvSpPr>
        <p:spPr>
          <a:xfrm>
            <a:off x="8476488" y="373604"/>
            <a:ext cx="3227715" cy="816481"/>
          </a:xfrm>
        </p:spPr>
        <p:txBody>
          <a:bodyPr anchor="t"/>
          <a:lstStyle>
            <a:lvl1pPr algn="l">
              <a:defRPr sz="4400"/>
            </a:lvl1pPr>
          </a:lstStyle>
          <a:p>
            <a:fld id="{91BA6AF2-2AD8-4459-BD92-3ED2D66CA2F6}" type="slidenum">
              <a:rPr lang="en-GB" smtClean="0"/>
              <a:t>‹#›</a:t>
            </a:fld>
            <a:endParaRPr lang="en-GB"/>
          </a:p>
        </p:txBody>
      </p:sp>
    </p:spTree>
    <p:extLst>
      <p:ext uri="{BB962C8B-B14F-4D97-AF65-F5344CB8AC3E}">
        <p14:creationId xmlns:p14="http://schemas.microsoft.com/office/powerpoint/2010/main" val="2203692820"/>
      </p:ext>
    </p:extLst>
  </p:cSld>
  <p:clrMapOvr>
    <a:masterClrMapping/>
  </p:clrMapOvr>
  <p:extLst>
    <p:ext uri="{DCECCB84-F9BA-43D5-87BE-67443E8EF086}">
      <p15:sldGuideLst xmlns:p15="http://schemas.microsoft.com/office/powerpoint/2012/main">
        <p15:guide id="1" pos="5400">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2" name="Freeform 15" title="Feather"/>
          <p:cNvSpPr>
            <a:spLocks noEditPoints="1"/>
          </p:cNvSpPr>
          <p:nvPr/>
        </p:nvSpPr>
        <p:spPr bwMode="auto">
          <a:xfrm rot="2047334" flipH="1">
            <a:off x="8572457" y="453681"/>
            <a:ext cx="3409445" cy="5857295"/>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sp>
        <p:nvSpPr>
          <p:cNvPr id="2" name="Title 1"/>
          <p:cNvSpPr>
            <a:spLocks noGrp="1"/>
          </p:cNvSpPr>
          <p:nvPr>
            <p:ph type="title"/>
          </p:nvPr>
        </p:nvSpPr>
        <p:spPr>
          <a:xfrm>
            <a:off x="8476488" y="1503910"/>
            <a:ext cx="3230625" cy="1687924"/>
          </a:xfrm>
        </p:spPr>
        <p:txBody>
          <a:bodyPr anchor="b">
            <a:noAutofit/>
          </a:bodyPr>
          <a:lstStyle>
            <a:lvl1pPr>
              <a:lnSpc>
                <a:spcPct val="104000"/>
              </a:lnSpc>
              <a:defRPr sz="3400"/>
            </a:lvl1pPr>
          </a:lstStyle>
          <a:p>
            <a:r>
              <a:rPr lang="en-US"/>
              <a:t>Click to edit Master title style</a:t>
            </a:r>
            <a:endParaRPr lang="en-US" dirty="0"/>
          </a:p>
        </p:txBody>
      </p:sp>
      <p:sp>
        <p:nvSpPr>
          <p:cNvPr id="3" name="Picture Placeholder 2"/>
          <p:cNvSpPr>
            <a:spLocks noGrp="1" noChangeAspect="1"/>
          </p:cNvSpPr>
          <p:nvPr>
            <p:ph type="pic" idx="1"/>
          </p:nvPr>
        </p:nvSpPr>
        <p:spPr>
          <a:xfrm>
            <a:off x="0" y="0"/>
            <a:ext cx="8102651" cy="6857999"/>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476488" y="3223806"/>
            <a:ext cx="3227832" cy="2872194"/>
          </a:xfrm>
        </p:spPr>
        <p:txBody>
          <a:bodyPr/>
          <a:lstStyle>
            <a:lvl1pPr marL="0" indent="0">
              <a:spcBef>
                <a:spcPts val="1400"/>
              </a:spcBef>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a:xfrm>
            <a:off x="8476488" y="6291072"/>
            <a:ext cx="3227832" cy="365125"/>
          </a:xfrm>
        </p:spPr>
        <p:txBody>
          <a:bodyPr/>
          <a:lstStyle>
            <a:lvl1pPr algn="l">
              <a:defRPr/>
            </a:lvl1pPr>
          </a:lstStyle>
          <a:p>
            <a:fld id="{51A7F51A-FCAF-42F9-9199-88D58EDCB4BC}" type="datetimeFigureOut">
              <a:rPr lang="en-GB" smtClean="0"/>
              <a:t>26/05/2020</a:t>
            </a:fld>
            <a:endParaRPr lang="en-GB"/>
          </a:p>
        </p:txBody>
      </p:sp>
      <p:sp>
        <p:nvSpPr>
          <p:cNvPr id="6" name="Footer Placeholder 5"/>
          <p:cNvSpPr>
            <a:spLocks noGrp="1"/>
          </p:cNvSpPr>
          <p:nvPr>
            <p:ph type="ftr" sz="quarter" idx="11"/>
          </p:nvPr>
        </p:nvSpPr>
        <p:spPr>
          <a:xfrm>
            <a:off x="487731" y="6291072"/>
            <a:ext cx="7598664" cy="365125"/>
          </a:xfrm>
        </p:spPr>
        <p:txBody>
          <a:bodyPr/>
          <a:lstStyle>
            <a:lvl1pPr algn="l">
              <a:defRPr/>
            </a:lvl1pPr>
          </a:lstStyle>
          <a:p>
            <a:endParaRPr lang="en-GB"/>
          </a:p>
        </p:txBody>
      </p:sp>
      <p:sp>
        <p:nvSpPr>
          <p:cNvPr id="7" name="Slide Number Placeholder 6"/>
          <p:cNvSpPr>
            <a:spLocks noGrp="1"/>
          </p:cNvSpPr>
          <p:nvPr>
            <p:ph type="sldNum" sz="quarter" idx="12"/>
          </p:nvPr>
        </p:nvSpPr>
        <p:spPr>
          <a:xfrm>
            <a:off x="8476488" y="373607"/>
            <a:ext cx="3227832" cy="816482"/>
          </a:xfrm>
        </p:spPr>
        <p:txBody>
          <a:bodyPr anchor="t"/>
          <a:lstStyle>
            <a:lvl1pPr algn="l">
              <a:defRPr sz="4400"/>
            </a:lvl1pPr>
          </a:lstStyle>
          <a:p>
            <a:fld id="{91BA6AF2-2AD8-4459-BD92-3ED2D66CA2F6}" type="slidenum">
              <a:rPr lang="en-GB" smtClean="0"/>
              <a:t>‹#›</a:t>
            </a:fld>
            <a:endParaRPr lang="en-GB"/>
          </a:p>
        </p:txBody>
      </p:sp>
    </p:spTree>
    <p:extLst>
      <p:ext uri="{BB962C8B-B14F-4D97-AF65-F5344CB8AC3E}">
        <p14:creationId xmlns:p14="http://schemas.microsoft.com/office/powerpoint/2010/main" val="7703767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title="Feathers"/>
          <p:cNvGrpSpPr/>
          <p:nvPr/>
        </p:nvGrpSpPr>
        <p:grpSpPr>
          <a:xfrm>
            <a:off x="400714" y="362425"/>
            <a:ext cx="3495979" cy="6204388"/>
            <a:chOff x="400714" y="362425"/>
            <a:chExt cx="3495979" cy="6204388"/>
          </a:xfrm>
        </p:grpSpPr>
        <p:sp>
          <p:nvSpPr>
            <p:cNvPr id="12" name="Freeform 5"/>
            <p:cNvSpPr>
              <a:spLocks noEditPoints="1"/>
            </p:cNvSpPr>
            <p:nvPr/>
          </p:nvSpPr>
          <p:spPr bwMode="auto">
            <a:xfrm>
              <a:off x="400714" y="362425"/>
              <a:ext cx="2218442" cy="6204388"/>
            </a:xfrm>
            <a:custGeom>
              <a:avLst/>
              <a:gdLst/>
              <a:ahLst/>
              <a:cxnLst/>
              <a:rect l="0" t="0" r="r" b="b"/>
              <a:pathLst>
                <a:path w="697" h="1954">
                  <a:moveTo>
                    <a:pt x="251" y="1472"/>
                  </a:moveTo>
                  <a:cubicBezTo>
                    <a:pt x="258" y="1472"/>
                    <a:pt x="252" y="1463"/>
                    <a:pt x="251" y="1462"/>
                  </a:cubicBezTo>
                  <a:cubicBezTo>
                    <a:pt x="248" y="1422"/>
                    <a:pt x="241" y="1424"/>
                    <a:pt x="241" y="1419"/>
                  </a:cubicBezTo>
                  <a:cubicBezTo>
                    <a:pt x="227" y="1388"/>
                    <a:pt x="226" y="1380"/>
                    <a:pt x="221" y="1376"/>
                  </a:cubicBezTo>
                  <a:cubicBezTo>
                    <a:pt x="209" y="1355"/>
                    <a:pt x="209" y="1347"/>
                    <a:pt x="203" y="1344"/>
                  </a:cubicBezTo>
                  <a:cubicBezTo>
                    <a:pt x="169" y="1285"/>
                    <a:pt x="162" y="1275"/>
                    <a:pt x="156" y="1263"/>
                  </a:cubicBezTo>
                  <a:cubicBezTo>
                    <a:pt x="144" y="1242"/>
                    <a:pt x="141" y="1236"/>
                    <a:pt x="138" y="1231"/>
                  </a:cubicBezTo>
                  <a:cubicBezTo>
                    <a:pt x="107" y="1177"/>
                    <a:pt x="108" y="1168"/>
                    <a:pt x="103" y="1165"/>
                  </a:cubicBezTo>
                  <a:cubicBezTo>
                    <a:pt x="90" y="1142"/>
                    <a:pt x="83" y="1131"/>
                    <a:pt x="82" y="1127"/>
                  </a:cubicBezTo>
                  <a:cubicBezTo>
                    <a:pt x="66" y="1090"/>
                    <a:pt x="67" y="1081"/>
                    <a:pt x="62" y="1077"/>
                  </a:cubicBezTo>
                  <a:cubicBezTo>
                    <a:pt x="57" y="1049"/>
                    <a:pt x="51" y="1046"/>
                    <a:pt x="52" y="1037"/>
                  </a:cubicBezTo>
                  <a:cubicBezTo>
                    <a:pt x="48" y="1016"/>
                    <a:pt x="44" y="1007"/>
                    <a:pt x="42" y="1002"/>
                  </a:cubicBezTo>
                  <a:cubicBezTo>
                    <a:pt x="32" y="970"/>
                    <a:pt x="24" y="961"/>
                    <a:pt x="22" y="946"/>
                  </a:cubicBezTo>
                  <a:cubicBezTo>
                    <a:pt x="13" y="922"/>
                    <a:pt x="11" y="916"/>
                    <a:pt x="9" y="909"/>
                  </a:cubicBezTo>
                  <a:cubicBezTo>
                    <a:pt x="5" y="889"/>
                    <a:pt x="11" y="888"/>
                    <a:pt x="9" y="896"/>
                  </a:cubicBezTo>
                  <a:cubicBezTo>
                    <a:pt x="25" y="935"/>
                    <a:pt x="22" y="943"/>
                    <a:pt x="27" y="944"/>
                  </a:cubicBezTo>
                  <a:cubicBezTo>
                    <a:pt x="47" y="979"/>
                    <a:pt x="44" y="987"/>
                    <a:pt x="45" y="992"/>
                  </a:cubicBezTo>
                  <a:cubicBezTo>
                    <a:pt x="78" y="1045"/>
                    <a:pt x="85" y="1060"/>
                    <a:pt x="95" y="1072"/>
                  </a:cubicBezTo>
                  <a:cubicBezTo>
                    <a:pt x="141" y="1130"/>
                    <a:pt x="141" y="1136"/>
                    <a:pt x="140" y="1142"/>
                  </a:cubicBezTo>
                  <a:cubicBezTo>
                    <a:pt x="159" y="1162"/>
                    <a:pt x="156" y="1170"/>
                    <a:pt x="160" y="1170"/>
                  </a:cubicBezTo>
                  <a:cubicBezTo>
                    <a:pt x="198" y="1238"/>
                    <a:pt x="204" y="1243"/>
                    <a:pt x="206" y="1251"/>
                  </a:cubicBezTo>
                  <a:cubicBezTo>
                    <a:pt x="218" y="1278"/>
                    <a:pt x="219" y="1288"/>
                    <a:pt x="226" y="1291"/>
                  </a:cubicBezTo>
                  <a:cubicBezTo>
                    <a:pt x="231" y="1298"/>
                    <a:pt x="231" y="1292"/>
                    <a:pt x="228" y="1288"/>
                  </a:cubicBezTo>
                  <a:cubicBezTo>
                    <a:pt x="196" y="1218"/>
                    <a:pt x="198" y="1206"/>
                    <a:pt x="191" y="1203"/>
                  </a:cubicBezTo>
                  <a:cubicBezTo>
                    <a:pt x="168" y="1159"/>
                    <a:pt x="164" y="1153"/>
                    <a:pt x="160" y="1147"/>
                  </a:cubicBezTo>
                  <a:cubicBezTo>
                    <a:pt x="114" y="1068"/>
                    <a:pt x="104" y="1068"/>
                    <a:pt x="105" y="1057"/>
                  </a:cubicBezTo>
                  <a:cubicBezTo>
                    <a:pt x="67" y="1000"/>
                    <a:pt x="58" y="1000"/>
                    <a:pt x="57" y="992"/>
                  </a:cubicBezTo>
                  <a:cubicBezTo>
                    <a:pt x="80" y="1011"/>
                    <a:pt x="81" y="1021"/>
                    <a:pt x="87" y="1024"/>
                  </a:cubicBezTo>
                  <a:cubicBezTo>
                    <a:pt x="103" y="1041"/>
                    <a:pt x="100" y="1049"/>
                    <a:pt x="105" y="1049"/>
                  </a:cubicBezTo>
                  <a:cubicBezTo>
                    <a:pt x="129" y="1079"/>
                    <a:pt x="130" y="1087"/>
                    <a:pt x="135" y="1092"/>
                  </a:cubicBezTo>
                  <a:cubicBezTo>
                    <a:pt x="163" y="1128"/>
                    <a:pt x="159" y="1136"/>
                    <a:pt x="163" y="1137"/>
                  </a:cubicBezTo>
                  <a:cubicBezTo>
                    <a:pt x="199" y="1191"/>
                    <a:pt x="204" y="1205"/>
                    <a:pt x="211" y="1218"/>
                  </a:cubicBezTo>
                  <a:cubicBezTo>
                    <a:pt x="232" y="1237"/>
                    <a:pt x="226" y="1238"/>
                    <a:pt x="228" y="1230"/>
                  </a:cubicBezTo>
                  <a:cubicBezTo>
                    <a:pt x="202" y="1163"/>
                    <a:pt x="196" y="1163"/>
                    <a:pt x="198" y="1155"/>
                  </a:cubicBezTo>
                  <a:cubicBezTo>
                    <a:pt x="171" y="1106"/>
                    <a:pt x="167" y="1104"/>
                    <a:pt x="165" y="1100"/>
                  </a:cubicBezTo>
                  <a:cubicBezTo>
                    <a:pt x="140" y="1062"/>
                    <a:pt x="138" y="1052"/>
                    <a:pt x="133" y="1047"/>
                  </a:cubicBezTo>
                  <a:cubicBezTo>
                    <a:pt x="76" y="924"/>
                    <a:pt x="76" y="918"/>
                    <a:pt x="75" y="913"/>
                  </a:cubicBezTo>
                  <a:cubicBezTo>
                    <a:pt x="53" y="840"/>
                    <a:pt x="56" y="836"/>
                    <a:pt x="57" y="830"/>
                  </a:cubicBezTo>
                  <a:cubicBezTo>
                    <a:pt x="36" y="706"/>
                    <a:pt x="30" y="721"/>
                    <a:pt x="34" y="725"/>
                  </a:cubicBezTo>
                  <a:cubicBezTo>
                    <a:pt x="45" y="767"/>
                    <a:pt x="46" y="774"/>
                    <a:pt x="49" y="778"/>
                  </a:cubicBezTo>
                  <a:cubicBezTo>
                    <a:pt x="70" y="833"/>
                    <a:pt x="67" y="843"/>
                    <a:pt x="72" y="846"/>
                  </a:cubicBezTo>
                  <a:cubicBezTo>
                    <a:pt x="94" y="887"/>
                    <a:pt x="97" y="899"/>
                    <a:pt x="102" y="908"/>
                  </a:cubicBezTo>
                  <a:cubicBezTo>
                    <a:pt x="143" y="980"/>
                    <a:pt x="154" y="992"/>
                    <a:pt x="160" y="1007"/>
                  </a:cubicBezTo>
                  <a:cubicBezTo>
                    <a:pt x="212" y="1106"/>
                    <a:pt x="218" y="1122"/>
                    <a:pt x="223" y="1137"/>
                  </a:cubicBezTo>
                  <a:cubicBezTo>
                    <a:pt x="218" y="1115"/>
                    <a:pt x="222" y="1106"/>
                    <a:pt x="221" y="1102"/>
                  </a:cubicBezTo>
                  <a:cubicBezTo>
                    <a:pt x="210" y="1080"/>
                    <a:pt x="213" y="1072"/>
                    <a:pt x="208" y="1072"/>
                  </a:cubicBezTo>
                  <a:cubicBezTo>
                    <a:pt x="195" y="1023"/>
                    <a:pt x="188" y="1020"/>
                    <a:pt x="188" y="1012"/>
                  </a:cubicBezTo>
                  <a:cubicBezTo>
                    <a:pt x="149" y="930"/>
                    <a:pt x="144" y="927"/>
                    <a:pt x="145" y="918"/>
                  </a:cubicBezTo>
                  <a:cubicBezTo>
                    <a:pt x="125" y="876"/>
                    <a:pt x="120" y="873"/>
                    <a:pt x="117" y="868"/>
                  </a:cubicBezTo>
                  <a:cubicBezTo>
                    <a:pt x="102" y="832"/>
                    <a:pt x="100" y="833"/>
                    <a:pt x="100" y="830"/>
                  </a:cubicBezTo>
                  <a:cubicBezTo>
                    <a:pt x="80" y="793"/>
                    <a:pt x="77" y="788"/>
                    <a:pt x="75" y="783"/>
                  </a:cubicBezTo>
                  <a:cubicBezTo>
                    <a:pt x="45" y="730"/>
                    <a:pt x="43" y="716"/>
                    <a:pt x="34" y="710"/>
                  </a:cubicBezTo>
                  <a:cubicBezTo>
                    <a:pt x="25" y="678"/>
                    <a:pt x="34" y="684"/>
                    <a:pt x="32" y="690"/>
                  </a:cubicBezTo>
                  <a:cubicBezTo>
                    <a:pt x="50" y="733"/>
                    <a:pt x="60" y="733"/>
                    <a:pt x="59" y="745"/>
                  </a:cubicBezTo>
                  <a:cubicBezTo>
                    <a:pt x="80" y="780"/>
                    <a:pt x="81" y="783"/>
                    <a:pt x="85" y="785"/>
                  </a:cubicBezTo>
                  <a:cubicBezTo>
                    <a:pt x="113" y="833"/>
                    <a:pt x="115" y="842"/>
                    <a:pt x="117" y="851"/>
                  </a:cubicBezTo>
                  <a:cubicBezTo>
                    <a:pt x="147" y="899"/>
                    <a:pt x="151" y="907"/>
                    <a:pt x="153" y="916"/>
                  </a:cubicBezTo>
                  <a:cubicBezTo>
                    <a:pt x="168" y="945"/>
                    <a:pt x="171" y="952"/>
                    <a:pt x="173" y="961"/>
                  </a:cubicBezTo>
                  <a:cubicBezTo>
                    <a:pt x="190" y="999"/>
                    <a:pt x="200" y="1010"/>
                    <a:pt x="203" y="1029"/>
                  </a:cubicBezTo>
                  <a:cubicBezTo>
                    <a:pt x="198" y="998"/>
                    <a:pt x="198" y="994"/>
                    <a:pt x="196" y="994"/>
                  </a:cubicBezTo>
                  <a:cubicBezTo>
                    <a:pt x="175" y="911"/>
                    <a:pt x="168" y="909"/>
                    <a:pt x="170" y="898"/>
                  </a:cubicBezTo>
                  <a:cubicBezTo>
                    <a:pt x="131" y="811"/>
                    <a:pt x="131" y="802"/>
                    <a:pt x="125" y="800"/>
                  </a:cubicBezTo>
                  <a:cubicBezTo>
                    <a:pt x="105" y="747"/>
                    <a:pt x="103" y="742"/>
                    <a:pt x="100" y="740"/>
                  </a:cubicBezTo>
                  <a:cubicBezTo>
                    <a:pt x="82" y="701"/>
                    <a:pt x="78" y="699"/>
                    <a:pt x="77" y="695"/>
                  </a:cubicBezTo>
                  <a:cubicBezTo>
                    <a:pt x="67" y="672"/>
                    <a:pt x="60" y="674"/>
                    <a:pt x="62" y="667"/>
                  </a:cubicBezTo>
                  <a:cubicBezTo>
                    <a:pt x="44" y="641"/>
                    <a:pt x="39" y="635"/>
                    <a:pt x="34" y="629"/>
                  </a:cubicBezTo>
                  <a:cubicBezTo>
                    <a:pt x="21" y="597"/>
                    <a:pt x="29" y="609"/>
                    <a:pt x="37" y="622"/>
                  </a:cubicBezTo>
                  <a:cubicBezTo>
                    <a:pt x="75" y="681"/>
                    <a:pt x="85" y="681"/>
                    <a:pt x="85" y="692"/>
                  </a:cubicBezTo>
                  <a:cubicBezTo>
                    <a:pt x="108" y="731"/>
                    <a:pt x="109" y="735"/>
                    <a:pt x="110" y="740"/>
                  </a:cubicBezTo>
                  <a:cubicBezTo>
                    <a:pt x="123" y="777"/>
                    <a:pt x="130" y="775"/>
                    <a:pt x="130" y="780"/>
                  </a:cubicBezTo>
                  <a:cubicBezTo>
                    <a:pt x="151" y="822"/>
                    <a:pt x="153" y="840"/>
                    <a:pt x="163" y="851"/>
                  </a:cubicBezTo>
                  <a:cubicBezTo>
                    <a:pt x="179" y="903"/>
                    <a:pt x="184" y="907"/>
                    <a:pt x="185" y="916"/>
                  </a:cubicBezTo>
                  <a:cubicBezTo>
                    <a:pt x="203" y="963"/>
                    <a:pt x="199" y="973"/>
                    <a:pt x="201" y="976"/>
                  </a:cubicBezTo>
                  <a:cubicBezTo>
                    <a:pt x="236" y="1076"/>
                    <a:pt x="226" y="1071"/>
                    <a:pt x="228" y="1064"/>
                  </a:cubicBezTo>
                  <a:cubicBezTo>
                    <a:pt x="218" y="972"/>
                    <a:pt x="212" y="965"/>
                    <a:pt x="213" y="951"/>
                  </a:cubicBezTo>
                  <a:cubicBezTo>
                    <a:pt x="185" y="862"/>
                    <a:pt x="181" y="854"/>
                    <a:pt x="178" y="845"/>
                  </a:cubicBezTo>
                  <a:cubicBezTo>
                    <a:pt x="145" y="767"/>
                    <a:pt x="139" y="762"/>
                    <a:pt x="135" y="755"/>
                  </a:cubicBezTo>
                  <a:cubicBezTo>
                    <a:pt x="119" y="717"/>
                    <a:pt x="114" y="719"/>
                    <a:pt x="112" y="717"/>
                  </a:cubicBezTo>
                  <a:cubicBezTo>
                    <a:pt x="92" y="686"/>
                    <a:pt x="92" y="676"/>
                    <a:pt x="87" y="669"/>
                  </a:cubicBezTo>
                  <a:cubicBezTo>
                    <a:pt x="56" y="621"/>
                    <a:pt x="53" y="614"/>
                    <a:pt x="49" y="607"/>
                  </a:cubicBezTo>
                  <a:cubicBezTo>
                    <a:pt x="41" y="564"/>
                    <a:pt x="41" y="578"/>
                    <a:pt x="47" y="586"/>
                  </a:cubicBezTo>
                  <a:cubicBezTo>
                    <a:pt x="72" y="633"/>
                    <a:pt x="77" y="635"/>
                    <a:pt x="77" y="642"/>
                  </a:cubicBezTo>
                  <a:cubicBezTo>
                    <a:pt x="117" y="700"/>
                    <a:pt x="120" y="711"/>
                    <a:pt x="125" y="720"/>
                  </a:cubicBezTo>
                  <a:cubicBezTo>
                    <a:pt x="136" y="738"/>
                    <a:pt x="138" y="743"/>
                    <a:pt x="143" y="745"/>
                  </a:cubicBezTo>
                  <a:cubicBezTo>
                    <a:pt x="165" y="796"/>
                    <a:pt x="169" y="801"/>
                    <a:pt x="173" y="805"/>
                  </a:cubicBezTo>
                  <a:cubicBezTo>
                    <a:pt x="198" y="877"/>
                    <a:pt x="205" y="880"/>
                    <a:pt x="206" y="888"/>
                  </a:cubicBezTo>
                  <a:cubicBezTo>
                    <a:pt x="210" y="912"/>
                    <a:pt x="215" y="915"/>
                    <a:pt x="216" y="923"/>
                  </a:cubicBezTo>
                  <a:cubicBezTo>
                    <a:pt x="239" y="982"/>
                    <a:pt x="234" y="967"/>
                    <a:pt x="238" y="961"/>
                  </a:cubicBezTo>
                  <a:cubicBezTo>
                    <a:pt x="220" y="890"/>
                    <a:pt x="217" y="886"/>
                    <a:pt x="218" y="876"/>
                  </a:cubicBezTo>
                  <a:cubicBezTo>
                    <a:pt x="175" y="774"/>
                    <a:pt x="176" y="763"/>
                    <a:pt x="173" y="755"/>
                  </a:cubicBezTo>
                  <a:cubicBezTo>
                    <a:pt x="155" y="729"/>
                    <a:pt x="156" y="717"/>
                    <a:pt x="150" y="712"/>
                  </a:cubicBezTo>
                  <a:cubicBezTo>
                    <a:pt x="123" y="663"/>
                    <a:pt x="122" y="653"/>
                    <a:pt x="115" y="649"/>
                  </a:cubicBezTo>
                  <a:cubicBezTo>
                    <a:pt x="86" y="590"/>
                    <a:pt x="85" y="586"/>
                    <a:pt x="85" y="581"/>
                  </a:cubicBezTo>
                  <a:cubicBezTo>
                    <a:pt x="60" y="516"/>
                    <a:pt x="65" y="519"/>
                    <a:pt x="64" y="528"/>
                  </a:cubicBezTo>
                  <a:cubicBezTo>
                    <a:pt x="82" y="567"/>
                    <a:pt x="89" y="567"/>
                    <a:pt x="87" y="576"/>
                  </a:cubicBezTo>
                  <a:cubicBezTo>
                    <a:pt x="102" y="603"/>
                    <a:pt x="102" y="606"/>
                    <a:pt x="105" y="606"/>
                  </a:cubicBezTo>
                  <a:cubicBezTo>
                    <a:pt x="133" y="652"/>
                    <a:pt x="128" y="663"/>
                    <a:pt x="135" y="662"/>
                  </a:cubicBezTo>
                  <a:cubicBezTo>
                    <a:pt x="162" y="716"/>
                    <a:pt x="168" y="721"/>
                    <a:pt x="170" y="730"/>
                  </a:cubicBezTo>
                  <a:cubicBezTo>
                    <a:pt x="201" y="805"/>
                    <a:pt x="206" y="810"/>
                    <a:pt x="208" y="818"/>
                  </a:cubicBezTo>
                  <a:cubicBezTo>
                    <a:pt x="243" y="905"/>
                    <a:pt x="235" y="893"/>
                    <a:pt x="233" y="888"/>
                  </a:cubicBezTo>
                  <a:cubicBezTo>
                    <a:pt x="221" y="836"/>
                    <a:pt x="220" y="828"/>
                    <a:pt x="216" y="823"/>
                  </a:cubicBezTo>
                  <a:cubicBezTo>
                    <a:pt x="173" y="707"/>
                    <a:pt x="173" y="697"/>
                    <a:pt x="170" y="689"/>
                  </a:cubicBezTo>
                  <a:cubicBezTo>
                    <a:pt x="157" y="663"/>
                    <a:pt x="154" y="657"/>
                    <a:pt x="150" y="652"/>
                  </a:cubicBezTo>
                  <a:cubicBezTo>
                    <a:pt x="119" y="602"/>
                    <a:pt x="122" y="594"/>
                    <a:pt x="117" y="594"/>
                  </a:cubicBezTo>
                  <a:cubicBezTo>
                    <a:pt x="119" y="590"/>
                    <a:pt x="124" y="592"/>
                    <a:pt x="125" y="596"/>
                  </a:cubicBezTo>
                  <a:cubicBezTo>
                    <a:pt x="159" y="641"/>
                    <a:pt x="154" y="651"/>
                    <a:pt x="163" y="649"/>
                  </a:cubicBezTo>
                  <a:cubicBezTo>
                    <a:pt x="185" y="694"/>
                    <a:pt x="183" y="708"/>
                    <a:pt x="190" y="712"/>
                  </a:cubicBezTo>
                  <a:cubicBezTo>
                    <a:pt x="211" y="753"/>
                    <a:pt x="208" y="762"/>
                    <a:pt x="213" y="762"/>
                  </a:cubicBezTo>
                  <a:cubicBezTo>
                    <a:pt x="237" y="847"/>
                    <a:pt x="238" y="850"/>
                    <a:pt x="238" y="853"/>
                  </a:cubicBezTo>
                  <a:cubicBezTo>
                    <a:pt x="246" y="870"/>
                    <a:pt x="242" y="860"/>
                    <a:pt x="243" y="855"/>
                  </a:cubicBezTo>
                  <a:cubicBezTo>
                    <a:pt x="231" y="791"/>
                    <a:pt x="232" y="779"/>
                    <a:pt x="228" y="757"/>
                  </a:cubicBezTo>
                  <a:cubicBezTo>
                    <a:pt x="212" y="721"/>
                    <a:pt x="215" y="712"/>
                    <a:pt x="210" y="712"/>
                  </a:cubicBezTo>
                  <a:cubicBezTo>
                    <a:pt x="190" y="661"/>
                    <a:pt x="188" y="652"/>
                    <a:pt x="183" y="647"/>
                  </a:cubicBezTo>
                  <a:cubicBezTo>
                    <a:pt x="162" y="617"/>
                    <a:pt x="161" y="598"/>
                    <a:pt x="150" y="589"/>
                  </a:cubicBezTo>
                  <a:cubicBezTo>
                    <a:pt x="126" y="540"/>
                    <a:pt x="121" y="535"/>
                    <a:pt x="117" y="528"/>
                  </a:cubicBezTo>
                  <a:cubicBezTo>
                    <a:pt x="101" y="492"/>
                    <a:pt x="98" y="489"/>
                    <a:pt x="97" y="486"/>
                  </a:cubicBezTo>
                  <a:cubicBezTo>
                    <a:pt x="80" y="432"/>
                    <a:pt x="73" y="429"/>
                    <a:pt x="74" y="418"/>
                  </a:cubicBezTo>
                  <a:cubicBezTo>
                    <a:pt x="93" y="455"/>
                    <a:pt x="94" y="458"/>
                    <a:pt x="94" y="463"/>
                  </a:cubicBezTo>
                  <a:cubicBezTo>
                    <a:pt x="143" y="547"/>
                    <a:pt x="140" y="555"/>
                    <a:pt x="145" y="556"/>
                  </a:cubicBezTo>
                  <a:cubicBezTo>
                    <a:pt x="164" y="593"/>
                    <a:pt x="170" y="599"/>
                    <a:pt x="173" y="606"/>
                  </a:cubicBezTo>
                  <a:cubicBezTo>
                    <a:pt x="191" y="642"/>
                    <a:pt x="200" y="654"/>
                    <a:pt x="205" y="669"/>
                  </a:cubicBezTo>
                  <a:cubicBezTo>
                    <a:pt x="228" y="720"/>
                    <a:pt x="226" y="733"/>
                    <a:pt x="233" y="737"/>
                  </a:cubicBezTo>
                  <a:cubicBezTo>
                    <a:pt x="244" y="794"/>
                    <a:pt x="247" y="802"/>
                    <a:pt x="246" y="815"/>
                  </a:cubicBezTo>
                  <a:cubicBezTo>
                    <a:pt x="257" y="840"/>
                    <a:pt x="255" y="834"/>
                    <a:pt x="256" y="830"/>
                  </a:cubicBezTo>
                  <a:cubicBezTo>
                    <a:pt x="249" y="738"/>
                    <a:pt x="244" y="737"/>
                    <a:pt x="243" y="732"/>
                  </a:cubicBezTo>
                  <a:cubicBezTo>
                    <a:pt x="217" y="655"/>
                    <a:pt x="208" y="642"/>
                    <a:pt x="203" y="624"/>
                  </a:cubicBezTo>
                  <a:cubicBezTo>
                    <a:pt x="179" y="566"/>
                    <a:pt x="170" y="562"/>
                    <a:pt x="170" y="551"/>
                  </a:cubicBezTo>
                  <a:cubicBezTo>
                    <a:pt x="156" y="511"/>
                    <a:pt x="145" y="501"/>
                    <a:pt x="142" y="483"/>
                  </a:cubicBezTo>
                  <a:cubicBezTo>
                    <a:pt x="140" y="458"/>
                    <a:pt x="142" y="465"/>
                    <a:pt x="145" y="471"/>
                  </a:cubicBezTo>
                  <a:cubicBezTo>
                    <a:pt x="163" y="523"/>
                    <a:pt x="171" y="533"/>
                    <a:pt x="175" y="546"/>
                  </a:cubicBezTo>
                  <a:cubicBezTo>
                    <a:pt x="196" y="591"/>
                    <a:pt x="206" y="598"/>
                    <a:pt x="208" y="614"/>
                  </a:cubicBezTo>
                  <a:cubicBezTo>
                    <a:pt x="231" y="662"/>
                    <a:pt x="236" y="674"/>
                    <a:pt x="241" y="687"/>
                  </a:cubicBezTo>
                  <a:cubicBezTo>
                    <a:pt x="252" y="718"/>
                    <a:pt x="249" y="725"/>
                    <a:pt x="253" y="725"/>
                  </a:cubicBezTo>
                  <a:cubicBezTo>
                    <a:pt x="268" y="760"/>
                    <a:pt x="259" y="754"/>
                    <a:pt x="261" y="750"/>
                  </a:cubicBezTo>
                  <a:cubicBezTo>
                    <a:pt x="260" y="703"/>
                    <a:pt x="254" y="700"/>
                    <a:pt x="258" y="692"/>
                  </a:cubicBezTo>
                  <a:cubicBezTo>
                    <a:pt x="248" y="658"/>
                    <a:pt x="249" y="652"/>
                    <a:pt x="246" y="652"/>
                  </a:cubicBezTo>
                  <a:cubicBezTo>
                    <a:pt x="229" y="597"/>
                    <a:pt x="228" y="593"/>
                    <a:pt x="228" y="589"/>
                  </a:cubicBezTo>
                  <a:cubicBezTo>
                    <a:pt x="211" y="547"/>
                    <a:pt x="207" y="538"/>
                    <a:pt x="203" y="528"/>
                  </a:cubicBezTo>
                  <a:cubicBezTo>
                    <a:pt x="186" y="481"/>
                    <a:pt x="179" y="480"/>
                    <a:pt x="180" y="473"/>
                  </a:cubicBezTo>
                  <a:cubicBezTo>
                    <a:pt x="156" y="407"/>
                    <a:pt x="153" y="397"/>
                    <a:pt x="150" y="387"/>
                  </a:cubicBezTo>
                  <a:cubicBezTo>
                    <a:pt x="147" y="345"/>
                    <a:pt x="152" y="348"/>
                    <a:pt x="150" y="357"/>
                  </a:cubicBezTo>
                  <a:cubicBezTo>
                    <a:pt x="176" y="446"/>
                    <a:pt x="183" y="456"/>
                    <a:pt x="188" y="468"/>
                  </a:cubicBezTo>
                  <a:cubicBezTo>
                    <a:pt x="206" y="507"/>
                    <a:pt x="205" y="512"/>
                    <a:pt x="205" y="516"/>
                  </a:cubicBezTo>
                  <a:cubicBezTo>
                    <a:pt x="224" y="553"/>
                    <a:pt x="228" y="566"/>
                    <a:pt x="233" y="579"/>
                  </a:cubicBezTo>
                  <a:cubicBezTo>
                    <a:pt x="232" y="555"/>
                    <a:pt x="229" y="552"/>
                    <a:pt x="228" y="546"/>
                  </a:cubicBezTo>
                  <a:cubicBezTo>
                    <a:pt x="212" y="499"/>
                    <a:pt x="215" y="491"/>
                    <a:pt x="210" y="491"/>
                  </a:cubicBezTo>
                  <a:cubicBezTo>
                    <a:pt x="198" y="374"/>
                    <a:pt x="193" y="371"/>
                    <a:pt x="198" y="360"/>
                  </a:cubicBezTo>
                  <a:cubicBezTo>
                    <a:pt x="209" y="429"/>
                    <a:pt x="211" y="465"/>
                    <a:pt x="223" y="491"/>
                  </a:cubicBezTo>
                  <a:cubicBezTo>
                    <a:pt x="280" y="680"/>
                    <a:pt x="276" y="677"/>
                    <a:pt x="276" y="674"/>
                  </a:cubicBezTo>
                  <a:cubicBezTo>
                    <a:pt x="265" y="621"/>
                    <a:pt x="263" y="596"/>
                    <a:pt x="256" y="576"/>
                  </a:cubicBezTo>
                  <a:cubicBezTo>
                    <a:pt x="238" y="489"/>
                    <a:pt x="237" y="484"/>
                    <a:pt x="233" y="481"/>
                  </a:cubicBezTo>
                  <a:cubicBezTo>
                    <a:pt x="229" y="441"/>
                    <a:pt x="223" y="426"/>
                    <a:pt x="223" y="415"/>
                  </a:cubicBezTo>
                  <a:cubicBezTo>
                    <a:pt x="215" y="326"/>
                    <a:pt x="215" y="313"/>
                    <a:pt x="215" y="299"/>
                  </a:cubicBezTo>
                  <a:cubicBezTo>
                    <a:pt x="216" y="264"/>
                    <a:pt x="215" y="246"/>
                    <a:pt x="215" y="229"/>
                  </a:cubicBezTo>
                  <a:cubicBezTo>
                    <a:pt x="220" y="243"/>
                    <a:pt x="217" y="244"/>
                    <a:pt x="220" y="252"/>
                  </a:cubicBezTo>
                  <a:cubicBezTo>
                    <a:pt x="227" y="394"/>
                    <a:pt x="231" y="403"/>
                    <a:pt x="230" y="418"/>
                  </a:cubicBezTo>
                  <a:cubicBezTo>
                    <a:pt x="241" y="471"/>
                    <a:pt x="249" y="489"/>
                    <a:pt x="253" y="511"/>
                  </a:cubicBezTo>
                  <a:cubicBezTo>
                    <a:pt x="269" y="599"/>
                    <a:pt x="275" y="599"/>
                    <a:pt x="273" y="606"/>
                  </a:cubicBezTo>
                  <a:cubicBezTo>
                    <a:pt x="283" y="651"/>
                    <a:pt x="286" y="652"/>
                    <a:pt x="286" y="672"/>
                  </a:cubicBezTo>
                  <a:cubicBezTo>
                    <a:pt x="296" y="620"/>
                    <a:pt x="298" y="608"/>
                    <a:pt x="293" y="589"/>
                  </a:cubicBezTo>
                  <a:cubicBezTo>
                    <a:pt x="280" y="509"/>
                    <a:pt x="286" y="493"/>
                    <a:pt x="281" y="488"/>
                  </a:cubicBezTo>
                  <a:cubicBezTo>
                    <a:pt x="267" y="299"/>
                    <a:pt x="263" y="266"/>
                    <a:pt x="268" y="241"/>
                  </a:cubicBezTo>
                  <a:cubicBezTo>
                    <a:pt x="274" y="196"/>
                    <a:pt x="264" y="191"/>
                    <a:pt x="270" y="186"/>
                  </a:cubicBezTo>
                  <a:cubicBezTo>
                    <a:pt x="277" y="197"/>
                    <a:pt x="273" y="206"/>
                    <a:pt x="273" y="216"/>
                  </a:cubicBezTo>
                  <a:cubicBezTo>
                    <a:pt x="276" y="229"/>
                    <a:pt x="273" y="230"/>
                    <a:pt x="273" y="239"/>
                  </a:cubicBezTo>
                  <a:cubicBezTo>
                    <a:pt x="284" y="423"/>
                    <a:pt x="283" y="439"/>
                    <a:pt x="286" y="453"/>
                  </a:cubicBezTo>
                  <a:cubicBezTo>
                    <a:pt x="292" y="522"/>
                    <a:pt x="304" y="540"/>
                    <a:pt x="303" y="574"/>
                  </a:cubicBezTo>
                  <a:cubicBezTo>
                    <a:pt x="306" y="533"/>
                    <a:pt x="306" y="521"/>
                    <a:pt x="306" y="508"/>
                  </a:cubicBezTo>
                  <a:cubicBezTo>
                    <a:pt x="292" y="325"/>
                    <a:pt x="289" y="308"/>
                    <a:pt x="291" y="292"/>
                  </a:cubicBezTo>
                  <a:cubicBezTo>
                    <a:pt x="285" y="226"/>
                    <a:pt x="289" y="223"/>
                    <a:pt x="288" y="209"/>
                  </a:cubicBezTo>
                  <a:cubicBezTo>
                    <a:pt x="293" y="131"/>
                    <a:pt x="295" y="122"/>
                    <a:pt x="296" y="111"/>
                  </a:cubicBezTo>
                  <a:cubicBezTo>
                    <a:pt x="296" y="107"/>
                    <a:pt x="305" y="125"/>
                    <a:pt x="298" y="126"/>
                  </a:cubicBezTo>
                  <a:cubicBezTo>
                    <a:pt x="292" y="226"/>
                    <a:pt x="298" y="243"/>
                    <a:pt x="296" y="259"/>
                  </a:cubicBezTo>
                  <a:cubicBezTo>
                    <a:pt x="303" y="366"/>
                    <a:pt x="309" y="397"/>
                    <a:pt x="308" y="435"/>
                  </a:cubicBezTo>
                  <a:cubicBezTo>
                    <a:pt x="323" y="474"/>
                    <a:pt x="314" y="470"/>
                    <a:pt x="316" y="465"/>
                  </a:cubicBezTo>
                  <a:cubicBezTo>
                    <a:pt x="318" y="444"/>
                    <a:pt x="318" y="439"/>
                    <a:pt x="318" y="435"/>
                  </a:cubicBezTo>
                  <a:cubicBezTo>
                    <a:pt x="316" y="396"/>
                    <a:pt x="316" y="392"/>
                    <a:pt x="316" y="387"/>
                  </a:cubicBezTo>
                  <a:cubicBezTo>
                    <a:pt x="315" y="330"/>
                    <a:pt x="313" y="324"/>
                    <a:pt x="313" y="319"/>
                  </a:cubicBezTo>
                  <a:cubicBezTo>
                    <a:pt x="318" y="200"/>
                    <a:pt x="323" y="199"/>
                    <a:pt x="321" y="191"/>
                  </a:cubicBezTo>
                  <a:cubicBezTo>
                    <a:pt x="325" y="160"/>
                    <a:pt x="320" y="150"/>
                    <a:pt x="326" y="151"/>
                  </a:cubicBezTo>
                  <a:cubicBezTo>
                    <a:pt x="333" y="137"/>
                    <a:pt x="331" y="147"/>
                    <a:pt x="328" y="156"/>
                  </a:cubicBezTo>
                  <a:cubicBezTo>
                    <a:pt x="322" y="246"/>
                    <a:pt x="326" y="266"/>
                    <a:pt x="321" y="277"/>
                  </a:cubicBezTo>
                  <a:cubicBezTo>
                    <a:pt x="324" y="351"/>
                    <a:pt x="322" y="357"/>
                    <a:pt x="326" y="357"/>
                  </a:cubicBezTo>
                  <a:cubicBezTo>
                    <a:pt x="328" y="453"/>
                    <a:pt x="326" y="458"/>
                    <a:pt x="326" y="463"/>
                  </a:cubicBezTo>
                  <a:cubicBezTo>
                    <a:pt x="338" y="484"/>
                    <a:pt x="338" y="481"/>
                    <a:pt x="339" y="478"/>
                  </a:cubicBezTo>
                  <a:cubicBezTo>
                    <a:pt x="339" y="467"/>
                    <a:pt x="338" y="461"/>
                    <a:pt x="339" y="453"/>
                  </a:cubicBezTo>
                  <a:cubicBezTo>
                    <a:pt x="339" y="390"/>
                    <a:pt x="345" y="391"/>
                    <a:pt x="344" y="385"/>
                  </a:cubicBezTo>
                  <a:cubicBezTo>
                    <a:pt x="344" y="252"/>
                    <a:pt x="346" y="241"/>
                    <a:pt x="346" y="229"/>
                  </a:cubicBezTo>
                  <a:cubicBezTo>
                    <a:pt x="373" y="110"/>
                    <a:pt x="371" y="102"/>
                    <a:pt x="374" y="98"/>
                  </a:cubicBezTo>
                  <a:cubicBezTo>
                    <a:pt x="379" y="60"/>
                    <a:pt x="385" y="60"/>
                    <a:pt x="384" y="53"/>
                  </a:cubicBezTo>
                  <a:cubicBezTo>
                    <a:pt x="397" y="11"/>
                    <a:pt x="405" y="24"/>
                    <a:pt x="399" y="22"/>
                  </a:cubicBezTo>
                  <a:cubicBezTo>
                    <a:pt x="374" y="102"/>
                    <a:pt x="383" y="117"/>
                    <a:pt x="376" y="116"/>
                  </a:cubicBezTo>
                  <a:cubicBezTo>
                    <a:pt x="367" y="192"/>
                    <a:pt x="355" y="232"/>
                    <a:pt x="351" y="272"/>
                  </a:cubicBezTo>
                  <a:cubicBezTo>
                    <a:pt x="351" y="359"/>
                    <a:pt x="355" y="369"/>
                    <a:pt x="354" y="372"/>
                  </a:cubicBezTo>
                  <a:cubicBezTo>
                    <a:pt x="351" y="399"/>
                    <a:pt x="351" y="403"/>
                    <a:pt x="351" y="407"/>
                  </a:cubicBezTo>
                  <a:cubicBezTo>
                    <a:pt x="362" y="364"/>
                    <a:pt x="358" y="351"/>
                    <a:pt x="364" y="347"/>
                  </a:cubicBezTo>
                  <a:cubicBezTo>
                    <a:pt x="368" y="321"/>
                    <a:pt x="368" y="314"/>
                    <a:pt x="371" y="314"/>
                  </a:cubicBezTo>
                  <a:cubicBezTo>
                    <a:pt x="390" y="172"/>
                    <a:pt x="402" y="149"/>
                    <a:pt x="404" y="116"/>
                  </a:cubicBezTo>
                  <a:cubicBezTo>
                    <a:pt x="432" y="41"/>
                    <a:pt x="427" y="40"/>
                    <a:pt x="429" y="48"/>
                  </a:cubicBezTo>
                  <a:cubicBezTo>
                    <a:pt x="403" y="151"/>
                    <a:pt x="400" y="182"/>
                    <a:pt x="396" y="221"/>
                  </a:cubicBezTo>
                  <a:cubicBezTo>
                    <a:pt x="369" y="402"/>
                    <a:pt x="368" y="392"/>
                    <a:pt x="374" y="387"/>
                  </a:cubicBezTo>
                  <a:cubicBezTo>
                    <a:pt x="381" y="362"/>
                    <a:pt x="384" y="355"/>
                    <a:pt x="386" y="347"/>
                  </a:cubicBezTo>
                  <a:cubicBezTo>
                    <a:pt x="421" y="286"/>
                    <a:pt x="421" y="276"/>
                    <a:pt x="426" y="272"/>
                  </a:cubicBezTo>
                  <a:cubicBezTo>
                    <a:pt x="463" y="190"/>
                    <a:pt x="470" y="184"/>
                    <a:pt x="472" y="173"/>
                  </a:cubicBezTo>
                  <a:cubicBezTo>
                    <a:pt x="478" y="175"/>
                    <a:pt x="469" y="199"/>
                    <a:pt x="462" y="224"/>
                  </a:cubicBezTo>
                  <a:cubicBezTo>
                    <a:pt x="446" y="260"/>
                    <a:pt x="442" y="261"/>
                    <a:pt x="442" y="261"/>
                  </a:cubicBezTo>
                  <a:cubicBezTo>
                    <a:pt x="417" y="299"/>
                    <a:pt x="417" y="319"/>
                    <a:pt x="406" y="329"/>
                  </a:cubicBezTo>
                  <a:cubicBezTo>
                    <a:pt x="393" y="372"/>
                    <a:pt x="394" y="370"/>
                    <a:pt x="396" y="370"/>
                  </a:cubicBezTo>
                  <a:cubicBezTo>
                    <a:pt x="423" y="330"/>
                    <a:pt x="433" y="319"/>
                    <a:pt x="437" y="302"/>
                  </a:cubicBezTo>
                  <a:cubicBezTo>
                    <a:pt x="464" y="262"/>
                    <a:pt x="464" y="255"/>
                    <a:pt x="467" y="251"/>
                  </a:cubicBezTo>
                  <a:cubicBezTo>
                    <a:pt x="504" y="170"/>
                    <a:pt x="509" y="151"/>
                    <a:pt x="512" y="128"/>
                  </a:cubicBezTo>
                  <a:cubicBezTo>
                    <a:pt x="522" y="92"/>
                    <a:pt x="522" y="99"/>
                    <a:pt x="522" y="105"/>
                  </a:cubicBezTo>
                  <a:cubicBezTo>
                    <a:pt x="496" y="217"/>
                    <a:pt x="493" y="220"/>
                    <a:pt x="492" y="224"/>
                  </a:cubicBezTo>
                  <a:cubicBezTo>
                    <a:pt x="470" y="268"/>
                    <a:pt x="468" y="270"/>
                    <a:pt x="467" y="274"/>
                  </a:cubicBezTo>
                  <a:cubicBezTo>
                    <a:pt x="460" y="300"/>
                    <a:pt x="449" y="294"/>
                    <a:pt x="452" y="302"/>
                  </a:cubicBezTo>
                  <a:cubicBezTo>
                    <a:pt x="426" y="346"/>
                    <a:pt x="419" y="348"/>
                    <a:pt x="419" y="357"/>
                  </a:cubicBezTo>
                  <a:cubicBezTo>
                    <a:pt x="377" y="415"/>
                    <a:pt x="378" y="425"/>
                    <a:pt x="369" y="425"/>
                  </a:cubicBezTo>
                  <a:cubicBezTo>
                    <a:pt x="358" y="467"/>
                    <a:pt x="351" y="467"/>
                    <a:pt x="354" y="475"/>
                  </a:cubicBezTo>
                  <a:cubicBezTo>
                    <a:pt x="367" y="453"/>
                    <a:pt x="377" y="450"/>
                    <a:pt x="379" y="438"/>
                  </a:cubicBezTo>
                  <a:cubicBezTo>
                    <a:pt x="409" y="380"/>
                    <a:pt x="416" y="379"/>
                    <a:pt x="417" y="372"/>
                  </a:cubicBezTo>
                  <a:cubicBezTo>
                    <a:pt x="432" y="354"/>
                    <a:pt x="437" y="346"/>
                    <a:pt x="442" y="337"/>
                  </a:cubicBezTo>
                  <a:cubicBezTo>
                    <a:pt x="466" y="307"/>
                    <a:pt x="467" y="295"/>
                    <a:pt x="477" y="292"/>
                  </a:cubicBezTo>
                  <a:cubicBezTo>
                    <a:pt x="499" y="244"/>
                    <a:pt x="508" y="247"/>
                    <a:pt x="507" y="239"/>
                  </a:cubicBezTo>
                  <a:cubicBezTo>
                    <a:pt x="524" y="202"/>
                    <a:pt x="526" y="190"/>
                    <a:pt x="532" y="183"/>
                  </a:cubicBezTo>
                  <a:cubicBezTo>
                    <a:pt x="548" y="92"/>
                    <a:pt x="554" y="90"/>
                    <a:pt x="550" y="85"/>
                  </a:cubicBezTo>
                  <a:cubicBezTo>
                    <a:pt x="558" y="74"/>
                    <a:pt x="553" y="90"/>
                    <a:pt x="555" y="113"/>
                  </a:cubicBezTo>
                  <a:cubicBezTo>
                    <a:pt x="542" y="172"/>
                    <a:pt x="541" y="178"/>
                    <a:pt x="537" y="181"/>
                  </a:cubicBezTo>
                  <a:cubicBezTo>
                    <a:pt x="505" y="263"/>
                    <a:pt x="501" y="266"/>
                    <a:pt x="499" y="271"/>
                  </a:cubicBezTo>
                  <a:cubicBezTo>
                    <a:pt x="484" y="295"/>
                    <a:pt x="484" y="297"/>
                    <a:pt x="482" y="297"/>
                  </a:cubicBezTo>
                  <a:cubicBezTo>
                    <a:pt x="457" y="329"/>
                    <a:pt x="455" y="341"/>
                    <a:pt x="447" y="347"/>
                  </a:cubicBezTo>
                  <a:cubicBezTo>
                    <a:pt x="407" y="407"/>
                    <a:pt x="403" y="417"/>
                    <a:pt x="399" y="428"/>
                  </a:cubicBezTo>
                  <a:cubicBezTo>
                    <a:pt x="366" y="495"/>
                    <a:pt x="355" y="497"/>
                    <a:pt x="354" y="511"/>
                  </a:cubicBezTo>
                  <a:cubicBezTo>
                    <a:pt x="335" y="549"/>
                    <a:pt x="325" y="553"/>
                    <a:pt x="326" y="569"/>
                  </a:cubicBezTo>
                  <a:cubicBezTo>
                    <a:pt x="362" y="513"/>
                    <a:pt x="363" y="500"/>
                    <a:pt x="369" y="493"/>
                  </a:cubicBezTo>
                  <a:cubicBezTo>
                    <a:pt x="404" y="438"/>
                    <a:pt x="412" y="433"/>
                    <a:pt x="414" y="423"/>
                  </a:cubicBezTo>
                  <a:cubicBezTo>
                    <a:pt x="432" y="393"/>
                    <a:pt x="442" y="397"/>
                    <a:pt x="439" y="387"/>
                  </a:cubicBezTo>
                  <a:cubicBezTo>
                    <a:pt x="476" y="345"/>
                    <a:pt x="475" y="336"/>
                    <a:pt x="482" y="334"/>
                  </a:cubicBezTo>
                  <a:cubicBezTo>
                    <a:pt x="503" y="295"/>
                    <a:pt x="509" y="292"/>
                    <a:pt x="512" y="287"/>
                  </a:cubicBezTo>
                  <a:cubicBezTo>
                    <a:pt x="539" y="245"/>
                    <a:pt x="539" y="228"/>
                    <a:pt x="547" y="219"/>
                  </a:cubicBezTo>
                  <a:cubicBezTo>
                    <a:pt x="562" y="165"/>
                    <a:pt x="567" y="153"/>
                    <a:pt x="570" y="138"/>
                  </a:cubicBezTo>
                  <a:cubicBezTo>
                    <a:pt x="577" y="72"/>
                    <a:pt x="586" y="67"/>
                    <a:pt x="585" y="57"/>
                  </a:cubicBezTo>
                  <a:cubicBezTo>
                    <a:pt x="585" y="94"/>
                    <a:pt x="579" y="99"/>
                    <a:pt x="580" y="110"/>
                  </a:cubicBezTo>
                  <a:cubicBezTo>
                    <a:pt x="567" y="189"/>
                    <a:pt x="560" y="188"/>
                    <a:pt x="562" y="196"/>
                  </a:cubicBezTo>
                  <a:cubicBezTo>
                    <a:pt x="550" y="239"/>
                    <a:pt x="538" y="250"/>
                    <a:pt x="535" y="269"/>
                  </a:cubicBezTo>
                  <a:cubicBezTo>
                    <a:pt x="506" y="321"/>
                    <a:pt x="500" y="322"/>
                    <a:pt x="500" y="329"/>
                  </a:cubicBezTo>
                  <a:cubicBezTo>
                    <a:pt x="467" y="374"/>
                    <a:pt x="461" y="376"/>
                    <a:pt x="457" y="380"/>
                  </a:cubicBezTo>
                  <a:cubicBezTo>
                    <a:pt x="427" y="424"/>
                    <a:pt x="425" y="427"/>
                    <a:pt x="424" y="430"/>
                  </a:cubicBezTo>
                  <a:cubicBezTo>
                    <a:pt x="401" y="471"/>
                    <a:pt x="394" y="474"/>
                    <a:pt x="391" y="480"/>
                  </a:cubicBezTo>
                  <a:cubicBezTo>
                    <a:pt x="381" y="509"/>
                    <a:pt x="381" y="506"/>
                    <a:pt x="381" y="503"/>
                  </a:cubicBezTo>
                  <a:cubicBezTo>
                    <a:pt x="415" y="463"/>
                    <a:pt x="421" y="454"/>
                    <a:pt x="429" y="448"/>
                  </a:cubicBezTo>
                  <a:cubicBezTo>
                    <a:pt x="442" y="427"/>
                    <a:pt x="447" y="428"/>
                    <a:pt x="447" y="425"/>
                  </a:cubicBezTo>
                  <a:cubicBezTo>
                    <a:pt x="472" y="394"/>
                    <a:pt x="479" y="387"/>
                    <a:pt x="484" y="380"/>
                  </a:cubicBezTo>
                  <a:cubicBezTo>
                    <a:pt x="504" y="353"/>
                    <a:pt x="508" y="349"/>
                    <a:pt x="512" y="347"/>
                  </a:cubicBezTo>
                  <a:cubicBezTo>
                    <a:pt x="538" y="309"/>
                    <a:pt x="541" y="301"/>
                    <a:pt x="545" y="294"/>
                  </a:cubicBezTo>
                  <a:cubicBezTo>
                    <a:pt x="559" y="253"/>
                    <a:pt x="562" y="251"/>
                    <a:pt x="567" y="251"/>
                  </a:cubicBezTo>
                  <a:cubicBezTo>
                    <a:pt x="523" y="343"/>
                    <a:pt x="520" y="354"/>
                    <a:pt x="512" y="360"/>
                  </a:cubicBezTo>
                  <a:cubicBezTo>
                    <a:pt x="483" y="397"/>
                    <a:pt x="482" y="399"/>
                    <a:pt x="482" y="402"/>
                  </a:cubicBezTo>
                  <a:cubicBezTo>
                    <a:pt x="463" y="420"/>
                    <a:pt x="460" y="424"/>
                    <a:pt x="459" y="430"/>
                  </a:cubicBezTo>
                  <a:cubicBezTo>
                    <a:pt x="433" y="460"/>
                    <a:pt x="432" y="462"/>
                    <a:pt x="429" y="463"/>
                  </a:cubicBezTo>
                  <a:cubicBezTo>
                    <a:pt x="403" y="503"/>
                    <a:pt x="395" y="502"/>
                    <a:pt x="394" y="508"/>
                  </a:cubicBezTo>
                  <a:cubicBezTo>
                    <a:pt x="360" y="548"/>
                    <a:pt x="356" y="558"/>
                    <a:pt x="351" y="566"/>
                  </a:cubicBezTo>
                  <a:cubicBezTo>
                    <a:pt x="315" y="653"/>
                    <a:pt x="316" y="649"/>
                    <a:pt x="319" y="649"/>
                  </a:cubicBezTo>
                  <a:cubicBezTo>
                    <a:pt x="332" y="628"/>
                    <a:pt x="333" y="622"/>
                    <a:pt x="336" y="619"/>
                  </a:cubicBezTo>
                  <a:cubicBezTo>
                    <a:pt x="367" y="582"/>
                    <a:pt x="371" y="575"/>
                    <a:pt x="376" y="568"/>
                  </a:cubicBezTo>
                  <a:cubicBezTo>
                    <a:pt x="394" y="542"/>
                    <a:pt x="402" y="543"/>
                    <a:pt x="402" y="536"/>
                  </a:cubicBezTo>
                  <a:cubicBezTo>
                    <a:pt x="438" y="505"/>
                    <a:pt x="438" y="494"/>
                    <a:pt x="447" y="490"/>
                  </a:cubicBezTo>
                  <a:cubicBezTo>
                    <a:pt x="471" y="464"/>
                    <a:pt x="471" y="452"/>
                    <a:pt x="479" y="448"/>
                  </a:cubicBezTo>
                  <a:cubicBezTo>
                    <a:pt x="500" y="419"/>
                    <a:pt x="504" y="411"/>
                    <a:pt x="510" y="405"/>
                  </a:cubicBezTo>
                  <a:cubicBezTo>
                    <a:pt x="544" y="340"/>
                    <a:pt x="544" y="334"/>
                    <a:pt x="547" y="332"/>
                  </a:cubicBezTo>
                  <a:cubicBezTo>
                    <a:pt x="576" y="260"/>
                    <a:pt x="573" y="249"/>
                    <a:pt x="577" y="244"/>
                  </a:cubicBezTo>
                  <a:cubicBezTo>
                    <a:pt x="586" y="197"/>
                    <a:pt x="588" y="164"/>
                    <a:pt x="595" y="135"/>
                  </a:cubicBezTo>
                  <a:cubicBezTo>
                    <a:pt x="594" y="196"/>
                    <a:pt x="589" y="206"/>
                    <a:pt x="590" y="224"/>
                  </a:cubicBezTo>
                  <a:cubicBezTo>
                    <a:pt x="572" y="286"/>
                    <a:pt x="575" y="297"/>
                    <a:pt x="570" y="299"/>
                  </a:cubicBezTo>
                  <a:cubicBezTo>
                    <a:pt x="537" y="378"/>
                    <a:pt x="533" y="389"/>
                    <a:pt x="525" y="397"/>
                  </a:cubicBezTo>
                  <a:cubicBezTo>
                    <a:pt x="506" y="431"/>
                    <a:pt x="503" y="431"/>
                    <a:pt x="502" y="435"/>
                  </a:cubicBezTo>
                  <a:cubicBezTo>
                    <a:pt x="485" y="464"/>
                    <a:pt x="476" y="464"/>
                    <a:pt x="477" y="473"/>
                  </a:cubicBezTo>
                  <a:cubicBezTo>
                    <a:pt x="452" y="503"/>
                    <a:pt x="446" y="505"/>
                    <a:pt x="442" y="508"/>
                  </a:cubicBezTo>
                  <a:cubicBezTo>
                    <a:pt x="424" y="523"/>
                    <a:pt x="427" y="534"/>
                    <a:pt x="419" y="533"/>
                  </a:cubicBezTo>
                  <a:cubicBezTo>
                    <a:pt x="337" y="645"/>
                    <a:pt x="338" y="641"/>
                    <a:pt x="341" y="641"/>
                  </a:cubicBezTo>
                  <a:cubicBezTo>
                    <a:pt x="357" y="630"/>
                    <a:pt x="354" y="622"/>
                    <a:pt x="359" y="621"/>
                  </a:cubicBezTo>
                  <a:cubicBezTo>
                    <a:pt x="419" y="562"/>
                    <a:pt x="442" y="543"/>
                    <a:pt x="459" y="518"/>
                  </a:cubicBezTo>
                  <a:cubicBezTo>
                    <a:pt x="475" y="496"/>
                    <a:pt x="482" y="498"/>
                    <a:pt x="482" y="493"/>
                  </a:cubicBezTo>
                  <a:cubicBezTo>
                    <a:pt x="501" y="474"/>
                    <a:pt x="503" y="471"/>
                    <a:pt x="505" y="468"/>
                  </a:cubicBezTo>
                  <a:cubicBezTo>
                    <a:pt x="547" y="407"/>
                    <a:pt x="552" y="402"/>
                    <a:pt x="557" y="397"/>
                  </a:cubicBezTo>
                  <a:cubicBezTo>
                    <a:pt x="585" y="334"/>
                    <a:pt x="592" y="336"/>
                    <a:pt x="590" y="329"/>
                  </a:cubicBezTo>
                  <a:cubicBezTo>
                    <a:pt x="604" y="294"/>
                    <a:pt x="606" y="286"/>
                    <a:pt x="610" y="281"/>
                  </a:cubicBezTo>
                  <a:cubicBezTo>
                    <a:pt x="629" y="217"/>
                    <a:pt x="627" y="222"/>
                    <a:pt x="628" y="226"/>
                  </a:cubicBezTo>
                  <a:cubicBezTo>
                    <a:pt x="614" y="259"/>
                    <a:pt x="624" y="266"/>
                    <a:pt x="618" y="269"/>
                  </a:cubicBezTo>
                  <a:cubicBezTo>
                    <a:pt x="600" y="334"/>
                    <a:pt x="592" y="341"/>
                    <a:pt x="590" y="354"/>
                  </a:cubicBezTo>
                  <a:cubicBezTo>
                    <a:pt x="569" y="389"/>
                    <a:pt x="569" y="396"/>
                    <a:pt x="565" y="400"/>
                  </a:cubicBezTo>
                  <a:cubicBezTo>
                    <a:pt x="539" y="449"/>
                    <a:pt x="528" y="446"/>
                    <a:pt x="530" y="455"/>
                  </a:cubicBezTo>
                  <a:cubicBezTo>
                    <a:pt x="494" y="498"/>
                    <a:pt x="491" y="501"/>
                    <a:pt x="487" y="505"/>
                  </a:cubicBezTo>
                  <a:cubicBezTo>
                    <a:pt x="467" y="523"/>
                    <a:pt x="465" y="536"/>
                    <a:pt x="454" y="541"/>
                  </a:cubicBezTo>
                  <a:cubicBezTo>
                    <a:pt x="435" y="560"/>
                    <a:pt x="434" y="562"/>
                    <a:pt x="434" y="566"/>
                  </a:cubicBezTo>
                  <a:cubicBezTo>
                    <a:pt x="409" y="593"/>
                    <a:pt x="397" y="589"/>
                    <a:pt x="399" y="599"/>
                  </a:cubicBezTo>
                  <a:cubicBezTo>
                    <a:pt x="371" y="623"/>
                    <a:pt x="367" y="627"/>
                    <a:pt x="364" y="631"/>
                  </a:cubicBezTo>
                  <a:cubicBezTo>
                    <a:pt x="347" y="653"/>
                    <a:pt x="344" y="654"/>
                    <a:pt x="341" y="654"/>
                  </a:cubicBezTo>
                  <a:cubicBezTo>
                    <a:pt x="306" y="715"/>
                    <a:pt x="304" y="720"/>
                    <a:pt x="301" y="722"/>
                  </a:cubicBezTo>
                  <a:cubicBezTo>
                    <a:pt x="296" y="747"/>
                    <a:pt x="297" y="745"/>
                    <a:pt x="299" y="745"/>
                  </a:cubicBezTo>
                  <a:cubicBezTo>
                    <a:pt x="318" y="708"/>
                    <a:pt x="325" y="704"/>
                    <a:pt x="329" y="697"/>
                  </a:cubicBezTo>
                  <a:cubicBezTo>
                    <a:pt x="354" y="669"/>
                    <a:pt x="351" y="661"/>
                    <a:pt x="356" y="662"/>
                  </a:cubicBezTo>
                  <a:cubicBezTo>
                    <a:pt x="380" y="634"/>
                    <a:pt x="389" y="622"/>
                    <a:pt x="399" y="611"/>
                  </a:cubicBezTo>
                  <a:cubicBezTo>
                    <a:pt x="461" y="555"/>
                    <a:pt x="469" y="552"/>
                    <a:pt x="472" y="543"/>
                  </a:cubicBezTo>
                  <a:cubicBezTo>
                    <a:pt x="512" y="507"/>
                    <a:pt x="513" y="503"/>
                    <a:pt x="520" y="503"/>
                  </a:cubicBezTo>
                  <a:cubicBezTo>
                    <a:pt x="550" y="469"/>
                    <a:pt x="557" y="461"/>
                    <a:pt x="565" y="455"/>
                  </a:cubicBezTo>
                  <a:cubicBezTo>
                    <a:pt x="598" y="394"/>
                    <a:pt x="603" y="386"/>
                    <a:pt x="610" y="380"/>
                  </a:cubicBezTo>
                  <a:cubicBezTo>
                    <a:pt x="617" y="354"/>
                    <a:pt x="618" y="350"/>
                    <a:pt x="623" y="349"/>
                  </a:cubicBezTo>
                  <a:cubicBezTo>
                    <a:pt x="643" y="301"/>
                    <a:pt x="640" y="315"/>
                    <a:pt x="638" y="317"/>
                  </a:cubicBezTo>
                  <a:cubicBezTo>
                    <a:pt x="614" y="376"/>
                    <a:pt x="614" y="391"/>
                    <a:pt x="605" y="397"/>
                  </a:cubicBezTo>
                  <a:cubicBezTo>
                    <a:pt x="571" y="455"/>
                    <a:pt x="568" y="462"/>
                    <a:pt x="565" y="470"/>
                  </a:cubicBezTo>
                  <a:cubicBezTo>
                    <a:pt x="543" y="489"/>
                    <a:pt x="545" y="498"/>
                    <a:pt x="537" y="495"/>
                  </a:cubicBezTo>
                  <a:cubicBezTo>
                    <a:pt x="520" y="516"/>
                    <a:pt x="516" y="518"/>
                    <a:pt x="512" y="521"/>
                  </a:cubicBezTo>
                  <a:cubicBezTo>
                    <a:pt x="488" y="541"/>
                    <a:pt x="485" y="549"/>
                    <a:pt x="477" y="553"/>
                  </a:cubicBezTo>
                  <a:cubicBezTo>
                    <a:pt x="451" y="584"/>
                    <a:pt x="445" y="583"/>
                    <a:pt x="444" y="589"/>
                  </a:cubicBezTo>
                  <a:cubicBezTo>
                    <a:pt x="416" y="615"/>
                    <a:pt x="402" y="624"/>
                    <a:pt x="392" y="636"/>
                  </a:cubicBezTo>
                  <a:cubicBezTo>
                    <a:pt x="369" y="660"/>
                    <a:pt x="366" y="668"/>
                    <a:pt x="359" y="672"/>
                  </a:cubicBezTo>
                  <a:cubicBezTo>
                    <a:pt x="326" y="726"/>
                    <a:pt x="315" y="734"/>
                    <a:pt x="309" y="747"/>
                  </a:cubicBezTo>
                  <a:cubicBezTo>
                    <a:pt x="299" y="770"/>
                    <a:pt x="301" y="766"/>
                    <a:pt x="304" y="762"/>
                  </a:cubicBezTo>
                  <a:cubicBezTo>
                    <a:pt x="323" y="737"/>
                    <a:pt x="326" y="734"/>
                    <a:pt x="329" y="730"/>
                  </a:cubicBezTo>
                  <a:cubicBezTo>
                    <a:pt x="353" y="695"/>
                    <a:pt x="356" y="695"/>
                    <a:pt x="359" y="694"/>
                  </a:cubicBezTo>
                  <a:cubicBezTo>
                    <a:pt x="373" y="674"/>
                    <a:pt x="377" y="671"/>
                    <a:pt x="379" y="667"/>
                  </a:cubicBezTo>
                  <a:cubicBezTo>
                    <a:pt x="427" y="618"/>
                    <a:pt x="427" y="612"/>
                    <a:pt x="432" y="611"/>
                  </a:cubicBezTo>
                  <a:cubicBezTo>
                    <a:pt x="465" y="583"/>
                    <a:pt x="468" y="575"/>
                    <a:pt x="477" y="573"/>
                  </a:cubicBezTo>
                  <a:cubicBezTo>
                    <a:pt x="532" y="525"/>
                    <a:pt x="537" y="523"/>
                    <a:pt x="540" y="521"/>
                  </a:cubicBezTo>
                  <a:cubicBezTo>
                    <a:pt x="572" y="493"/>
                    <a:pt x="577" y="488"/>
                    <a:pt x="583" y="483"/>
                  </a:cubicBezTo>
                  <a:cubicBezTo>
                    <a:pt x="603" y="467"/>
                    <a:pt x="601" y="462"/>
                    <a:pt x="603" y="460"/>
                  </a:cubicBezTo>
                  <a:cubicBezTo>
                    <a:pt x="640" y="421"/>
                    <a:pt x="644" y="403"/>
                    <a:pt x="656" y="392"/>
                  </a:cubicBezTo>
                  <a:cubicBezTo>
                    <a:pt x="677" y="336"/>
                    <a:pt x="684" y="332"/>
                    <a:pt x="686" y="322"/>
                  </a:cubicBezTo>
                  <a:cubicBezTo>
                    <a:pt x="694" y="312"/>
                    <a:pt x="693" y="316"/>
                    <a:pt x="691" y="319"/>
                  </a:cubicBezTo>
                  <a:cubicBezTo>
                    <a:pt x="672" y="371"/>
                    <a:pt x="672" y="380"/>
                    <a:pt x="666" y="385"/>
                  </a:cubicBezTo>
                  <a:cubicBezTo>
                    <a:pt x="638" y="427"/>
                    <a:pt x="637" y="437"/>
                    <a:pt x="630" y="440"/>
                  </a:cubicBezTo>
                  <a:cubicBezTo>
                    <a:pt x="614" y="466"/>
                    <a:pt x="617" y="473"/>
                    <a:pt x="613" y="473"/>
                  </a:cubicBezTo>
                  <a:cubicBezTo>
                    <a:pt x="599" y="501"/>
                    <a:pt x="588" y="506"/>
                    <a:pt x="585" y="521"/>
                  </a:cubicBezTo>
                  <a:cubicBezTo>
                    <a:pt x="536" y="580"/>
                    <a:pt x="527" y="580"/>
                    <a:pt x="527" y="589"/>
                  </a:cubicBezTo>
                  <a:cubicBezTo>
                    <a:pt x="498" y="618"/>
                    <a:pt x="489" y="617"/>
                    <a:pt x="490" y="626"/>
                  </a:cubicBezTo>
                  <a:cubicBezTo>
                    <a:pt x="455" y="659"/>
                    <a:pt x="447" y="668"/>
                    <a:pt x="437" y="674"/>
                  </a:cubicBezTo>
                  <a:cubicBezTo>
                    <a:pt x="408" y="701"/>
                    <a:pt x="406" y="706"/>
                    <a:pt x="404" y="709"/>
                  </a:cubicBezTo>
                  <a:cubicBezTo>
                    <a:pt x="384" y="728"/>
                    <a:pt x="380" y="730"/>
                    <a:pt x="377" y="732"/>
                  </a:cubicBezTo>
                  <a:cubicBezTo>
                    <a:pt x="365" y="749"/>
                    <a:pt x="359" y="754"/>
                    <a:pt x="354" y="760"/>
                  </a:cubicBezTo>
                  <a:cubicBezTo>
                    <a:pt x="309" y="824"/>
                    <a:pt x="309" y="830"/>
                    <a:pt x="304" y="830"/>
                  </a:cubicBezTo>
                  <a:cubicBezTo>
                    <a:pt x="289" y="858"/>
                    <a:pt x="285" y="858"/>
                    <a:pt x="286" y="863"/>
                  </a:cubicBezTo>
                  <a:cubicBezTo>
                    <a:pt x="270" y="881"/>
                    <a:pt x="270" y="888"/>
                    <a:pt x="266" y="891"/>
                  </a:cubicBezTo>
                  <a:cubicBezTo>
                    <a:pt x="252" y="942"/>
                    <a:pt x="260" y="953"/>
                    <a:pt x="253" y="961"/>
                  </a:cubicBezTo>
                  <a:cubicBezTo>
                    <a:pt x="275" y="924"/>
                    <a:pt x="276" y="916"/>
                    <a:pt x="281" y="913"/>
                  </a:cubicBezTo>
                  <a:cubicBezTo>
                    <a:pt x="296" y="889"/>
                    <a:pt x="296" y="885"/>
                    <a:pt x="296" y="881"/>
                  </a:cubicBezTo>
                  <a:cubicBezTo>
                    <a:pt x="328" y="826"/>
                    <a:pt x="337" y="820"/>
                    <a:pt x="341" y="808"/>
                  </a:cubicBezTo>
                  <a:cubicBezTo>
                    <a:pt x="391" y="746"/>
                    <a:pt x="402" y="741"/>
                    <a:pt x="407" y="730"/>
                  </a:cubicBezTo>
                  <a:cubicBezTo>
                    <a:pt x="466" y="676"/>
                    <a:pt x="464" y="669"/>
                    <a:pt x="472" y="672"/>
                  </a:cubicBezTo>
                  <a:cubicBezTo>
                    <a:pt x="497" y="651"/>
                    <a:pt x="495" y="644"/>
                    <a:pt x="500" y="644"/>
                  </a:cubicBezTo>
                  <a:cubicBezTo>
                    <a:pt x="524" y="614"/>
                    <a:pt x="532" y="607"/>
                    <a:pt x="540" y="599"/>
                  </a:cubicBezTo>
                  <a:cubicBezTo>
                    <a:pt x="560" y="577"/>
                    <a:pt x="562" y="575"/>
                    <a:pt x="563" y="578"/>
                  </a:cubicBezTo>
                  <a:cubicBezTo>
                    <a:pt x="532" y="621"/>
                    <a:pt x="526" y="621"/>
                    <a:pt x="525" y="626"/>
                  </a:cubicBezTo>
                  <a:cubicBezTo>
                    <a:pt x="515" y="645"/>
                    <a:pt x="502" y="643"/>
                    <a:pt x="502" y="654"/>
                  </a:cubicBezTo>
                  <a:cubicBezTo>
                    <a:pt x="477" y="678"/>
                    <a:pt x="473" y="681"/>
                    <a:pt x="467" y="682"/>
                  </a:cubicBezTo>
                  <a:cubicBezTo>
                    <a:pt x="440" y="699"/>
                    <a:pt x="454" y="709"/>
                    <a:pt x="442" y="707"/>
                  </a:cubicBezTo>
                  <a:cubicBezTo>
                    <a:pt x="411" y="729"/>
                    <a:pt x="426" y="737"/>
                    <a:pt x="417" y="737"/>
                  </a:cubicBezTo>
                  <a:cubicBezTo>
                    <a:pt x="405" y="760"/>
                    <a:pt x="394" y="754"/>
                    <a:pt x="397" y="762"/>
                  </a:cubicBezTo>
                  <a:cubicBezTo>
                    <a:pt x="340" y="837"/>
                    <a:pt x="330" y="837"/>
                    <a:pt x="331" y="848"/>
                  </a:cubicBezTo>
                  <a:cubicBezTo>
                    <a:pt x="298" y="899"/>
                    <a:pt x="301" y="909"/>
                    <a:pt x="294" y="911"/>
                  </a:cubicBezTo>
                  <a:cubicBezTo>
                    <a:pt x="276" y="946"/>
                    <a:pt x="271" y="948"/>
                    <a:pt x="271" y="956"/>
                  </a:cubicBezTo>
                  <a:cubicBezTo>
                    <a:pt x="289" y="939"/>
                    <a:pt x="287" y="927"/>
                    <a:pt x="294" y="923"/>
                  </a:cubicBezTo>
                  <a:cubicBezTo>
                    <a:pt x="324" y="876"/>
                    <a:pt x="325" y="872"/>
                    <a:pt x="329" y="871"/>
                  </a:cubicBezTo>
                  <a:cubicBezTo>
                    <a:pt x="345" y="847"/>
                    <a:pt x="350" y="842"/>
                    <a:pt x="351" y="833"/>
                  </a:cubicBezTo>
                  <a:cubicBezTo>
                    <a:pt x="391" y="775"/>
                    <a:pt x="403" y="777"/>
                    <a:pt x="404" y="767"/>
                  </a:cubicBezTo>
                  <a:cubicBezTo>
                    <a:pt x="425" y="740"/>
                    <a:pt x="432" y="742"/>
                    <a:pt x="434" y="740"/>
                  </a:cubicBezTo>
                  <a:cubicBezTo>
                    <a:pt x="450" y="719"/>
                    <a:pt x="452" y="717"/>
                    <a:pt x="455" y="714"/>
                  </a:cubicBezTo>
                  <a:cubicBezTo>
                    <a:pt x="479" y="688"/>
                    <a:pt x="486" y="686"/>
                    <a:pt x="490" y="682"/>
                  </a:cubicBezTo>
                  <a:cubicBezTo>
                    <a:pt x="517" y="654"/>
                    <a:pt x="523" y="652"/>
                    <a:pt x="525" y="646"/>
                  </a:cubicBezTo>
                  <a:cubicBezTo>
                    <a:pt x="547" y="627"/>
                    <a:pt x="547" y="624"/>
                    <a:pt x="548" y="621"/>
                  </a:cubicBezTo>
                  <a:cubicBezTo>
                    <a:pt x="574" y="586"/>
                    <a:pt x="584" y="581"/>
                    <a:pt x="588" y="571"/>
                  </a:cubicBezTo>
                  <a:cubicBezTo>
                    <a:pt x="602" y="554"/>
                    <a:pt x="603" y="558"/>
                    <a:pt x="603" y="561"/>
                  </a:cubicBezTo>
                  <a:cubicBezTo>
                    <a:pt x="564" y="608"/>
                    <a:pt x="562" y="624"/>
                    <a:pt x="553" y="631"/>
                  </a:cubicBezTo>
                  <a:cubicBezTo>
                    <a:pt x="533" y="653"/>
                    <a:pt x="531" y="655"/>
                    <a:pt x="527" y="656"/>
                  </a:cubicBezTo>
                  <a:cubicBezTo>
                    <a:pt x="489" y="688"/>
                    <a:pt x="491" y="694"/>
                    <a:pt x="487" y="694"/>
                  </a:cubicBezTo>
                  <a:cubicBezTo>
                    <a:pt x="459" y="725"/>
                    <a:pt x="455" y="729"/>
                    <a:pt x="450" y="732"/>
                  </a:cubicBezTo>
                  <a:cubicBezTo>
                    <a:pt x="414" y="777"/>
                    <a:pt x="409" y="779"/>
                    <a:pt x="404" y="782"/>
                  </a:cubicBezTo>
                  <a:cubicBezTo>
                    <a:pt x="368" y="827"/>
                    <a:pt x="367" y="833"/>
                    <a:pt x="364" y="838"/>
                  </a:cubicBezTo>
                  <a:cubicBezTo>
                    <a:pt x="347" y="861"/>
                    <a:pt x="347" y="865"/>
                    <a:pt x="344" y="865"/>
                  </a:cubicBezTo>
                  <a:cubicBezTo>
                    <a:pt x="316" y="902"/>
                    <a:pt x="318" y="908"/>
                    <a:pt x="314" y="908"/>
                  </a:cubicBezTo>
                  <a:cubicBezTo>
                    <a:pt x="297" y="944"/>
                    <a:pt x="292" y="947"/>
                    <a:pt x="289" y="951"/>
                  </a:cubicBezTo>
                  <a:cubicBezTo>
                    <a:pt x="272" y="991"/>
                    <a:pt x="265" y="999"/>
                    <a:pt x="264" y="1012"/>
                  </a:cubicBezTo>
                  <a:cubicBezTo>
                    <a:pt x="246" y="1070"/>
                    <a:pt x="247" y="1080"/>
                    <a:pt x="243" y="1084"/>
                  </a:cubicBezTo>
                  <a:cubicBezTo>
                    <a:pt x="275" y="1031"/>
                    <a:pt x="275" y="1019"/>
                    <a:pt x="281" y="1014"/>
                  </a:cubicBezTo>
                  <a:cubicBezTo>
                    <a:pt x="300" y="980"/>
                    <a:pt x="306" y="968"/>
                    <a:pt x="311" y="956"/>
                  </a:cubicBezTo>
                  <a:cubicBezTo>
                    <a:pt x="329" y="925"/>
                    <a:pt x="336" y="929"/>
                    <a:pt x="334" y="921"/>
                  </a:cubicBezTo>
                  <a:cubicBezTo>
                    <a:pt x="370" y="883"/>
                    <a:pt x="367" y="872"/>
                    <a:pt x="377" y="873"/>
                  </a:cubicBezTo>
                  <a:cubicBezTo>
                    <a:pt x="395" y="849"/>
                    <a:pt x="404" y="842"/>
                    <a:pt x="412" y="833"/>
                  </a:cubicBezTo>
                  <a:cubicBezTo>
                    <a:pt x="432" y="811"/>
                    <a:pt x="434" y="810"/>
                    <a:pt x="434" y="808"/>
                  </a:cubicBezTo>
                  <a:cubicBezTo>
                    <a:pt x="468" y="774"/>
                    <a:pt x="473" y="764"/>
                    <a:pt x="482" y="757"/>
                  </a:cubicBezTo>
                  <a:cubicBezTo>
                    <a:pt x="518" y="710"/>
                    <a:pt x="527" y="711"/>
                    <a:pt x="525" y="702"/>
                  </a:cubicBezTo>
                  <a:cubicBezTo>
                    <a:pt x="512" y="725"/>
                    <a:pt x="513" y="729"/>
                    <a:pt x="512" y="732"/>
                  </a:cubicBezTo>
                  <a:cubicBezTo>
                    <a:pt x="497" y="756"/>
                    <a:pt x="486" y="759"/>
                    <a:pt x="482" y="767"/>
                  </a:cubicBezTo>
                  <a:cubicBezTo>
                    <a:pt x="463" y="791"/>
                    <a:pt x="457" y="793"/>
                    <a:pt x="452" y="795"/>
                  </a:cubicBezTo>
                  <a:cubicBezTo>
                    <a:pt x="362" y="908"/>
                    <a:pt x="358" y="911"/>
                    <a:pt x="354" y="913"/>
                  </a:cubicBezTo>
                  <a:cubicBezTo>
                    <a:pt x="338" y="944"/>
                    <a:pt x="330" y="941"/>
                    <a:pt x="331" y="948"/>
                  </a:cubicBezTo>
                  <a:cubicBezTo>
                    <a:pt x="305" y="988"/>
                    <a:pt x="305" y="994"/>
                    <a:pt x="301" y="996"/>
                  </a:cubicBezTo>
                  <a:cubicBezTo>
                    <a:pt x="313" y="984"/>
                    <a:pt x="317" y="981"/>
                    <a:pt x="319" y="976"/>
                  </a:cubicBezTo>
                  <a:cubicBezTo>
                    <a:pt x="362" y="938"/>
                    <a:pt x="357" y="928"/>
                    <a:pt x="364" y="928"/>
                  </a:cubicBezTo>
                  <a:cubicBezTo>
                    <a:pt x="379" y="903"/>
                    <a:pt x="390" y="907"/>
                    <a:pt x="389" y="901"/>
                  </a:cubicBezTo>
                  <a:cubicBezTo>
                    <a:pt x="416" y="869"/>
                    <a:pt x="427" y="873"/>
                    <a:pt x="424" y="865"/>
                  </a:cubicBezTo>
                  <a:cubicBezTo>
                    <a:pt x="450" y="844"/>
                    <a:pt x="454" y="836"/>
                    <a:pt x="462" y="833"/>
                  </a:cubicBezTo>
                  <a:cubicBezTo>
                    <a:pt x="510" y="785"/>
                    <a:pt x="513" y="782"/>
                    <a:pt x="515" y="780"/>
                  </a:cubicBezTo>
                  <a:cubicBezTo>
                    <a:pt x="536" y="752"/>
                    <a:pt x="545" y="755"/>
                    <a:pt x="543" y="747"/>
                  </a:cubicBezTo>
                  <a:cubicBezTo>
                    <a:pt x="566" y="714"/>
                    <a:pt x="568" y="710"/>
                    <a:pt x="570" y="707"/>
                  </a:cubicBezTo>
                  <a:cubicBezTo>
                    <a:pt x="591" y="657"/>
                    <a:pt x="601" y="647"/>
                    <a:pt x="605" y="631"/>
                  </a:cubicBezTo>
                  <a:cubicBezTo>
                    <a:pt x="597" y="662"/>
                    <a:pt x="596" y="668"/>
                    <a:pt x="595" y="674"/>
                  </a:cubicBezTo>
                  <a:cubicBezTo>
                    <a:pt x="577" y="704"/>
                    <a:pt x="573" y="716"/>
                    <a:pt x="568" y="727"/>
                  </a:cubicBezTo>
                  <a:cubicBezTo>
                    <a:pt x="537" y="772"/>
                    <a:pt x="532" y="774"/>
                    <a:pt x="528" y="777"/>
                  </a:cubicBezTo>
                  <a:cubicBezTo>
                    <a:pt x="516" y="796"/>
                    <a:pt x="509" y="797"/>
                    <a:pt x="507" y="802"/>
                  </a:cubicBezTo>
                  <a:cubicBezTo>
                    <a:pt x="475" y="834"/>
                    <a:pt x="473" y="835"/>
                    <a:pt x="472" y="838"/>
                  </a:cubicBezTo>
                  <a:cubicBezTo>
                    <a:pt x="458" y="853"/>
                    <a:pt x="452" y="855"/>
                    <a:pt x="447" y="858"/>
                  </a:cubicBezTo>
                  <a:cubicBezTo>
                    <a:pt x="430" y="871"/>
                    <a:pt x="434" y="882"/>
                    <a:pt x="424" y="881"/>
                  </a:cubicBezTo>
                  <a:cubicBezTo>
                    <a:pt x="388" y="922"/>
                    <a:pt x="381" y="923"/>
                    <a:pt x="379" y="928"/>
                  </a:cubicBezTo>
                  <a:cubicBezTo>
                    <a:pt x="356" y="958"/>
                    <a:pt x="346" y="955"/>
                    <a:pt x="347" y="964"/>
                  </a:cubicBezTo>
                  <a:cubicBezTo>
                    <a:pt x="311" y="1003"/>
                    <a:pt x="313" y="1013"/>
                    <a:pt x="306" y="1014"/>
                  </a:cubicBezTo>
                  <a:cubicBezTo>
                    <a:pt x="282" y="1051"/>
                    <a:pt x="281" y="1054"/>
                    <a:pt x="281" y="1057"/>
                  </a:cubicBezTo>
                  <a:cubicBezTo>
                    <a:pt x="263" y="1076"/>
                    <a:pt x="266" y="1095"/>
                    <a:pt x="256" y="1100"/>
                  </a:cubicBezTo>
                  <a:cubicBezTo>
                    <a:pt x="251" y="1150"/>
                    <a:pt x="250" y="1138"/>
                    <a:pt x="256" y="1135"/>
                  </a:cubicBezTo>
                  <a:cubicBezTo>
                    <a:pt x="289" y="1070"/>
                    <a:pt x="297" y="1067"/>
                    <a:pt x="299" y="1059"/>
                  </a:cubicBezTo>
                  <a:cubicBezTo>
                    <a:pt x="316" y="1029"/>
                    <a:pt x="323" y="1031"/>
                    <a:pt x="321" y="1024"/>
                  </a:cubicBezTo>
                  <a:cubicBezTo>
                    <a:pt x="338" y="1004"/>
                    <a:pt x="340" y="996"/>
                    <a:pt x="344" y="991"/>
                  </a:cubicBezTo>
                  <a:cubicBezTo>
                    <a:pt x="361" y="971"/>
                    <a:pt x="363" y="965"/>
                    <a:pt x="369" y="961"/>
                  </a:cubicBezTo>
                  <a:cubicBezTo>
                    <a:pt x="436" y="888"/>
                    <a:pt x="448" y="891"/>
                    <a:pt x="447" y="880"/>
                  </a:cubicBezTo>
                  <a:cubicBezTo>
                    <a:pt x="469" y="858"/>
                    <a:pt x="474" y="859"/>
                    <a:pt x="475" y="855"/>
                  </a:cubicBezTo>
                  <a:cubicBezTo>
                    <a:pt x="505" y="824"/>
                    <a:pt x="511" y="822"/>
                    <a:pt x="512" y="815"/>
                  </a:cubicBezTo>
                  <a:cubicBezTo>
                    <a:pt x="568" y="753"/>
                    <a:pt x="565" y="741"/>
                    <a:pt x="573" y="739"/>
                  </a:cubicBezTo>
                  <a:cubicBezTo>
                    <a:pt x="584" y="730"/>
                    <a:pt x="582" y="734"/>
                    <a:pt x="580" y="737"/>
                  </a:cubicBezTo>
                  <a:cubicBezTo>
                    <a:pt x="561" y="775"/>
                    <a:pt x="553" y="785"/>
                    <a:pt x="545" y="795"/>
                  </a:cubicBezTo>
                  <a:cubicBezTo>
                    <a:pt x="516" y="828"/>
                    <a:pt x="510" y="830"/>
                    <a:pt x="507" y="838"/>
                  </a:cubicBezTo>
                  <a:cubicBezTo>
                    <a:pt x="443" y="909"/>
                    <a:pt x="435" y="906"/>
                    <a:pt x="435" y="911"/>
                  </a:cubicBezTo>
                  <a:cubicBezTo>
                    <a:pt x="419" y="924"/>
                    <a:pt x="417" y="927"/>
                    <a:pt x="417" y="931"/>
                  </a:cubicBezTo>
                  <a:cubicBezTo>
                    <a:pt x="381" y="966"/>
                    <a:pt x="371" y="974"/>
                    <a:pt x="364" y="986"/>
                  </a:cubicBezTo>
                  <a:cubicBezTo>
                    <a:pt x="347" y="1005"/>
                    <a:pt x="346" y="1013"/>
                    <a:pt x="339" y="1014"/>
                  </a:cubicBezTo>
                  <a:cubicBezTo>
                    <a:pt x="294" y="1085"/>
                    <a:pt x="293" y="1095"/>
                    <a:pt x="286" y="1100"/>
                  </a:cubicBezTo>
                  <a:cubicBezTo>
                    <a:pt x="259" y="1148"/>
                    <a:pt x="259" y="1154"/>
                    <a:pt x="256" y="1157"/>
                  </a:cubicBezTo>
                  <a:cubicBezTo>
                    <a:pt x="241" y="1199"/>
                    <a:pt x="246" y="1208"/>
                    <a:pt x="241" y="1218"/>
                  </a:cubicBezTo>
                  <a:cubicBezTo>
                    <a:pt x="260" y="1178"/>
                    <a:pt x="260" y="1172"/>
                    <a:pt x="264" y="1170"/>
                  </a:cubicBezTo>
                  <a:cubicBezTo>
                    <a:pt x="290" y="1114"/>
                    <a:pt x="297" y="1109"/>
                    <a:pt x="301" y="1102"/>
                  </a:cubicBezTo>
                  <a:cubicBezTo>
                    <a:pt x="336" y="1056"/>
                    <a:pt x="339" y="1048"/>
                    <a:pt x="344" y="1042"/>
                  </a:cubicBezTo>
                  <a:cubicBezTo>
                    <a:pt x="367" y="1006"/>
                    <a:pt x="373" y="1006"/>
                    <a:pt x="374" y="1001"/>
                  </a:cubicBezTo>
                  <a:cubicBezTo>
                    <a:pt x="410" y="964"/>
                    <a:pt x="416" y="964"/>
                    <a:pt x="417" y="959"/>
                  </a:cubicBezTo>
                  <a:cubicBezTo>
                    <a:pt x="453" y="919"/>
                    <a:pt x="467" y="910"/>
                    <a:pt x="475" y="896"/>
                  </a:cubicBezTo>
                  <a:cubicBezTo>
                    <a:pt x="505" y="865"/>
                    <a:pt x="517" y="863"/>
                    <a:pt x="520" y="850"/>
                  </a:cubicBezTo>
                  <a:cubicBezTo>
                    <a:pt x="554" y="810"/>
                    <a:pt x="558" y="807"/>
                    <a:pt x="560" y="802"/>
                  </a:cubicBezTo>
                  <a:cubicBezTo>
                    <a:pt x="584" y="766"/>
                    <a:pt x="596" y="762"/>
                    <a:pt x="598" y="750"/>
                  </a:cubicBezTo>
                  <a:cubicBezTo>
                    <a:pt x="627" y="704"/>
                    <a:pt x="632" y="702"/>
                    <a:pt x="633" y="697"/>
                  </a:cubicBezTo>
                  <a:cubicBezTo>
                    <a:pt x="623" y="720"/>
                    <a:pt x="626" y="728"/>
                    <a:pt x="621" y="727"/>
                  </a:cubicBezTo>
                  <a:cubicBezTo>
                    <a:pt x="597" y="761"/>
                    <a:pt x="596" y="771"/>
                    <a:pt x="588" y="772"/>
                  </a:cubicBezTo>
                  <a:cubicBezTo>
                    <a:pt x="575" y="802"/>
                    <a:pt x="566" y="803"/>
                    <a:pt x="565" y="812"/>
                  </a:cubicBezTo>
                  <a:cubicBezTo>
                    <a:pt x="538" y="856"/>
                    <a:pt x="525" y="854"/>
                    <a:pt x="525" y="865"/>
                  </a:cubicBezTo>
                  <a:cubicBezTo>
                    <a:pt x="510" y="886"/>
                    <a:pt x="501" y="883"/>
                    <a:pt x="500" y="888"/>
                  </a:cubicBezTo>
                  <a:cubicBezTo>
                    <a:pt x="481" y="905"/>
                    <a:pt x="479" y="907"/>
                    <a:pt x="477" y="911"/>
                  </a:cubicBezTo>
                  <a:cubicBezTo>
                    <a:pt x="449" y="935"/>
                    <a:pt x="452" y="943"/>
                    <a:pt x="447" y="943"/>
                  </a:cubicBezTo>
                  <a:cubicBezTo>
                    <a:pt x="429" y="962"/>
                    <a:pt x="427" y="963"/>
                    <a:pt x="425" y="966"/>
                  </a:cubicBezTo>
                  <a:cubicBezTo>
                    <a:pt x="401" y="992"/>
                    <a:pt x="398" y="995"/>
                    <a:pt x="394" y="996"/>
                  </a:cubicBezTo>
                  <a:cubicBezTo>
                    <a:pt x="379" y="1017"/>
                    <a:pt x="373" y="1015"/>
                    <a:pt x="374" y="1021"/>
                  </a:cubicBezTo>
                  <a:cubicBezTo>
                    <a:pt x="331" y="1077"/>
                    <a:pt x="326" y="1081"/>
                    <a:pt x="324" y="1089"/>
                  </a:cubicBezTo>
                  <a:cubicBezTo>
                    <a:pt x="309" y="1105"/>
                    <a:pt x="309" y="1109"/>
                    <a:pt x="309" y="1112"/>
                  </a:cubicBezTo>
                  <a:cubicBezTo>
                    <a:pt x="293" y="1133"/>
                    <a:pt x="293" y="1139"/>
                    <a:pt x="289" y="1142"/>
                  </a:cubicBezTo>
                  <a:cubicBezTo>
                    <a:pt x="272" y="1170"/>
                    <a:pt x="273" y="1176"/>
                    <a:pt x="271" y="1180"/>
                  </a:cubicBezTo>
                  <a:cubicBezTo>
                    <a:pt x="246" y="1241"/>
                    <a:pt x="246" y="1250"/>
                    <a:pt x="246" y="1258"/>
                  </a:cubicBezTo>
                  <a:cubicBezTo>
                    <a:pt x="257" y="1254"/>
                    <a:pt x="254" y="1246"/>
                    <a:pt x="259" y="1246"/>
                  </a:cubicBezTo>
                  <a:cubicBezTo>
                    <a:pt x="274" y="1211"/>
                    <a:pt x="275" y="1207"/>
                    <a:pt x="279" y="1205"/>
                  </a:cubicBezTo>
                  <a:cubicBezTo>
                    <a:pt x="320" y="1146"/>
                    <a:pt x="319" y="1135"/>
                    <a:pt x="327" y="1132"/>
                  </a:cubicBezTo>
                  <a:cubicBezTo>
                    <a:pt x="353" y="1085"/>
                    <a:pt x="363" y="1084"/>
                    <a:pt x="364" y="1074"/>
                  </a:cubicBezTo>
                  <a:cubicBezTo>
                    <a:pt x="392" y="1044"/>
                    <a:pt x="389" y="1036"/>
                    <a:pt x="394" y="1037"/>
                  </a:cubicBezTo>
                  <a:cubicBezTo>
                    <a:pt x="409" y="1021"/>
                    <a:pt x="409" y="1018"/>
                    <a:pt x="409" y="1016"/>
                  </a:cubicBezTo>
                  <a:cubicBezTo>
                    <a:pt x="421" y="1005"/>
                    <a:pt x="423" y="1003"/>
                    <a:pt x="427" y="1001"/>
                  </a:cubicBezTo>
                  <a:cubicBezTo>
                    <a:pt x="466" y="955"/>
                    <a:pt x="477" y="948"/>
                    <a:pt x="485" y="938"/>
                  </a:cubicBezTo>
                  <a:cubicBezTo>
                    <a:pt x="518" y="914"/>
                    <a:pt x="515" y="906"/>
                    <a:pt x="520" y="906"/>
                  </a:cubicBezTo>
                  <a:cubicBezTo>
                    <a:pt x="551" y="882"/>
                    <a:pt x="558" y="873"/>
                    <a:pt x="568" y="865"/>
                  </a:cubicBezTo>
                  <a:cubicBezTo>
                    <a:pt x="556" y="886"/>
                    <a:pt x="553" y="888"/>
                    <a:pt x="548" y="888"/>
                  </a:cubicBezTo>
                  <a:cubicBezTo>
                    <a:pt x="519" y="917"/>
                    <a:pt x="514" y="922"/>
                    <a:pt x="508" y="926"/>
                  </a:cubicBezTo>
                  <a:cubicBezTo>
                    <a:pt x="486" y="947"/>
                    <a:pt x="481" y="952"/>
                    <a:pt x="477" y="958"/>
                  </a:cubicBezTo>
                  <a:cubicBezTo>
                    <a:pt x="437" y="1004"/>
                    <a:pt x="435" y="1006"/>
                    <a:pt x="432" y="1009"/>
                  </a:cubicBezTo>
                  <a:cubicBezTo>
                    <a:pt x="378" y="1069"/>
                    <a:pt x="375" y="1086"/>
                    <a:pt x="362" y="1094"/>
                  </a:cubicBezTo>
                  <a:cubicBezTo>
                    <a:pt x="324" y="1152"/>
                    <a:pt x="326" y="1159"/>
                    <a:pt x="319" y="1157"/>
                  </a:cubicBezTo>
                  <a:cubicBezTo>
                    <a:pt x="305" y="1192"/>
                    <a:pt x="293" y="1190"/>
                    <a:pt x="294" y="1200"/>
                  </a:cubicBezTo>
                  <a:cubicBezTo>
                    <a:pt x="266" y="1260"/>
                    <a:pt x="259" y="1258"/>
                    <a:pt x="259" y="1263"/>
                  </a:cubicBezTo>
                  <a:cubicBezTo>
                    <a:pt x="251" y="1298"/>
                    <a:pt x="251" y="1292"/>
                    <a:pt x="246" y="1291"/>
                  </a:cubicBezTo>
                  <a:cubicBezTo>
                    <a:pt x="271" y="1295"/>
                    <a:pt x="258" y="1283"/>
                    <a:pt x="271" y="1283"/>
                  </a:cubicBezTo>
                  <a:cubicBezTo>
                    <a:pt x="326" y="1167"/>
                    <a:pt x="332" y="1165"/>
                    <a:pt x="334" y="1160"/>
                  </a:cubicBezTo>
                  <a:cubicBezTo>
                    <a:pt x="350" y="1123"/>
                    <a:pt x="361" y="1126"/>
                    <a:pt x="359" y="1117"/>
                  </a:cubicBezTo>
                  <a:cubicBezTo>
                    <a:pt x="387" y="1084"/>
                    <a:pt x="394" y="1076"/>
                    <a:pt x="399" y="1067"/>
                  </a:cubicBezTo>
                  <a:cubicBezTo>
                    <a:pt x="475" y="1001"/>
                    <a:pt x="472" y="992"/>
                    <a:pt x="480" y="994"/>
                  </a:cubicBezTo>
                  <a:cubicBezTo>
                    <a:pt x="497" y="981"/>
                    <a:pt x="502" y="975"/>
                    <a:pt x="510" y="971"/>
                  </a:cubicBezTo>
                  <a:cubicBezTo>
                    <a:pt x="532" y="952"/>
                    <a:pt x="534" y="948"/>
                    <a:pt x="540" y="948"/>
                  </a:cubicBezTo>
                  <a:cubicBezTo>
                    <a:pt x="553" y="931"/>
                    <a:pt x="556" y="931"/>
                    <a:pt x="558" y="931"/>
                  </a:cubicBezTo>
                  <a:cubicBezTo>
                    <a:pt x="594" y="891"/>
                    <a:pt x="607" y="882"/>
                    <a:pt x="613" y="865"/>
                  </a:cubicBezTo>
                  <a:cubicBezTo>
                    <a:pt x="599" y="896"/>
                    <a:pt x="595" y="896"/>
                    <a:pt x="596" y="901"/>
                  </a:cubicBezTo>
                  <a:cubicBezTo>
                    <a:pt x="577" y="920"/>
                    <a:pt x="574" y="924"/>
                    <a:pt x="568" y="926"/>
                  </a:cubicBezTo>
                  <a:cubicBezTo>
                    <a:pt x="544" y="951"/>
                    <a:pt x="537" y="951"/>
                    <a:pt x="538" y="958"/>
                  </a:cubicBezTo>
                  <a:cubicBezTo>
                    <a:pt x="508" y="985"/>
                    <a:pt x="498" y="990"/>
                    <a:pt x="490" y="996"/>
                  </a:cubicBezTo>
                  <a:cubicBezTo>
                    <a:pt x="458" y="1014"/>
                    <a:pt x="462" y="1026"/>
                    <a:pt x="455" y="1026"/>
                  </a:cubicBezTo>
                  <a:cubicBezTo>
                    <a:pt x="438" y="1046"/>
                    <a:pt x="433" y="1046"/>
                    <a:pt x="432" y="1049"/>
                  </a:cubicBezTo>
                  <a:cubicBezTo>
                    <a:pt x="398" y="1090"/>
                    <a:pt x="392" y="1088"/>
                    <a:pt x="392" y="1092"/>
                  </a:cubicBezTo>
                  <a:cubicBezTo>
                    <a:pt x="371" y="1115"/>
                    <a:pt x="368" y="1120"/>
                    <a:pt x="367" y="1127"/>
                  </a:cubicBezTo>
                  <a:cubicBezTo>
                    <a:pt x="343" y="1159"/>
                    <a:pt x="343" y="1167"/>
                    <a:pt x="339" y="1170"/>
                  </a:cubicBezTo>
                  <a:cubicBezTo>
                    <a:pt x="304" y="1239"/>
                    <a:pt x="296" y="1239"/>
                    <a:pt x="296" y="1248"/>
                  </a:cubicBezTo>
                  <a:cubicBezTo>
                    <a:pt x="278" y="1277"/>
                    <a:pt x="287" y="1279"/>
                    <a:pt x="281" y="1281"/>
                  </a:cubicBezTo>
                  <a:cubicBezTo>
                    <a:pt x="246" y="1371"/>
                    <a:pt x="256" y="1372"/>
                    <a:pt x="254" y="1386"/>
                  </a:cubicBezTo>
                  <a:cubicBezTo>
                    <a:pt x="266" y="1357"/>
                    <a:pt x="266" y="1353"/>
                    <a:pt x="266" y="1349"/>
                  </a:cubicBezTo>
                  <a:cubicBezTo>
                    <a:pt x="293" y="1281"/>
                    <a:pt x="296" y="1281"/>
                    <a:pt x="299" y="1281"/>
                  </a:cubicBezTo>
                  <a:cubicBezTo>
                    <a:pt x="308" y="1258"/>
                    <a:pt x="314" y="1259"/>
                    <a:pt x="312" y="1251"/>
                  </a:cubicBezTo>
                  <a:cubicBezTo>
                    <a:pt x="332" y="1226"/>
                    <a:pt x="333" y="1221"/>
                    <a:pt x="334" y="1215"/>
                  </a:cubicBezTo>
                  <a:cubicBezTo>
                    <a:pt x="360" y="1186"/>
                    <a:pt x="360" y="1174"/>
                    <a:pt x="367" y="1170"/>
                  </a:cubicBezTo>
                  <a:cubicBezTo>
                    <a:pt x="400" y="1124"/>
                    <a:pt x="404" y="1118"/>
                    <a:pt x="410" y="1112"/>
                  </a:cubicBezTo>
                  <a:cubicBezTo>
                    <a:pt x="423" y="1096"/>
                    <a:pt x="424" y="1094"/>
                    <a:pt x="427" y="1094"/>
                  </a:cubicBezTo>
                  <a:cubicBezTo>
                    <a:pt x="449" y="1060"/>
                    <a:pt x="460" y="1065"/>
                    <a:pt x="457" y="1057"/>
                  </a:cubicBezTo>
                  <a:cubicBezTo>
                    <a:pt x="497" y="1018"/>
                    <a:pt x="528" y="1004"/>
                    <a:pt x="548" y="979"/>
                  </a:cubicBezTo>
                  <a:cubicBezTo>
                    <a:pt x="588" y="940"/>
                    <a:pt x="590" y="931"/>
                    <a:pt x="596" y="926"/>
                  </a:cubicBezTo>
                  <a:cubicBezTo>
                    <a:pt x="623" y="900"/>
                    <a:pt x="616" y="899"/>
                    <a:pt x="618" y="906"/>
                  </a:cubicBezTo>
                  <a:cubicBezTo>
                    <a:pt x="606" y="925"/>
                    <a:pt x="604" y="927"/>
                    <a:pt x="601" y="928"/>
                  </a:cubicBezTo>
                  <a:cubicBezTo>
                    <a:pt x="563" y="980"/>
                    <a:pt x="555" y="982"/>
                    <a:pt x="553" y="989"/>
                  </a:cubicBezTo>
                  <a:cubicBezTo>
                    <a:pt x="513" y="1021"/>
                    <a:pt x="511" y="1023"/>
                    <a:pt x="508" y="1024"/>
                  </a:cubicBezTo>
                  <a:cubicBezTo>
                    <a:pt x="476" y="1056"/>
                    <a:pt x="471" y="1060"/>
                    <a:pt x="465" y="1062"/>
                  </a:cubicBezTo>
                  <a:cubicBezTo>
                    <a:pt x="439" y="1098"/>
                    <a:pt x="432" y="1100"/>
                    <a:pt x="427" y="1104"/>
                  </a:cubicBezTo>
                  <a:cubicBezTo>
                    <a:pt x="413" y="1124"/>
                    <a:pt x="407" y="1124"/>
                    <a:pt x="407" y="1132"/>
                  </a:cubicBezTo>
                  <a:cubicBezTo>
                    <a:pt x="374" y="1182"/>
                    <a:pt x="363" y="1186"/>
                    <a:pt x="359" y="1198"/>
                  </a:cubicBezTo>
                  <a:cubicBezTo>
                    <a:pt x="344" y="1221"/>
                    <a:pt x="342" y="1223"/>
                    <a:pt x="342" y="1225"/>
                  </a:cubicBezTo>
                  <a:cubicBezTo>
                    <a:pt x="314" y="1273"/>
                    <a:pt x="309" y="1276"/>
                    <a:pt x="309" y="1283"/>
                  </a:cubicBezTo>
                  <a:cubicBezTo>
                    <a:pt x="299" y="1304"/>
                    <a:pt x="294" y="1306"/>
                    <a:pt x="294" y="1313"/>
                  </a:cubicBezTo>
                  <a:cubicBezTo>
                    <a:pt x="281" y="1340"/>
                    <a:pt x="281" y="1342"/>
                    <a:pt x="279" y="1341"/>
                  </a:cubicBezTo>
                  <a:cubicBezTo>
                    <a:pt x="272" y="1377"/>
                    <a:pt x="264" y="1384"/>
                    <a:pt x="266" y="1402"/>
                  </a:cubicBezTo>
                  <a:cubicBezTo>
                    <a:pt x="266" y="1422"/>
                    <a:pt x="267" y="1407"/>
                    <a:pt x="274" y="1399"/>
                  </a:cubicBezTo>
                  <a:cubicBezTo>
                    <a:pt x="295" y="1345"/>
                    <a:pt x="300" y="1321"/>
                    <a:pt x="314" y="1306"/>
                  </a:cubicBezTo>
                  <a:cubicBezTo>
                    <a:pt x="332" y="1263"/>
                    <a:pt x="339" y="1255"/>
                    <a:pt x="347" y="1248"/>
                  </a:cubicBezTo>
                  <a:cubicBezTo>
                    <a:pt x="384" y="1190"/>
                    <a:pt x="386" y="1184"/>
                    <a:pt x="392" y="1182"/>
                  </a:cubicBezTo>
                  <a:cubicBezTo>
                    <a:pt x="430" y="1138"/>
                    <a:pt x="434" y="1127"/>
                    <a:pt x="445" y="1122"/>
                  </a:cubicBezTo>
                  <a:cubicBezTo>
                    <a:pt x="500" y="1074"/>
                    <a:pt x="508" y="1067"/>
                    <a:pt x="515" y="1059"/>
                  </a:cubicBezTo>
                  <a:cubicBezTo>
                    <a:pt x="543" y="1027"/>
                    <a:pt x="554" y="1024"/>
                    <a:pt x="558" y="1014"/>
                  </a:cubicBezTo>
                  <a:cubicBezTo>
                    <a:pt x="546" y="1032"/>
                    <a:pt x="548" y="1039"/>
                    <a:pt x="545" y="1041"/>
                  </a:cubicBezTo>
                  <a:cubicBezTo>
                    <a:pt x="519" y="1066"/>
                    <a:pt x="517" y="1068"/>
                    <a:pt x="515" y="1072"/>
                  </a:cubicBezTo>
                  <a:cubicBezTo>
                    <a:pt x="498" y="1090"/>
                    <a:pt x="490" y="1087"/>
                    <a:pt x="490" y="1092"/>
                  </a:cubicBezTo>
                  <a:cubicBezTo>
                    <a:pt x="467" y="1109"/>
                    <a:pt x="464" y="1117"/>
                    <a:pt x="457" y="1120"/>
                  </a:cubicBezTo>
                  <a:cubicBezTo>
                    <a:pt x="439" y="1141"/>
                    <a:pt x="434" y="1146"/>
                    <a:pt x="430" y="1152"/>
                  </a:cubicBezTo>
                  <a:cubicBezTo>
                    <a:pt x="407" y="1180"/>
                    <a:pt x="396" y="1189"/>
                    <a:pt x="389" y="1203"/>
                  </a:cubicBezTo>
                  <a:cubicBezTo>
                    <a:pt x="340" y="1277"/>
                    <a:pt x="340" y="1283"/>
                    <a:pt x="334" y="1283"/>
                  </a:cubicBezTo>
                  <a:cubicBezTo>
                    <a:pt x="311" y="1324"/>
                    <a:pt x="312" y="1337"/>
                    <a:pt x="304" y="1341"/>
                  </a:cubicBezTo>
                  <a:cubicBezTo>
                    <a:pt x="283" y="1403"/>
                    <a:pt x="280" y="1411"/>
                    <a:pt x="276" y="1419"/>
                  </a:cubicBezTo>
                  <a:cubicBezTo>
                    <a:pt x="267" y="1456"/>
                    <a:pt x="262" y="1466"/>
                    <a:pt x="264" y="1469"/>
                  </a:cubicBezTo>
                  <a:cubicBezTo>
                    <a:pt x="279" y="1429"/>
                    <a:pt x="286" y="1428"/>
                    <a:pt x="284" y="1419"/>
                  </a:cubicBezTo>
                  <a:cubicBezTo>
                    <a:pt x="311" y="1363"/>
                    <a:pt x="316" y="1353"/>
                    <a:pt x="322" y="1344"/>
                  </a:cubicBezTo>
                  <a:cubicBezTo>
                    <a:pt x="341" y="1299"/>
                    <a:pt x="344" y="1299"/>
                    <a:pt x="347" y="1298"/>
                  </a:cubicBezTo>
                  <a:cubicBezTo>
                    <a:pt x="377" y="1253"/>
                    <a:pt x="377" y="1246"/>
                    <a:pt x="382" y="1243"/>
                  </a:cubicBezTo>
                  <a:cubicBezTo>
                    <a:pt x="470" y="1149"/>
                    <a:pt x="469" y="1136"/>
                    <a:pt x="480" y="1135"/>
                  </a:cubicBezTo>
                  <a:cubicBezTo>
                    <a:pt x="514" y="1093"/>
                    <a:pt x="525" y="1097"/>
                    <a:pt x="523" y="1089"/>
                  </a:cubicBezTo>
                  <a:cubicBezTo>
                    <a:pt x="569" y="1039"/>
                    <a:pt x="577" y="1036"/>
                    <a:pt x="581" y="1029"/>
                  </a:cubicBezTo>
                  <a:cubicBezTo>
                    <a:pt x="617" y="976"/>
                    <a:pt x="617" y="985"/>
                    <a:pt x="613" y="989"/>
                  </a:cubicBezTo>
                  <a:cubicBezTo>
                    <a:pt x="598" y="1018"/>
                    <a:pt x="597" y="1023"/>
                    <a:pt x="596" y="1029"/>
                  </a:cubicBezTo>
                  <a:cubicBezTo>
                    <a:pt x="570" y="1050"/>
                    <a:pt x="572" y="1056"/>
                    <a:pt x="568" y="1057"/>
                  </a:cubicBezTo>
                  <a:cubicBezTo>
                    <a:pt x="549" y="1084"/>
                    <a:pt x="545" y="1084"/>
                    <a:pt x="545" y="1089"/>
                  </a:cubicBezTo>
                  <a:cubicBezTo>
                    <a:pt x="517" y="1111"/>
                    <a:pt x="509" y="1114"/>
                    <a:pt x="505" y="1122"/>
                  </a:cubicBezTo>
                  <a:cubicBezTo>
                    <a:pt x="448" y="1187"/>
                    <a:pt x="435" y="1186"/>
                    <a:pt x="435" y="1198"/>
                  </a:cubicBezTo>
                  <a:cubicBezTo>
                    <a:pt x="358" y="1294"/>
                    <a:pt x="359" y="1303"/>
                    <a:pt x="352" y="1303"/>
                  </a:cubicBezTo>
                  <a:cubicBezTo>
                    <a:pt x="338" y="1342"/>
                    <a:pt x="332" y="1344"/>
                    <a:pt x="329" y="1349"/>
                  </a:cubicBezTo>
                  <a:cubicBezTo>
                    <a:pt x="294" y="1419"/>
                    <a:pt x="294" y="1435"/>
                    <a:pt x="287" y="1442"/>
                  </a:cubicBezTo>
                  <a:cubicBezTo>
                    <a:pt x="275" y="1485"/>
                    <a:pt x="278" y="1489"/>
                    <a:pt x="279" y="1495"/>
                  </a:cubicBezTo>
                  <a:cubicBezTo>
                    <a:pt x="284" y="1538"/>
                    <a:pt x="280" y="1529"/>
                    <a:pt x="282" y="1525"/>
                  </a:cubicBezTo>
                  <a:cubicBezTo>
                    <a:pt x="295" y="1474"/>
                    <a:pt x="302" y="1461"/>
                    <a:pt x="307" y="1447"/>
                  </a:cubicBezTo>
                  <a:cubicBezTo>
                    <a:pt x="319" y="1424"/>
                    <a:pt x="316" y="1416"/>
                    <a:pt x="319" y="1414"/>
                  </a:cubicBezTo>
                  <a:cubicBezTo>
                    <a:pt x="344" y="1364"/>
                    <a:pt x="347" y="1363"/>
                    <a:pt x="347" y="1359"/>
                  </a:cubicBezTo>
                  <a:cubicBezTo>
                    <a:pt x="359" y="1339"/>
                    <a:pt x="361" y="1336"/>
                    <a:pt x="362" y="1334"/>
                  </a:cubicBezTo>
                  <a:cubicBezTo>
                    <a:pt x="386" y="1299"/>
                    <a:pt x="387" y="1292"/>
                    <a:pt x="392" y="1288"/>
                  </a:cubicBezTo>
                  <a:cubicBezTo>
                    <a:pt x="420" y="1249"/>
                    <a:pt x="427" y="1239"/>
                    <a:pt x="435" y="1230"/>
                  </a:cubicBezTo>
                  <a:cubicBezTo>
                    <a:pt x="468" y="1194"/>
                    <a:pt x="469" y="1191"/>
                    <a:pt x="473" y="1190"/>
                  </a:cubicBezTo>
                  <a:cubicBezTo>
                    <a:pt x="499" y="1158"/>
                    <a:pt x="504" y="1154"/>
                    <a:pt x="508" y="1150"/>
                  </a:cubicBezTo>
                  <a:cubicBezTo>
                    <a:pt x="538" y="1112"/>
                    <a:pt x="545" y="1102"/>
                    <a:pt x="553" y="1092"/>
                  </a:cubicBezTo>
                  <a:cubicBezTo>
                    <a:pt x="577" y="1069"/>
                    <a:pt x="569" y="1068"/>
                    <a:pt x="568" y="1074"/>
                  </a:cubicBezTo>
                  <a:cubicBezTo>
                    <a:pt x="540" y="1125"/>
                    <a:pt x="527" y="1138"/>
                    <a:pt x="518" y="1152"/>
                  </a:cubicBezTo>
                  <a:cubicBezTo>
                    <a:pt x="491" y="1186"/>
                    <a:pt x="486" y="1188"/>
                    <a:pt x="483" y="1190"/>
                  </a:cubicBezTo>
                  <a:cubicBezTo>
                    <a:pt x="445" y="1238"/>
                    <a:pt x="436" y="1241"/>
                    <a:pt x="432" y="1250"/>
                  </a:cubicBezTo>
                  <a:cubicBezTo>
                    <a:pt x="381" y="1320"/>
                    <a:pt x="378" y="1330"/>
                    <a:pt x="372" y="1336"/>
                  </a:cubicBezTo>
                  <a:cubicBezTo>
                    <a:pt x="342" y="1391"/>
                    <a:pt x="337" y="1398"/>
                    <a:pt x="332" y="1404"/>
                  </a:cubicBezTo>
                  <a:cubicBezTo>
                    <a:pt x="297" y="1512"/>
                    <a:pt x="299" y="1511"/>
                    <a:pt x="297" y="1517"/>
                  </a:cubicBezTo>
                  <a:cubicBezTo>
                    <a:pt x="285" y="1562"/>
                    <a:pt x="292" y="1562"/>
                    <a:pt x="292" y="1570"/>
                  </a:cubicBezTo>
                  <a:cubicBezTo>
                    <a:pt x="308" y="1526"/>
                    <a:pt x="315" y="1528"/>
                    <a:pt x="312" y="1520"/>
                  </a:cubicBezTo>
                  <a:cubicBezTo>
                    <a:pt x="334" y="1475"/>
                    <a:pt x="332" y="1464"/>
                    <a:pt x="339" y="1462"/>
                  </a:cubicBezTo>
                  <a:cubicBezTo>
                    <a:pt x="371" y="1397"/>
                    <a:pt x="376" y="1392"/>
                    <a:pt x="380" y="1386"/>
                  </a:cubicBezTo>
                  <a:cubicBezTo>
                    <a:pt x="418" y="1328"/>
                    <a:pt x="420" y="1321"/>
                    <a:pt x="425" y="1316"/>
                  </a:cubicBezTo>
                  <a:cubicBezTo>
                    <a:pt x="441" y="1283"/>
                    <a:pt x="447" y="1285"/>
                    <a:pt x="447" y="1281"/>
                  </a:cubicBezTo>
                  <a:cubicBezTo>
                    <a:pt x="479" y="1240"/>
                    <a:pt x="484" y="1230"/>
                    <a:pt x="493" y="1225"/>
                  </a:cubicBezTo>
                  <a:cubicBezTo>
                    <a:pt x="510" y="1208"/>
                    <a:pt x="509" y="1213"/>
                    <a:pt x="513" y="1213"/>
                  </a:cubicBezTo>
                  <a:cubicBezTo>
                    <a:pt x="523" y="1194"/>
                    <a:pt x="525" y="1193"/>
                    <a:pt x="525" y="1190"/>
                  </a:cubicBezTo>
                  <a:cubicBezTo>
                    <a:pt x="562" y="1144"/>
                    <a:pt x="564" y="1140"/>
                    <a:pt x="563" y="1135"/>
                  </a:cubicBezTo>
                  <a:cubicBezTo>
                    <a:pt x="582" y="1095"/>
                    <a:pt x="589" y="1084"/>
                    <a:pt x="596" y="1072"/>
                  </a:cubicBezTo>
                  <a:cubicBezTo>
                    <a:pt x="579" y="1116"/>
                    <a:pt x="576" y="1130"/>
                    <a:pt x="571" y="1142"/>
                  </a:cubicBezTo>
                  <a:cubicBezTo>
                    <a:pt x="549" y="1177"/>
                    <a:pt x="552" y="1188"/>
                    <a:pt x="545" y="1190"/>
                  </a:cubicBezTo>
                  <a:cubicBezTo>
                    <a:pt x="519" y="1245"/>
                    <a:pt x="511" y="1246"/>
                    <a:pt x="513" y="1255"/>
                  </a:cubicBezTo>
                  <a:cubicBezTo>
                    <a:pt x="489" y="1289"/>
                    <a:pt x="487" y="1295"/>
                    <a:pt x="485" y="1301"/>
                  </a:cubicBezTo>
                  <a:cubicBezTo>
                    <a:pt x="460" y="1334"/>
                    <a:pt x="463" y="1345"/>
                    <a:pt x="458" y="1349"/>
                  </a:cubicBezTo>
                  <a:cubicBezTo>
                    <a:pt x="437" y="1384"/>
                    <a:pt x="437" y="1392"/>
                    <a:pt x="432" y="1396"/>
                  </a:cubicBezTo>
                  <a:cubicBezTo>
                    <a:pt x="427" y="1433"/>
                    <a:pt x="425" y="1426"/>
                    <a:pt x="427" y="1424"/>
                  </a:cubicBezTo>
                  <a:cubicBezTo>
                    <a:pt x="443" y="1405"/>
                    <a:pt x="440" y="1397"/>
                    <a:pt x="445" y="1396"/>
                  </a:cubicBezTo>
                  <a:cubicBezTo>
                    <a:pt x="475" y="1348"/>
                    <a:pt x="476" y="1344"/>
                    <a:pt x="475" y="1338"/>
                  </a:cubicBezTo>
                  <a:cubicBezTo>
                    <a:pt x="497" y="1313"/>
                    <a:pt x="494" y="1305"/>
                    <a:pt x="498" y="1303"/>
                  </a:cubicBezTo>
                  <a:cubicBezTo>
                    <a:pt x="497" y="1315"/>
                    <a:pt x="494" y="1322"/>
                    <a:pt x="490" y="1328"/>
                  </a:cubicBezTo>
                  <a:cubicBezTo>
                    <a:pt x="462" y="1378"/>
                    <a:pt x="460" y="1382"/>
                    <a:pt x="460" y="1386"/>
                  </a:cubicBezTo>
                  <a:cubicBezTo>
                    <a:pt x="425" y="1445"/>
                    <a:pt x="428" y="1453"/>
                    <a:pt x="425" y="1454"/>
                  </a:cubicBezTo>
                  <a:cubicBezTo>
                    <a:pt x="405" y="1499"/>
                    <a:pt x="398" y="1512"/>
                    <a:pt x="392" y="1525"/>
                  </a:cubicBezTo>
                  <a:cubicBezTo>
                    <a:pt x="371" y="1599"/>
                    <a:pt x="365" y="1598"/>
                    <a:pt x="367" y="1605"/>
                  </a:cubicBezTo>
                  <a:cubicBezTo>
                    <a:pt x="354" y="1641"/>
                    <a:pt x="358" y="1653"/>
                    <a:pt x="352" y="1656"/>
                  </a:cubicBezTo>
                  <a:cubicBezTo>
                    <a:pt x="346" y="1759"/>
                    <a:pt x="343" y="1757"/>
                    <a:pt x="342" y="1754"/>
                  </a:cubicBezTo>
                  <a:cubicBezTo>
                    <a:pt x="349" y="1713"/>
                    <a:pt x="354" y="1702"/>
                    <a:pt x="357" y="1691"/>
                  </a:cubicBezTo>
                  <a:cubicBezTo>
                    <a:pt x="378" y="1637"/>
                    <a:pt x="375" y="1627"/>
                    <a:pt x="380" y="1625"/>
                  </a:cubicBezTo>
                  <a:cubicBezTo>
                    <a:pt x="393" y="1579"/>
                    <a:pt x="398" y="1569"/>
                    <a:pt x="402" y="1560"/>
                  </a:cubicBezTo>
                  <a:cubicBezTo>
                    <a:pt x="415" y="1520"/>
                    <a:pt x="417" y="1514"/>
                    <a:pt x="422" y="1512"/>
                  </a:cubicBezTo>
                  <a:cubicBezTo>
                    <a:pt x="438" y="1477"/>
                    <a:pt x="435" y="1466"/>
                    <a:pt x="440" y="1464"/>
                  </a:cubicBezTo>
                  <a:cubicBezTo>
                    <a:pt x="491" y="1374"/>
                    <a:pt x="493" y="1369"/>
                    <a:pt x="493" y="1361"/>
                  </a:cubicBezTo>
                  <a:cubicBezTo>
                    <a:pt x="533" y="1307"/>
                    <a:pt x="537" y="1281"/>
                    <a:pt x="551" y="1265"/>
                  </a:cubicBezTo>
                  <a:cubicBezTo>
                    <a:pt x="567" y="1213"/>
                    <a:pt x="572" y="1200"/>
                    <a:pt x="576" y="1187"/>
                  </a:cubicBezTo>
                  <a:cubicBezTo>
                    <a:pt x="570" y="1224"/>
                    <a:pt x="567" y="1232"/>
                    <a:pt x="566" y="1243"/>
                  </a:cubicBezTo>
                  <a:cubicBezTo>
                    <a:pt x="527" y="1322"/>
                    <a:pt x="522" y="1329"/>
                    <a:pt x="520" y="1338"/>
                  </a:cubicBezTo>
                  <a:cubicBezTo>
                    <a:pt x="499" y="1364"/>
                    <a:pt x="499" y="1376"/>
                    <a:pt x="493" y="1381"/>
                  </a:cubicBezTo>
                  <a:cubicBezTo>
                    <a:pt x="498" y="1392"/>
                    <a:pt x="498" y="1398"/>
                    <a:pt x="498" y="1404"/>
                  </a:cubicBezTo>
                  <a:cubicBezTo>
                    <a:pt x="532" y="1330"/>
                    <a:pt x="532" y="1345"/>
                    <a:pt x="528" y="1343"/>
                  </a:cubicBezTo>
                  <a:cubicBezTo>
                    <a:pt x="511" y="1391"/>
                    <a:pt x="508" y="1400"/>
                    <a:pt x="505" y="1409"/>
                  </a:cubicBezTo>
                  <a:cubicBezTo>
                    <a:pt x="497" y="1445"/>
                    <a:pt x="494" y="1455"/>
                    <a:pt x="493" y="1467"/>
                  </a:cubicBezTo>
                  <a:cubicBezTo>
                    <a:pt x="496" y="1535"/>
                    <a:pt x="492" y="1549"/>
                    <a:pt x="490" y="1567"/>
                  </a:cubicBezTo>
                  <a:cubicBezTo>
                    <a:pt x="476" y="1593"/>
                    <a:pt x="479" y="1606"/>
                    <a:pt x="473" y="1610"/>
                  </a:cubicBezTo>
                  <a:cubicBezTo>
                    <a:pt x="427" y="1706"/>
                    <a:pt x="422" y="1720"/>
                    <a:pt x="413" y="1731"/>
                  </a:cubicBezTo>
                  <a:cubicBezTo>
                    <a:pt x="408" y="1755"/>
                    <a:pt x="414" y="1746"/>
                    <a:pt x="415" y="1744"/>
                  </a:cubicBezTo>
                  <a:cubicBezTo>
                    <a:pt x="452" y="1724"/>
                    <a:pt x="461" y="1714"/>
                    <a:pt x="468" y="1718"/>
                  </a:cubicBezTo>
                  <a:cubicBezTo>
                    <a:pt x="439" y="1738"/>
                    <a:pt x="429" y="1744"/>
                    <a:pt x="423" y="1754"/>
                  </a:cubicBezTo>
                  <a:cubicBezTo>
                    <a:pt x="390" y="1807"/>
                    <a:pt x="394" y="1818"/>
                    <a:pt x="390" y="1819"/>
                  </a:cubicBezTo>
                  <a:cubicBezTo>
                    <a:pt x="387" y="1852"/>
                    <a:pt x="390" y="1857"/>
                    <a:pt x="393" y="1864"/>
                  </a:cubicBezTo>
                  <a:cubicBezTo>
                    <a:pt x="395" y="1893"/>
                    <a:pt x="401" y="1904"/>
                    <a:pt x="405" y="1917"/>
                  </a:cubicBezTo>
                  <a:cubicBezTo>
                    <a:pt x="418" y="1937"/>
                    <a:pt x="423" y="1944"/>
                    <a:pt x="418" y="1950"/>
                  </a:cubicBezTo>
                  <a:cubicBezTo>
                    <a:pt x="398" y="1927"/>
                    <a:pt x="390" y="1922"/>
                    <a:pt x="388" y="1912"/>
                  </a:cubicBezTo>
                  <a:cubicBezTo>
                    <a:pt x="371" y="1883"/>
                    <a:pt x="363" y="1883"/>
                    <a:pt x="357" y="1880"/>
                  </a:cubicBezTo>
                  <a:cubicBezTo>
                    <a:pt x="325" y="1849"/>
                    <a:pt x="317" y="1848"/>
                    <a:pt x="315" y="1842"/>
                  </a:cubicBezTo>
                  <a:cubicBezTo>
                    <a:pt x="284" y="1820"/>
                    <a:pt x="288" y="1832"/>
                    <a:pt x="299" y="1829"/>
                  </a:cubicBezTo>
                  <a:cubicBezTo>
                    <a:pt x="296" y="1823"/>
                    <a:pt x="286" y="1823"/>
                    <a:pt x="282" y="1817"/>
                  </a:cubicBezTo>
                  <a:cubicBezTo>
                    <a:pt x="235" y="1800"/>
                    <a:pt x="246" y="1796"/>
                    <a:pt x="252" y="1802"/>
                  </a:cubicBezTo>
                  <a:cubicBezTo>
                    <a:pt x="301" y="1810"/>
                    <a:pt x="324" y="1818"/>
                    <a:pt x="342" y="1829"/>
                  </a:cubicBezTo>
                  <a:cubicBezTo>
                    <a:pt x="332" y="1811"/>
                    <a:pt x="328" y="1807"/>
                    <a:pt x="325" y="1802"/>
                  </a:cubicBezTo>
                  <a:cubicBezTo>
                    <a:pt x="300" y="1767"/>
                    <a:pt x="291" y="1768"/>
                    <a:pt x="292" y="1759"/>
                  </a:cubicBezTo>
                  <a:cubicBezTo>
                    <a:pt x="254" y="1707"/>
                    <a:pt x="246" y="1698"/>
                    <a:pt x="239" y="1688"/>
                  </a:cubicBezTo>
                  <a:cubicBezTo>
                    <a:pt x="214" y="1649"/>
                    <a:pt x="204" y="1642"/>
                    <a:pt x="201" y="1628"/>
                  </a:cubicBezTo>
                  <a:cubicBezTo>
                    <a:pt x="178" y="1567"/>
                    <a:pt x="173" y="1562"/>
                    <a:pt x="168" y="1558"/>
                  </a:cubicBezTo>
                  <a:cubicBezTo>
                    <a:pt x="153" y="1520"/>
                    <a:pt x="151" y="1514"/>
                    <a:pt x="146" y="1512"/>
                  </a:cubicBezTo>
                  <a:cubicBezTo>
                    <a:pt x="133" y="1472"/>
                    <a:pt x="123" y="1469"/>
                    <a:pt x="123" y="1457"/>
                  </a:cubicBezTo>
                  <a:cubicBezTo>
                    <a:pt x="108" y="1419"/>
                    <a:pt x="98" y="1416"/>
                    <a:pt x="100" y="1402"/>
                  </a:cubicBezTo>
                  <a:cubicBezTo>
                    <a:pt x="109" y="1417"/>
                    <a:pt x="115" y="1416"/>
                    <a:pt x="113" y="1424"/>
                  </a:cubicBezTo>
                  <a:cubicBezTo>
                    <a:pt x="141" y="1468"/>
                    <a:pt x="143" y="1471"/>
                    <a:pt x="146" y="1475"/>
                  </a:cubicBezTo>
                  <a:cubicBezTo>
                    <a:pt x="184" y="1527"/>
                    <a:pt x="192" y="1530"/>
                    <a:pt x="196" y="1537"/>
                  </a:cubicBezTo>
                  <a:cubicBezTo>
                    <a:pt x="219" y="1559"/>
                    <a:pt x="223" y="1568"/>
                    <a:pt x="231" y="1573"/>
                  </a:cubicBezTo>
                  <a:cubicBezTo>
                    <a:pt x="246" y="1588"/>
                    <a:pt x="247" y="1590"/>
                    <a:pt x="249" y="1590"/>
                  </a:cubicBezTo>
                  <a:cubicBezTo>
                    <a:pt x="274" y="1624"/>
                    <a:pt x="278" y="1626"/>
                    <a:pt x="282" y="1628"/>
                  </a:cubicBezTo>
                  <a:cubicBezTo>
                    <a:pt x="265" y="1589"/>
                    <a:pt x="257" y="1590"/>
                    <a:pt x="259" y="1580"/>
                  </a:cubicBezTo>
                  <a:cubicBezTo>
                    <a:pt x="203" y="1511"/>
                    <a:pt x="196" y="1509"/>
                    <a:pt x="193" y="1502"/>
                  </a:cubicBezTo>
                  <a:cubicBezTo>
                    <a:pt x="172" y="1477"/>
                    <a:pt x="168" y="1477"/>
                    <a:pt x="168" y="1472"/>
                  </a:cubicBezTo>
                  <a:cubicBezTo>
                    <a:pt x="147" y="1441"/>
                    <a:pt x="145" y="1442"/>
                    <a:pt x="146" y="1439"/>
                  </a:cubicBezTo>
                  <a:cubicBezTo>
                    <a:pt x="127" y="1411"/>
                    <a:pt x="130" y="1404"/>
                    <a:pt x="125" y="1404"/>
                  </a:cubicBezTo>
                  <a:cubicBezTo>
                    <a:pt x="102" y="1363"/>
                    <a:pt x="100" y="1355"/>
                    <a:pt x="95" y="1351"/>
                  </a:cubicBezTo>
                  <a:cubicBezTo>
                    <a:pt x="61" y="1229"/>
                    <a:pt x="62" y="1234"/>
                    <a:pt x="62" y="1241"/>
                  </a:cubicBezTo>
                  <a:cubicBezTo>
                    <a:pt x="80" y="1283"/>
                    <a:pt x="77" y="1293"/>
                    <a:pt x="83" y="1293"/>
                  </a:cubicBezTo>
                  <a:cubicBezTo>
                    <a:pt x="100" y="1336"/>
                    <a:pt x="98" y="1345"/>
                    <a:pt x="105" y="1344"/>
                  </a:cubicBezTo>
                  <a:cubicBezTo>
                    <a:pt x="128" y="1387"/>
                    <a:pt x="129" y="1398"/>
                    <a:pt x="135" y="1404"/>
                  </a:cubicBezTo>
                  <a:cubicBezTo>
                    <a:pt x="148" y="1422"/>
                    <a:pt x="148" y="1425"/>
                    <a:pt x="148" y="1427"/>
                  </a:cubicBezTo>
                  <a:cubicBezTo>
                    <a:pt x="176" y="1460"/>
                    <a:pt x="173" y="1469"/>
                    <a:pt x="178" y="1470"/>
                  </a:cubicBezTo>
                  <a:cubicBezTo>
                    <a:pt x="203" y="1506"/>
                    <a:pt x="213" y="1502"/>
                    <a:pt x="211" y="1510"/>
                  </a:cubicBezTo>
                  <a:cubicBezTo>
                    <a:pt x="240" y="1542"/>
                    <a:pt x="244" y="1544"/>
                    <a:pt x="244" y="1550"/>
                  </a:cubicBezTo>
                  <a:cubicBezTo>
                    <a:pt x="270" y="1548"/>
                    <a:pt x="267" y="1546"/>
                    <a:pt x="264" y="1545"/>
                  </a:cubicBezTo>
                  <a:cubicBezTo>
                    <a:pt x="251" y="1520"/>
                    <a:pt x="247" y="1516"/>
                    <a:pt x="249" y="1507"/>
                  </a:cubicBezTo>
                  <a:cubicBezTo>
                    <a:pt x="229" y="1481"/>
                    <a:pt x="225" y="1479"/>
                    <a:pt x="221" y="1477"/>
                  </a:cubicBezTo>
                  <a:cubicBezTo>
                    <a:pt x="196" y="1426"/>
                    <a:pt x="189" y="1427"/>
                    <a:pt x="188" y="1422"/>
                  </a:cubicBezTo>
                  <a:cubicBezTo>
                    <a:pt x="166" y="1386"/>
                    <a:pt x="161" y="1384"/>
                    <a:pt x="161" y="1379"/>
                  </a:cubicBezTo>
                  <a:cubicBezTo>
                    <a:pt x="153" y="1363"/>
                    <a:pt x="149" y="1362"/>
                    <a:pt x="151" y="1354"/>
                  </a:cubicBezTo>
                  <a:cubicBezTo>
                    <a:pt x="119" y="1295"/>
                    <a:pt x="118" y="1290"/>
                    <a:pt x="113" y="1288"/>
                  </a:cubicBezTo>
                  <a:cubicBezTo>
                    <a:pt x="97" y="1255"/>
                    <a:pt x="100" y="1245"/>
                    <a:pt x="95" y="1243"/>
                  </a:cubicBezTo>
                  <a:cubicBezTo>
                    <a:pt x="70" y="1172"/>
                    <a:pt x="70" y="1159"/>
                    <a:pt x="62" y="1153"/>
                  </a:cubicBezTo>
                  <a:cubicBezTo>
                    <a:pt x="55" y="1121"/>
                    <a:pt x="45" y="1115"/>
                    <a:pt x="52" y="1112"/>
                  </a:cubicBezTo>
                  <a:cubicBezTo>
                    <a:pt x="42" y="1090"/>
                    <a:pt x="43" y="1087"/>
                    <a:pt x="42" y="1085"/>
                  </a:cubicBezTo>
                  <a:cubicBezTo>
                    <a:pt x="59" y="1118"/>
                    <a:pt x="61" y="1122"/>
                    <a:pt x="60" y="1127"/>
                  </a:cubicBezTo>
                  <a:cubicBezTo>
                    <a:pt x="83" y="1168"/>
                    <a:pt x="78" y="1179"/>
                    <a:pt x="85" y="1178"/>
                  </a:cubicBezTo>
                  <a:cubicBezTo>
                    <a:pt x="124" y="1262"/>
                    <a:pt x="134" y="1265"/>
                    <a:pt x="135" y="1276"/>
                  </a:cubicBezTo>
                  <a:cubicBezTo>
                    <a:pt x="156" y="1299"/>
                    <a:pt x="155" y="1305"/>
                    <a:pt x="161" y="1306"/>
                  </a:cubicBezTo>
                  <a:cubicBezTo>
                    <a:pt x="182" y="1344"/>
                    <a:pt x="191" y="1353"/>
                    <a:pt x="196" y="1366"/>
                  </a:cubicBezTo>
                  <a:cubicBezTo>
                    <a:pt x="224" y="1410"/>
                    <a:pt x="227" y="1424"/>
                    <a:pt x="236" y="1434"/>
                  </a:cubicBezTo>
                  <a:close/>
                  <a:moveTo>
                    <a:pt x="176" y="1565"/>
                  </a:moveTo>
                  <a:cubicBezTo>
                    <a:pt x="182" y="1568"/>
                    <a:pt x="180" y="1578"/>
                    <a:pt x="186" y="1580"/>
                  </a:cubicBezTo>
                  <a:cubicBezTo>
                    <a:pt x="184" y="1591"/>
                    <a:pt x="194" y="1591"/>
                    <a:pt x="194" y="1600"/>
                  </a:cubicBezTo>
                  <a:cubicBezTo>
                    <a:pt x="200" y="1612"/>
                    <a:pt x="206" y="1624"/>
                    <a:pt x="214" y="1633"/>
                  </a:cubicBezTo>
                  <a:cubicBezTo>
                    <a:pt x="215" y="1640"/>
                    <a:pt x="219" y="1645"/>
                    <a:pt x="224" y="1648"/>
                  </a:cubicBezTo>
                  <a:cubicBezTo>
                    <a:pt x="223" y="1658"/>
                    <a:pt x="232" y="1658"/>
                    <a:pt x="234" y="1666"/>
                  </a:cubicBezTo>
                  <a:cubicBezTo>
                    <a:pt x="240" y="1679"/>
                    <a:pt x="253" y="1684"/>
                    <a:pt x="257" y="1699"/>
                  </a:cubicBezTo>
                  <a:cubicBezTo>
                    <a:pt x="263" y="1700"/>
                    <a:pt x="262" y="1710"/>
                    <a:pt x="269" y="1711"/>
                  </a:cubicBezTo>
                  <a:cubicBezTo>
                    <a:pt x="268" y="1721"/>
                    <a:pt x="280" y="1719"/>
                    <a:pt x="279" y="1729"/>
                  </a:cubicBezTo>
                  <a:cubicBezTo>
                    <a:pt x="290" y="1736"/>
                    <a:pt x="296" y="1747"/>
                    <a:pt x="304" y="1756"/>
                  </a:cubicBezTo>
                  <a:cubicBezTo>
                    <a:pt x="310" y="1768"/>
                    <a:pt x="321" y="1775"/>
                    <a:pt x="327" y="1787"/>
                  </a:cubicBezTo>
                  <a:cubicBezTo>
                    <a:pt x="332" y="1791"/>
                    <a:pt x="334" y="1798"/>
                    <a:pt x="340" y="1802"/>
                  </a:cubicBezTo>
                  <a:cubicBezTo>
                    <a:pt x="340" y="1806"/>
                    <a:pt x="342" y="1808"/>
                    <a:pt x="345" y="1809"/>
                  </a:cubicBezTo>
                  <a:cubicBezTo>
                    <a:pt x="344" y="1812"/>
                    <a:pt x="352" y="1818"/>
                    <a:pt x="352" y="1812"/>
                  </a:cubicBezTo>
                  <a:cubicBezTo>
                    <a:pt x="345" y="1803"/>
                    <a:pt x="341" y="1791"/>
                    <a:pt x="337" y="1779"/>
                  </a:cubicBezTo>
                  <a:cubicBezTo>
                    <a:pt x="333" y="1767"/>
                    <a:pt x="322" y="1762"/>
                    <a:pt x="319" y="1749"/>
                  </a:cubicBezTo>
                  <a:cubicBezTo>
                    <a:pt x="311" y="1741"/>
                    <a:pt x="309" y="1727"/>
                    <a:pt x="299" y="1721"/>
                  </a:cubicBezTo>
                  <a:cubicBezTo>
                    <a:pt x="294" y="1710"/>
                    <a:pt x="284" y="1703"/>
                    <a:pt x="282" y="1688"/>
                  </a:cubicBezTo>
                  <a:cubicBezTo>
                    <a:pt x="273" y="1689"/>
                    <a:pt x="274" y="1681"/>
                    <a:pt x="269" y="1678"/>
                  </a:cubicBezTo>
                  <a:cubicBezTo>
                    <a:pt x="267" y="1672"/>
                    <a:pt x="260" y="1670"/>
                    <a:pt x="256" y="1666"/>
                  </a:cubicBezTo>
                  <a:cubicBezTo>
                    <a:pt x="257" y="1662"/>
                    <a:pt x="255" y="1660"/>
                    <a:pt x="254" y="1658"/>
                  </a:cubicBezTo>
                  <a:cubicBezTo>
                    <a:pt x="254" y="1654"/>
                    <a:pt x="248" y="1656"/>
                    <a:pt x="249" y="1651"/>
                  </a:cubicBezTo>
                  <a:cubicBezTo>
                    <a:pt x="242" y="1650"/>
                    <a:pt x="245" y="1640"/>
                    <a:pt x="236" y="1641"/>
                  </a:cubicBezTo>
                  <a:cubicBezTo>
                    <a:pt x="236" y="1638"/>
                    <a:pt x="236" y="1635"/>
                    <a:pt x="231" y="1636"/>
                  </a:cubicBezTo>
                  <a:cubicBezTo>
                    <a:pt x="231" y="1631"/>
                    <a:pt x="229" y="1629"/>
                    <a:pt x="226" y="1628"/>
                  </a:cubicBezTo>
                  <a:cubicBezTo>
                    <a:pt x="223" y="1623"/>
                    <a:pt x="218" y="1620"/>
                    <a:pt x="216" y="1613"/>
                  </a:cubicBezTo>
                  <a:cubicBezTo>
                    <a:pt x="209" y="1604"/>
                    <a:pt x="202" y="1595"/>
                    <a:pt x="196" y="1585"/>
                  </a:cubicBezTo>
                  <a:cubicBezTo>
                    <a:pt x="189" y="1576"/>
                    <a:pt x="185" y="1565"/>
                    <a:pt x="176" y="1558"/>
                  </a:cubicBezTo>
                  <a:cubicBezTo>
                    <a:pt x="176" y="1560"/>
                    <a:pt x="176" y="1563"/>
                    <a:pt x="176" y="1565"/>
                  </a:cubicBezTo>
                  <a:close/>
                  <a:moveTo>
                    <a:pt x="301" y="820"/>
                  </a:moveTo>
                  <a:cubicBezTo>
                    <a:pt x="302" y="810"/>
                    <a:pt x="310" y="806"/>
                    <a:pt x="311" y="795"/>
                  </a:cubicBezTo>
                  <a:cubicBezTo>
                    <a:pt x="358" y="743"/>
                    <a:pt x="361" y="735"/>
                    <a:pt x="366" y="730"/>
                  </a:cubicBezTo>
                  <a:cubicBezTo>
                    <a:pt x="397" y="702"/>
                    <a:pt x="399" y="697"/>
                    <a:pt x="402" y="694"/>
                  </a:cubicBezTo>
                  <a:cubicBezTo>
                    <a:pt x="437" y="662"/>
                    <a:pt x="439" y="659"/>
                    <a:pt x="442" y="657"/>
                  </a:cubicBezTo>
                  <a:cubicBezTo>
                    <a:pt x="480" y="626"/>
                    <a:pt x="475" y="615"/>
                    <a:pt x="485" y="619"/>
                  </a:cubicBezTo>
                  <a:cubicBezTo>
                    <a:pt x="521" y="575"/>
                    <a:pt x="530" y="573"/>
                    <a:pt x="535" y="566"/>
                  </a:cubicBezTo>
                  <a:cubicBezTo>
                    <a:pt x="554" y="538"/>
                    <a:pt x="566" y="538"/>
                    <a:pt x="568" y="528"/>
                  </a:cubicBezTo>
                  <a:cubicBezTo>
                    <a:pt x="581" y="513"/>
                    <a:pt x="584" y="512"/>
                    <a:pt x="583" y="508"/>
                  </a:cubicBezTo>
                  <a:cubicBezTo>
                    <a:pt x="609" y="476"/>
                    <a:pt x="605" y="465"/>
                    <a:pt x="613" y="468"/>
                  </a:cubicBezTo>
                  <a:cubicBezTo>
                    <a:pt x="604" y="479"/>
                    <a:pt x="593" y="475"/>
                    <a:pt x="595" y="483"/>
                  </a:cubicBezTo>
                  <a:cubicBezTo>
                    <a:pt x="573" y="503"/>
                    <a:pt x="570" y="506"/>
                    <a:pt x="568" y="510"/>
                  </a:cubicBezTo>
                  <a:cubicBezTo>
                    <a:pt x="482" y="577"/>
                    <a:pt x="482" y="583"/>
                    <a:pt x="477" y="584"/>
                  </a:cubicBezTo>
                  <a:cubicBezTo>
                    <a:pt x="464" y="596"/>
                    <a:pt x="458" y="596"/>
                    <a:pt x="457" y="601"/>
                  </a:cubicBezTo>
                  <a:cubicBezTo>
                    <a:pt x="421" y="633"/>
                    <a:pt x="418" y="642"/>
                    <a:pt x="412" y="649"/>
                  </a:cubicBezTo>
                  <a:cubicBezTo>
                    <a:pt x="371" y="689"/>
                    <a:pt x="369" y="694"/>
                    <a:pt x="366" y="697"/>
                  </a:cubicBezTo>
                  <a:cubicBezTo>
                    <a:pt x="338" y="737"/>
                    <a:pt x="331" y="742"/>
                    <a:pt x="326" y="750"/>
                  </a:cubicBezTo>
                  <a:cubicBezTo>
                    <a:pt x="309" y="785"/>
                    <a:pt x="297" y="788"/>
                    <a:pt x="296" y="803"/>
                  </a:cubicBezTo>
                  <a:cubicBezTo>
                    <a:pt x="266" y="851"/>
                    <a:pt x="266" y="857"/>
                    <a:pt x="266" y="863"/>
                  </a:cubicBezTo>
                  <a:close/>
                  <a:moveTo>
                    <a:pt x="318" y="526"/>
                  </a:moveTo>
                  <a:cubicBezTo>
                    <a:pt x="319" y="522"/>
                    <a:pt x="318" y="516"/>
                    <a:pt x="316" y="521"/>
                  </a:cubicBezTo>
                  <a:cubicBezTo>
                    <a:pt x="316" y="524"/>
                    <a:pt x="317" y="530"/>
                    <a:pt x="318" y="526"/>
                  </a:cubicBezTo>
                  <a:close/>
                  <a:moveTo>
                    <a:pt x="321" y="662"/>
                  </a:moveTo>
                  <a:cubicBezTo>
                    <a:pt x="322" y="667"/>
                    <a:pt x="309" y="673"/>
                    <a:pt x="316" y="677"/>
                  </a:cubicBezTo>
                  <a:cubicBezTo>
                    <a:pt x="320" y="673"/>
                    <a:pt x="322" y="665"/>
                    <a:pt x="326" y="662"/>
                  </a:cubicBezTo>
                  <a:cubicBezTo>
                    <a:pt x="326" y="656"/>
                    <a:pt x="338" y="651"/>
                    <a:pt x="331" y="647"/>
                  </a:cubicBezTo>
                  <a:cubicBezTo>
                    <a:pt x="328" y="652"/>
                    <a:pt x="325" y="658"/>
                    <a:pt x="321" y="662"/>
                  </a:cubicBezTo>
                  <a:close/>
                  <a:moveTo>
                    <a:pt x="276" y="745"/>
                  </a:moveTo>
                  <a:cubicBezTo>
                    <a:pt x="274" y="736"/>
                    <a:pt x="283" y="730"/>
                    <a:pt x="273" y="727"/>
                  </a:cubicBezTo>
                  <a:cubicBezTo>
                    <a:pt x="275" y="732"/>
                    <a:pt x="270" y="744"/>
                    <a:pt x="276" y="745"/>
                  </a:cubicBezTo>
                  <a:close/>
                  <a:moveTo>
                    <a:pt x="276" y="793"/>
                  </a:moveTo>
                  <a:cubicBezTo>
                    <a:pt x="277" y="785"/>
                    <a:pt x="285" y="771"/>
                    <a:pt x="278" y="765"/>
                  </a:cubicBezTo>
                  <a:cubicBezTo>
                    <a:pt x="281" y="776"/>
                    <a:pt x="270" y="787"/>
                    <a:pt x="276" y="793"/>
                  </a:cubicBezTo>
                  <a:close/>
                  <a:moveTo>
                    <a:pt x="271" y="830"/>
                  </a:moveTo>
                  <a:cubicBezTo>
                    <a:pt x="268" y="819"/>
                    <a:pt x="285" y="812"/>
                    <a:pt x="273" y="808"/>
                  </a:cubicBezTo>
                  <a:cubicBezTo>
                    <a:pt x="277" y="818"/>
                    <a:pt x="262" y="823"/>
                    <a:pt x="271" y="830"/>
                  </a:cubicBezTo>
                  <a:close/>
                  <a:moveTo>
                    <a:pt x="70" y="883"/>
                  </a:moveTo>
                  <a:cubicBezTo>
                    <a:pt x="75" y="887"/>
                    <a:pt x="73" y="896"/>
                    <a:pt x="77" y="901"/>
                  </a:cubicBezTo>
                  <a:cubicBezTo>
                    <a:pt x="117" y="1000"/>
                    <a:pt x="122" y="1004"/>
                    <a:pt x="123" y="1012"/>
                  </a:cubicBezTo>
                  <a:cubicBezTo>
                    <a:pt x="141" y="1040"/>
                    <a:pt x="140" y="1043"/>
                    <a:pt x="140" y="1044"/>
                  </a:cubicBezTo>
                  <a:cubicBezTo>
                    <a:pt x="173" y="1100"/>
                    <a:pt x="181" y="1101"/>
                    <a:pt x="181" y="1110"/>
                  </a:cubicBezTo>
                  <a:cubicBezTo>
                    <a:pt x="212" y="1160"/>
                    <a:pt x="210" y="1167"/>
                    <a:pt x="213" y="1168"/>
                  </a:cubicBezTo>
                  <a:cubicBezTo>
                    <a:pt x="227" y="1183"/>
                    <a:pt x="222" y="1175"/>
                    <a:pt x="218" y="1168"/>
                  </a:cubicBezTo>
                  <a:cubicBezTo>
                    <a:pt x="214" y="1136"/>
                    <a:pt x="209" y="1137"/>
                    <a:pt x="211" y="1130"/>
                  </a:cubicBezTo>
                  <a:cubicBezTo>
                    <a:pt x="190" y="1087"/>
                    <a:pt x="191" y="1077"/>
                    <a:pt x="186" y="1072"/>
                  </a:cubicBezTo>
                  <a:cubicBezTo>
                    <a:pt x="164" y="1046"/>
                    <a:pt x="172" y="1032"/>
                    <a:pt x="165" y="1034"/>
                  </a:cubicBezTo>
                  <a:cubicBezTo>
                    <a:pt x="130" y="971"/>
                    <a:pt x="123" y="968"/>
                    <a:pt x="123" y="959"/>
                  </a:cubicBezTo>
                  <a:cubicBezTo>
                    <a:pt x="98" y="914"/>
                    <a:pt x="92" y="910"/>
                    <a:pt x="90" y="903"/>
                  </a:cubicBezTo>
                  <a:cubicBezTo>
                    <a:pt x="61" y="859"/>
                    <a:pt x="68" y="868"/>
                    <a:pt x="70" y="883"/>
                  </a:cubicBezTo>
                  <a:close/>
                  <a:moveTo>
                    <a:pt x="266" y="976"/>
                  </a:moveTo>
                  <a:cubicBezTo>
                    <a:pt x="265" y="972"/>
                    <a:pt x="269" y="971"/>
                    <a:pt x="269" y="966"/>
                  </a:cubicBezTo>
                  <a:cubicBezTo>
                    <a:pt x="272" y="966"/>
                    <a:pt x="270" y="959"/>
                    <a:pt x="269" y="964"/>
                  </a:cubicBezTo>
                  <a:cubicBezTo>
                    <a:pt x="266" y="966"/>
                    <a:pt x="260" y="982"/>
                    <a:pt x="266" y="976"/>
                  </a:cubicBezTo>
                  <a:close/>
                  <a:moveTo>
                    <a:pt x="246" y="996"/>
                  </a:moveTo>
                  <a:cubicBezTo>
                    <a:pt x="243" y="988"/>
                    <a:pt x="256" y="983"/>
                    <a:pt x="248" y="979"/>
                  </a:cubicBezTo>
                  <a:cubicBezTo>
                    <a:pt x="246" y="981"/>
                    <a:pt x="239" y="993"/>
                    <a:pt x="246" y="996"/>
                  </a:cubicBezTo>
                  <a:close/>
                  <a:moveTo>
                    <a:pt x="62" y="1039"/>
                  </a:moveTo>
                  <a:cubicBezTo>
                    <a:pt x="61" y="1036"/>
                    <a:pt x="60" y="1034"/>
                    <a:pt x="57" y="1032"/>
                  </a:cubicBezTo>
                  <a:cubicBezTo>
                    <a:pt x="57" y="1035"/>
                    <a:pt x="61" y="1046"/>
                    <a:pt x="62" y="1039"/>
                  </a:cubicBezTo>
                  <a:close/>
                  <a:moveTo>
                    <a:pt x="77" y="1095"/>
                  </a:moveTo>
                  <a:cubicBezTo>
                    <a:pt x="82" y="1101"/>
                    <a:pt x="83" y="1111"/>
                    <a:pt x="87" y="1117"/>
                  </a:cubicBezTo>
                  <a:cubicBezTo>
                    <a:pt x="124" y="1184"/>
                    <a:pt x="126" y="1187"/>
                    <a:pt x="128" y="1190"/>
                  </a:cubicBezTo>
                  <a:cubicBezTo>
                    <a:pt x="146" y="1213"/>
                    <a:pt x="141" y="1224"/>
                    <a:pt x="145" y="1225"/>
                  </a:cubicBezTo>
                  <a:cubicBezTo>
                    <a:pt x="170" y="1271"/>
                    <a:pt x="171" y="1275"/>
                    <a:pt x="176" y="1276"/>
                  </a:cubicBezTo>
                  <a:cubicBezTo>
                    <a:pt x="198" y="1315"/>
                    <a:pt x="204" y="1320"/>
                    <a:pt x="206" y="1329"/>
                  </a:cubicBezTo>
                  <a:cubicBezTo>
                    <a:pt x="220" y="1358"/>
                    <a:pt x="231" y="1358"/>
                    <a:pt x="229" y="1371"/>
                  </a:cubicBezTo>
                  <a:cubicBezTo>
                    <a:pt x="241" y="1386"/>
                    <a:pt x="240" y="1376"/>
                    <a:pt x="239" y="1366"/>
                  </a:cubicBezTo>
                  <a:cubicBezTo>
                    <a:pt x="220" y="1308"/>
                    <a:pt x="214" y="1302"/>
                    <a:pt x="213" y="1291"/>
                  </a:cubicBezTo>
                  <a:cubicBezTo>
                    <a:pt x="199" y="1268"/>
                    <a:pt x="202" y="1260"/>
                    <a:pt x="198" y="1258"/>
                  </a:cubicBezTo>
                  <a:cubicBezTo>
                    <a:pt x="180" y="1215"/>
                    <a:pt x="168" y="1215"/>
                    <a:pt x="168" y="1203"/>
                  </a:cubicBezTo>
                  <a:cubicBezTo>
                    <a:pt x="145" y="1172"/>
                    <a:pt x="150" y="1162"/>
                    <a:pt x="143" y="1163"/>
                  </a:cubicBezTo>
                  <a:cubicBezTo>
                    <a:pt x="113" y="1114"/>
                    <a:pt x="107" y="1108"/>
                    <a:pt x="105" y="1100"/>
                  </a:cubicBezTo>
                  <a:cubicBezTo>
                    <a:pt x="89" y="1081"/>
                    <a:pt x="86" y="1078"/>
                    <a:pt x="85" y="1075"/>
                  </a:cubicBezTo>
                  <a:cubicBezTo>
                    <a:pt x="71" y="1059"/>
                    <a:pt x="73" y="1055"/>
                    <a:pt x="70" y="1054"/>
                  </a:cubicBezTo>
                  <a:close/>
                  <a:moveTo>
                    <a:pt x="332" y="1623"/>
                  </a:moveTo>
                  <a:cubicBezTo>
                    <a:pt x="339" y="1624"/>
                    <a:pt x="330" y="1609"/>
                    <a:pt x="337" y="1610"/>
                  </a:cubicBezTo>
                  <a:cubicBezTo>
                    <a:pt x="359" y="1560"/>
                    <a:pt x="356" y="1544"/>
                    <a:pt x="365" y="1540"/>
                  </a:cubicBezTo>
                  <a:cubicBezTo>
                    <a:pt x="401" y="1455"/>
                    <a:pt x="401" y="1449"/>
                    <a:pt x="402" y="1444"/>
                  </a:cubicBezTo>
                  <a:cubicBezTo>
                    <a:pt x="418" y="1396"/>
                    <a:pt x="424" y="1396"/>
                    <a:pt x="425" y="1391"/>
                  </a:cubicBezTo>
                  <a:cubicBezTo>
                    <a:pt x="450" y="1344"/>
                    <a:pt x="454" y="1335"/>
                    <a:pt x="458" y="1326"/>
                  </a:cubicBezTo>
                  <a:cubicBezTo>
                    <a:pt x="490" y="1276"/>
                    <a:pt x="490" y="1269"/>
                    <a:pt x="493" y="1265"/>
                  </a:cubicBezTo>
                  <a:cubicBezTo>
                    <a:pt x="508" y="1240"/>
                    <a:pt x="511" y="1239"/>
                    <a:pt x="513" y="1238"/>
                  </a:cubicBezTo>
                  <a:cubicBezTo>
                    <a:pt x="521" y="1225"/>
                    <a:pt x="520" y="1221"/>
                    <a:pt x="523" y="1220"/>
                  </a:cubicBezTo>
                  <a:cubicBezTo>
                    <a:pt x="527" y="1215"/>
                    <a:pt x="518" y="1212"/>
                    <a:pt x="520" y="1220"/>
                  </a:cubicBezTo>
                  <a:cubicBezTo>
                    <a:pt x="481" y="1266"/>
                    <a:pt x="469" y="1280"/>
                    <a:pt x="460" y="1296"/>
                  </a:cubicBezTo>
                  <a:cubicBezTo>
                    <a:pt x="412" y="1376"/>
                    <a:pt x="407" y="1384"/>
                    <a:pt x="405" y="1394"/>
                  </a:cubicBezTo>
                  <a:cubicBezTo>
                    <a:pt x="376" y="1447"/>
                    <a:pt x="378" y="1450"/>
                    <a:pt x="377" y="1452"/>
                  </a:cubicBezTo>
                  <a:cubicBezTo>
                    <a:pt x="371" y="1467"/>
                    <a:pt x="366" y="1465"/>
                    <a:pt x="367" y="1472"/>
                  </a:cubicBezTo>
                  <a:cubicBezTo>
                    <a:pt x="344" y="1511"/>
                    <a:pt x="348" y="1521"/>
                    <a:pt x="342" y="1522"/>
                  </a:cubicBezTo>
                  <a:cubicBezTo>
                    <a:pt x="323" y="1591"/>
                    <a:pt x="318" y="1593"/>
                    <a:pt x="317" y="1598"/>
                  </a:cubicBezTo>
                  <a:cubicBezTo>
                    <a:pt x="309" y="1646"/>
                    <a:pt x="309" y="1656"/>
                    <a:pt x="309" y="1666"/>
                  </a:cubicBezTo>
                  <a:close/>
                  <a:moveTo>
                    <a:pt x="115" y="1273"/>
                  </a:moveTo>
                  <a:cubicBezTo>
                    <a:pt x="122" y="1281"/>
                    <a:pt x="126" y="1292"/>
                    <a:pt x="130" y="1301"/>
                  </a:cubicBezTo>
                  <a:cubicBezTo>
                    <a:pt x="136" y="1302"/>
                    <a:pt x="130" y="1315"/>
                    <a:pt x="138" y="1314"/>
                  </a:cubicBezTo>
                  <a:cubicBezTo>
                    <a:pt x="137" y="1322"/>
                    <a:pt x="142" y="1324"/>
                    <a:pt x="145" y="1329"/>
                  </a:cubicBezTo>
                  <a:cubicBezTo>
                    <a:pt x="152" y="1351"/>
                    <a:pt x="166" y="1365"/>
                    <a:pt x="176" y="1384"/>
                  </a:cubicBezTo>
                  <a:cubicBezTo>
                    <a:pt x="182" y="1392"/>
                    <a:pt x="186" y="1402"/>
                    <a:pt x="193" y="1409"/>
                  </a:cubicBezTo>
                  <a:cubicBezTo>
                    <a:pt x="198" y="1412"/>
                    <a:pt x="198" y="1418"/>
                    <a:pt x="201" y="1422"/>
                  </a:cubicBezTo>
                  <a:cubicBezTo>
                    <a:pt x="204" y="1426"/>
                    <a:pt x="207" y="1431"/>
                    <a:pt x="211" y="1434"/>
                  </a:cubicBezTo>
                  <a:cubicBezTo>
                    <a:pt x="214" y="1446"/>
                    <a:pt x="223" y="1451"/>
                    <a:pt x="226" y="1462"/>
                  </a:cubicBezTo>
                  <a:cubicBezTo>
                    <a:pt x="229" y="1467"/>
                    <a:pt x="233" y="1470"/>
                    <a:pt x="236" y="1475"/>
                  </a:cubicBezTo>
                  <a:cubicBezTo>
                    <a:pt x="241" y="1475"/>
                    <a:pt x="241" y="1491"/>
                    <a:pt x="246" y="1482"/>
                  </a:cubicBezTo>
                  <a:cubicBezTo>
                    <a:pt x="241" y="1479"/>
                    <a:pt x="241" y="1471"/>
                    <a:pt x="239" y="1464"/>
                  </a:cubicBezTo>
                  <a:cubicBezTo>
                    <a:pt x="234" y="1460"/>
                    <a:pt x="231" y="1455"/>
                    <a:pt x="229" y="1449"/>
                  </a:cubicBezTo>
                  <a:cubicBezTo>
                    <a:pt x="229" y="1447"/>
                    <a:pt x="229" y="1444"/>
                    <a:pt x="229" y="1442"/>
                  </a:cubicBezTo>
                  <a:cubicBezTo>
                    <a:pt x="221" y="1436"/>
                    <a:pt x="220" y="1425"/>
                    <a:pt x="214" y="1419"/>
                  </a:cubicBezTo>
                  <a:cubicBezTo>
                    <a:pt x="216" y="1411"/>
                    <a:pt x="210" y="1411"/>
                    <a:pt x="208" y="1407"/>
                  </a:cubicBezTo>
                  <a:cubicBezTo>
                    <a:pt x="205" y="1404"/>
                    <a:pt x="205" y="1397"/>
                    <a:pt x="201" y="1394"/>
                  </a:cubicBezTo>
                  <a:cubicBezTo>
                    <a:pt x="197" y="1385"/>
                    <a:pt x="194" y="1376"/>
                    <a:pt x="186" y="1371"/>
                  </a:cubicBezTo>
                  <a:cubicBezTo>
                    <a:pt x="182" y="1362"/>
                    <a:pt x="179" y="1352"/>
                    <a:pt x="171" y="1346"/>
                  </a:cubicBezTo>
                  <a:cubicBezTo>
                    <a:pt x="166" y="1338"/>
                    <a:pt x="163" y="1329"/>
                    <a:pt x="156" y="1324"/>
                  </a:cubicBezTo>
                  <a:cubicBezTo>
                    <a:pt x="157" y="1316"/>
                    <a:pt x="149" y="1319"/>
                    <a:pt x="151" y="1311"/>
                  </a:cubicBezTo>
                  <a:cubicBezTo>
                    <a:pt x="147" y="1311"/>
                    <a:pt x="145" y="1310"/>
                    <a:pt x="145" y="1306"/>
                  </a:cubicBezTo>
                  <a:cubicBezTo>
                    <a:pt x="145" y="1303"/>
                    <a:pt x="141" y="1304"/>
                    <a:pt x="140" y="1301"/>
                  </a:cubicBezTo>
                  <a:cubicBezTo>
                    <a:pt x="139" y="1290"/>
                    <a:pt x="129" y="1287"/>
                    <a:pt x="128" y="1276"/>
                  </a:cubicBezTo>
                  <a:cubicBezTo>
                    <a:pt x="119" y="1278"/>
                    <a:pt x="126" y="1265"/>
                    <a:pt x="118" y="1266"/>
                  </a:cubicBezTo>
                  <a:cubicBezTo>
                    <a:pt x="118" y="1262"/>
                    <a:pt x="117" y="1260"/>
                    <a:pt x="115" y="1258"/>
                  </a:cubicBezTo>
                  <a:cubicBezTo>
                    <a:pt x="112" y="1258"/>
                    <a:pt x="111" y="1255"/>
                    <a:pt x="110" y="1258"/>
                  </a:cubicBezTo>
                  <a:cubicBezTo>
                    <a:pt x="114" y="1261"/>
                    <a:pt x="115" y="1267"/>
                    <a:pt x="115" y="1273"/>
                  </a:cubicBezTo>
                  <a:close/>
                  <a:moveTo>
                    <a:pt x="427" y="1331"/>
                  </a:moveTo>
                  <a:cubicBezTo>
                    <a:pt x="427" y="1327"/>
                    <a:pt x="436" y="1326"/>
                    <a:pt x="430" y="1323"/>
                  </a:cubicBezTo>
                  <a:cubicBezTo>
                    <a:pt x="422" y="1329"/>
                    <a:pt x="427" y="1338"/>
                    <a:pt x="427" y="1331"/>
                  </a:cubicBezTo>
                  <a:close/>
                  <a:moveTo>
                    <a:pt x="402" y="1371"/>
                  </a:moveTo>
                  <a:cubicBezTo>
                    <a:pt x="394" y="1377"/>
                    <a:pt x="392" y="1390"/>
                    <a:pt x="385" y="1396"/>
                  </a:cubicBezTo>
                  <a:cubicBezTo>
                    <a:pt x="374" y="1414"/>
                    <a:pt x="363" y="1432"/>
                    <a:pt x="357" y="1454"/>
                  </a:cubicBezTo>
                  <a:cubicBezTo>
                    <a:pt x="353" y="1459"/>
                    <a:pt x="347" y="1461"/>
                    <a:pt x="347" y="1469"/>
                  </a:cubicBezTo>
                  <a:cubicBezTo>
                    <a:pt x="342" y="1473"/>
                    <a:pt x="341" y="1480"/>
                    <a:pt x="337" y="1485"/>
                  </a:cubicBezTo>
                  <a:cubicBezTo>
                    <a:pt x="333" y="1498"/>
                    <a:pt x="325" y="1508"/>
                    <a:pt x="322" y="1522"/>
                  </a:cubicBezTo>
                  <a:cubicBezTo>
                    <a:pt x="321" y="1526"/>
                    <a:pt x="319" y="1527"/>
                    <a:pt x="322" y="1530"/>
                  </a:cubicBezTo>
                  <a:cubicBezTo>
                    <a:pt x="319" y="1531"/>
                    <a:pt x="317" y="1533"/>
                    <a:pt x="317" y="1537"/>
                  </a:cubicBezTo>
                  <a:cubicBezTo>
                    <a:pt x="313" y="1542"/>
                    <a:pt x="314" y="1551"/>
                    <a:pt x="309" y="1555"/>
                  </a:cubicBezTo>
                  <a:cubicBezTo>
                    <a:pt x="307" y="1561"/>
                    <a:pt x="308" y="1570"/>
                    <a:pt x="304" y="1575"/>
                  </a:cubicBezTo>
                  <a:cubicBezTo>
                    <a:pt x="303" y="1580"/>
                    <a:pt x="298" y="1594"/>
                    <a:pt x="304" y="1598"/>
                  </a:cubicBezTo>
                  <a:cubicBezTo>
                    <a:pt x="320" y="1574"/>
                    <a:pt x="321" y="1536"/>
                    <a:pt x="337" y="1512"/>
                  </a:cubicBezTo>
                  <a:cubicBezTo>
                    <a:pt x="341" y="1497"/>
                    <a:pt x="349" y="1486"/>
                    <a:pt x="354" y="1472"/>
                  </a:cubicBezTo>
                  <a:cubicBezTo>
                    <a:pt x="359" y="1472"/>
                    <a:pt x="356" y="1463"/>
                    <a:pt x="359" y="1462"/>
                  </a:cubicBezTo>
                  <a:cubicBezTo>
                    <a:pt x="361" y="1458"/>
                    <a:pt x="363" y="1456"/>
                    <a:pt x="365" y="1452"/>
                  </a:cubicBezTo>
                  <a:cubicBezTo>
                    <a:pt x="369" y="1446"/>
                    <a:pt x="371" y="1438"/>
                    <a:pt x="372" y="1429"/>
                  </a:cubicBezTo>
                  <a:cubicBezTo>
                    <a:pt x="377" y="1429"/>
                    <a:pt x="374" y="1421"/>
                    <a:pt x="380" y="1422"/>
                  </a:cubicBezTo>
                  <a:cubicBezTo>
                    <a:pt x="381" y="1417"/>
                    <a:pt x="381" y="1411"/>
                    <a:pt x="385" y="1409"/>
                  </a:cubicBezTo>
                  <a:cubicBezTo>
                    <a:pt x="388" y="1401"/>
                    <a:pt x="392" y="1393"/>
                    <a:pt x="395" y="1384"/>
                  </a:cubicBezTo>
                  <a:cubicBezTo>
                    <a:pt x="401" y="1379"/>
                    <a:pt x="404" y="1371"/>
                    <a:pt x="407" y="1364"/>
                  </a:cubicBezTo>
                  <a:cubicBezTo>
                    <a:pt x="411" y="1361"/>
                    <a:pt x="412" y="1357"/>
                    <a:pt x="415" y="1354"/>
                  </a:cubicBezTo>
                  <a:cubicBezTo>
                    <a:pt x="414" y="1350"/>
                    <a:pt x="423" y="1344"/>
                    <a:pt x="417" y="1344"/>
                  </a:cubicBezTo>
                  <a:cubicBezTo>
                    <a:pt x="414" y="1355"/>
                    <a:pt x="403" y="1358"/>
                    <a:pt x="402" y="1371"/>
                  </a:cubicBezTo>
                  <a:close/>
                  <a:moveTo>
                    <a:pt x="483" y="1406"/>
                  </a:moveTo>
                  <a:cubicBezTo>
                    <a:pt x="475" y="1408"/>
                    <a:pt x="479" y="1423"/>
                    <a:pt x="470" y="1424"/>
                  </a:cubicBezTo>
                  <a:cubicBezTo>
                    <a:pt x="466" y="1429"/>
                    <a:pt x="467" y="1440"/>
                    <a:pt x="460" y="1442"/>
                  </a:cubicBezTo>
                  <a:cubicBezTo>
                    <a:pt x="460" y="1452"/>
                    <a:pt x="454" y="1456"/>
                    <a:pt x="450" y="1462"/>
                  </a:cubicBezTo>
                  <a:cubicBezTo>
                    <a:pt x="449" y="1483"/>
                    <a:pt x="435" y="1492"/>
                    <a:pt x="433" y="1512"/>
                  </a:cubicBezTo>
                  <a:cubicBezTo>
                    <a:pt x="425" y="1516"/>
                    <a:pt x="426" y="1527"/>
                    <a:pt x="422" y="1535"/>
                  </a:cubicBezTo>
                  <a:cubicBezTo>
                    <a:pt x="425" y="1543"/>
                    <a:pt x="419" y="1543"/>
                    <a:pt x="417" y="1547"/>
                  </a:cubicBezTo>
                  <a:cubicBezTo>
                    <a:pt x="425" y="1550"/>
                    <a:pt x="412" y="1551"/>
                    <a:pt x="415" y="1557"/>
                  </a:cubicBezTo>
                  <a:cubicBezTo>
                    <a:pt x="410" y="1558"/>
                    <a:pt x="413" y="1566"/>
                    <a:pt x="410" y="1568"/>
                  </a:cubicBezTo>
                  <a:cubicBezTo>
                    <a:pt x="412" y="1575"/>
                    <a:pt x="403" y="1572"/>
                    <a:pt x="405" y="1580"/>
                  </a:cubicBezTo>
                  <a:cubicBezTo>
                    <a:pt x="402" y="1583"/>
                    <a:pt x="402" y="1589"/>
                    <a:pt x="400" y="1593"/>
                  </a:cubicBezTo>
                  <a:cubicBezTo>
                    <a:pt x="398" y="1597"/>
                    <a:pt x="399" y="1603"/>
                    <a:pt x="395" y="1605"/>
                  </a:cubicBezTo>
                  <a:cubicBezTo>
                    <a:pt x="395" y="1616"/>
                    <a:pt x="389" y="1621"/>
                    <a:pt x="387" y="1630"/>
                  </a:cubicBezTo>
                  <a:cubicBezTo>
                    <a:pt x="386" y="1635"/>
                    <a:pt x="386" y="1641"/>
                    <a:pt x="382" y="1643"/>
                  </a:cubicBezTo>
                  <a:cubicBezTo>
                    <a:pt x="384" y="1648"/>
                    <a:pt x="375" y="1654"/>
                    <a:pt x="382" y="1656"/>
                  </a:cubicBezTo>
                  <a:cubicBezTo>
                    <a:pt x="386" y="1646"/>
                    <a:pt x="390" y="1637"/>
                    <a:pt x="395" y="1628"/>
                  </a:cubicBezTo>
                  <a:cubicBezTo>
                    <a:pt x="397" y="1623"/>
                    <a:pt x="401" y="1621"/>
                    <a:pt x="402" y="1615"/>
                  </a:cubicBezTo>
                  <a:cubicBezTo>
                    <a:pt x="402" y="1608"/>
                    <a:pt x="410" y="1608"/>
                    <a:pt x="407" y="1598"/>
                  </a:cubicBezTo>
                  <a:cubicBezTo>
                    <a:pt x="417" y="1594"/>
                    <a:pt x="412" y="1576"/>
                    <a:pt x="422" y="1573"/>
                  </a:cubicBezTo>
                  <a:cubicBezTo>
                    <a:pt x="425" y="1568"/>
                    <a:pt x="422" y="1559"/>
                    <a:pt x="430" y="1560"/>
                  </a:cubicBezTo>
                  <a:cubicBezTo>
                    <a:pt x="430" y="1552"/>
                    <a:pt x="430" y="1545"/>
                    <a:pt x="438" y="1545"/>
                  </a:cubicBezTo>
                  <a:cubicBezTo>
                    <a:pt x="436" y="1537"/>
                    <a:pt x="439" y="1533"/>
                    <a:pt x="440" y="1527"/>
                  </a:cubicBezTo>
                  <a:cubicBezTo>
                    <a:pt x="446" y="1526"/>
                    <a:pt x="443" y="1516"/>
                    <a:pt x="448" y="1515"/>
                  </a:cubicBezTo>
                  <a:cubicBezTo>
                    <a:pt x="450" y="1503"/>
                    <a:pt x="457" y="1495"/>
                    <a:pt x="460" y="1484"/>
                  </a:cubicBezTo>
                  <a:cubicBezTo>
                    <a:pt x="465" y="1483"/>
                    <a:pt x="462" y="1473"/>
                    <a:pt x="468" y="1472"/>
                  </a:cubicBezTo>
                  <a:cubicBezTo>
                    <a:pt x="469" y="1465"/>
                    <a:pt x="471" y="1460"/>
                    <a:pt x="475" y="1457"/>
                  </a:cubicBezTo>
                  <a:cubicBezTo>
                    <a:pt x="478" y="1446"/>
                    <a:pt x="485" y="1438"/>
                    <a:pt x="488" y="1427"/>
                  </a:cubicBezTo>
                  <a:cubicBezTo>
                    <a:pt x="492" y="1421"/>
                    <a:pt x="490" y="1410"/>
                    <a:pt x="493" y="1404"/>
                  </a:cubicBezTo>
                  <a:cubicBezTo>
                    <a:pt x="491" y="1399"/>
                    <a:pt x="496" y="1387"/>
                    <a:pt x="490" y="1386"/>
                  </a:cubicBezTo>
                  <a:cubicBezTo>
                    <a:pt x="490" y="1395"/>
                    <a:pt x="483" y="1398"/>
                    <a:pt x="483" y="1406"/>
                  </a:cubicBezTo>
                  <a:close/>
                  <a:moveTo>
                    <a:pt x="415" y="1444"/>
                  </a:moveTo>
                  <a:cubicBezTo>
                    <a:pt x="417" y="1454"/>
                    <a:pt x="421" y="1430"/>
                    <a:pt x="417" y="1439"/>
                  </a:cubicBezTo>
                  <a:cubicBezTo>
                    <a:pt x="417" y="1441"/>
                    <a:pt x="414" y="1440"/>
                    <a:pt x="415" y="1444"/>
                  </a:cubicBezTo>
                  <a:close/>
                  <a:moveTo>
                    <a:pt x="402" y="1477"/>
                  </a:moveTo>
                  <a:cubicBezTo>
                    <a:pt x="397" y="1479"/>
                    <a:pt x="396" y="1484"/>
                    <a:pt x="395" y="1490"/>
                  </a:cubicBezTo>
                  <a:cubicBezTo>
                    <a:pt x="400" y="1488"/>
                    <a:pt x="398" y="1478"/>
                    <a:pt x="405" y="1477"/>
                  </a:cubicBezTo>
                  <a:cubicBezTo>
                    <a:pt x="403" y="1470"/>
                    <a:pt x="408" y="1470"/>
                    <a:pt x="407" y="1464"/>
                  </a:cubicBezTo>
                  <a:cubicBezTo>
                    <a:pt x="409" y="1464"/>
                    <a:pt x="410" y="1462"/>
                    <a:pt x="410" y="1459"/>
                  </a:cubicBezTo>
                  <a:cubicBezTo>
                    <a:pt x="410" y="1456"/>
                    <a:pt x="413" y="1455"/>
                    <a:pt x="410" y="1454"/>
                  </a:cubicBezTo>
                  <a:cubicBezTo>
                    <a:pt x="407" y="1461"/>
                    <a:pt x="402" y="1467"/>
                    <a:pt x="402" y="1477"/>
                  </a:cubicBezTo>
                  <a:close/>
                  <a:moveTo>
                    <a:pt x="470" y="1484"/>
                  </a:moveTo>
                  <a:cubicBezTo>
                    <a:pt x="470" y="1498"/>
                    <a:pt x="461" y="1502"/>
                    <a:pt x="460" y="1515"/>
                  </a:cubicBezTo>
                  <a:cubicBezTo>
                    <a:pt x="437" y="1576"/>
                    <a:pt x="431" y="1575"/>
                    <a:pt x="430" y="1580"/>
                  </a:cubicBezTo>
                  <a:cubicBezTo>
                    <a:pt x="411" y="1635"/>
                    <a:pt x="400" y="1637"/>
                    <a:pt x="397" y="1648"/>
                  </a:cubicBezTo>
                  <a:cubicBezTo>
                    <a:pt x="386" y="1684"/>
                    <a:pt x="383" y="1687"/>
                    <a:pt x="382" y="1693"/>
                  </a:cubicBezTo>
                  <a:cubicBezTo>
                    <a:pt x="371" y="1730"/>
                    <a:pt x="371" y="1738"/>
                    <a:pt x="367" y="1741"/>
                  </a:cubicBezTo>
                  <a:cubicBezTo>
                    <a:pt x="361" y="1788"/>
                    <a:pt x="357" y="1799"/>
                    <a:pt x="362" y="1799"/>
                  </a:cubicBezTo>
                  <a:cubicBezTo>
                    <a:pt x="379" y="1754"/>
                    <a:pt x="376" y="1747"/>
                    <a:pt x="380" y="1746"/>
                  </a:cubicBezTo>
                  <a:cubicBezTo>
                    <a:pt x="391" y="1697"/>
                    <a:pt x="403" y="1699"/>
                    <a:pt x="400" y="1688"/>
                  </a:cubicBezTo>
                  <a:cubicBezTo>
                    <a:pt x="430" y="1632"/>
                    <a:pt x="427" y="1621"/>
                    <a:pt x="433" y="1618"/>
                  </a:cubicBezTo>
                  <a:cubicBezTo>
                    <a:pt x="459" y="1557"/>
                    <a:pt x="462" y="1552"/>
                    <a:pt x="465" y="1547"/>
                  </a:cubicBezTo>
                  <a:cubicBezTo>
                    <a:pt x="482" y="1493"/>
                    <a:pt x="477" y="1484"/>
                    <a:pt x="483" y="1484"/>
                  </a:cubicBezTo>
                  <a:close/>
                  <a:moveTo>
                    <a:pt x="166" y="1522"/>
                  </a:moveTo>
                  <a:cubicBezTo>
                    <a:pt x="169" y="1533"/>
                    <a:pt x="177" y="1538"/>
                    <a:pt x="181" y="1548"/>
                  </a:cubicBezTo>
                  <a:cubicBezTo>
                    <a:pt x="187" y="1555"/>
                    <a:pt x="191" y="1564"/>
                    <a:pt x="199" y="1570"/>
                  </a:cubicBezTo>
                  <a:cubicBezTo>
                    <a:pt x="197" y="1578"/>
                    <a:pt x="205" y="1577"/>
                    <a:pt x="206" y="1583"/>
                  </a:cubicBezTo>
                  <a:cubicBezTo>
                    <a:pt x="209" y="1583"/>
                    <a:pt x="208" y="1587"/>
                    <a:pt x="211" y="1588"/>
                  </a:cubicBezTo>
                  <a:cubicBezTo>
                    <a:pt x="210" y="1593"/>
                    <a:pt x="215" y="1593"/>
                    <a:pt x="216" y="1595"/>
                  </a:cubicBezTo>
                  <a:cubicBezTo>
                    <a:pt x="220" y="1604"/>
                    <a:pt x="227" y="1611"/>
                    <a:pt x="234" y="1618"/>
                  </a:cubicBezTo>
                  <a:cubicBezTo>
                    <a:pt x="240" y="1626"/>
                    <a:pt x="247" y="1633"/>
                    <a:pt x="254" y="1641"/>
                  </a:cubicBezTo>
                  <a:cubicBezTo>
                    <a:pt x="260" y="1648"/>
                    <a:pt x="265" y="1657"/>
                    <a:pt x="272" y="1663"/>
                  </a:cubicBezTo>
                  <a:cubicBezTo>
                    <a:pt x="275" y="1667"/>
                    <a:pt x="278" y="1670"/>
                    <a:pt x="282" y="1673"/>
                  </a:cubicBezTo>
                  <a:cubicBezTo>
                    <a:pt x="283" y="1680"/>
                    <a:pt x="288" y="1682"/>
                    <a:pt x="292" y="1686"/>
                  </a:cubicBezTo>
                  <a:cubicBezTo>
                    <a:pt x="293" y="1695"/>
                    <a:pt x="300" y="1698"/>
                    <a:pt x="302" y="1706"/>
                  </a:cubicBezTo>
                  <a:cubicBezTo>
                    <a:pt x="309" y="1709"/>
                    <a:pt x="309" y="1719"/>
                    <a:pt x="317" y="1721"/>
                  </a:cubicBezTo>
                  <a:cubicBezTo>
                    <a:pt x="317" y="1715"/>
                    <a:pt x="317" y="1709"/>
                    <a:pt x="314" y="1706"/>
                  </a:cubicBezTo>
                  <a:cubicBezTo>
                    <a:pt x="311" y="1705"/>
                    <a:pt x="313" y="1703"/>
                    <a:pt x="314" y="1701"/>
                  </a:cubicBezTo>
                  <a:cubicBezTo>
                    <a:pt x="311" y="1701"/>
                    <a:pt x="312" y="1697"/>
                    <a:pt x="312" y="1693"/>
                  </a:cubicBezTo>
                  <a:cubicBezTo>
                    <a:pt x="303" y="1693"/>
                    <a:pt x="307" y="1680"/>
                    <a:pt x="299" y="1678"/>
                  </a:cubicBezTo>
                  <a:cubicBezTo>
                    <a:pt x="302" y="1670"/>
                    <a:pt x="291" y="1676"/>
                    <a:pt x="294" y="1668"/>
                  </a:cubicBezTo>
                  <a:cubicBezTo>
                    <a:pt x="293" y="1665"/>
                    <a:pt x="290" y="1662"/>
                    <a:pt x="287" y="1661"/>
                  </a:cubicBezTo>
                  <a:cubicBezTo>
                    <a:pt x="281" y="1646"/>
                    <a:pt x="269" y="1638"/>
                    <a:pt x="264" y="1623"/>
                  </a:cubicBezTo>
                  <a:cubicBezTo>
                    <a:pt x="254" y="1618"/>
                    <a:pt x="249" y="1607"/>
                    <a:pt x="241" y="1600"/>
                  </a:cubicBezTo>
                  <a:cubicBezTo>
                    <a:pt x="239" y="1595"/>
                    <a:pt x="235" y="1592"/>
                    <a:pt x="231" y="1588"/>
                  </a:cubicBezTo>
                  <a:cubicBezTo>
                    <a:pt x="227" y="1584"/>
                    <a:pt x="225" y="1577"/>
                    <a:pt x="219" y="1575"/>
                  </a:cubicBezTo>
                  <a:cubicBezTo>
                    <a:pt x="215" y="1571"/>
                    <a:pt x="210" y="1568"/>
                    <a:pt x="209" y="1563"/>
                  </a:cubicBezTo>
                  <a:cubicBezTo>
                    <a:pt x="203" y="1560"/>
                    <a:pt x="199" y="1555"/>
                    <a:pt x="196" y="1550"/>
                  </a:cubicBezTo>
                  <a:cubicBezTo>
                    <a:pt x="188" y="1542"/>
                    <a:pt x="180" y="1534"/>
                    <a:pt x="171" y="1527"/>
                  </a:cubicBezTo>
                  <a:cubicBezTo>
                    <a:pt x="171" y="1518"/>
                    <a:pt x="164" y="1516"/>
                    <a:pt x="161" y="1510"/>
                  </a:cubicBezTo>
                  <a:cubicBezTo>
                    <a:pt x="160" y="1506"/>
                    <a:pt x="157" y="1506"/>
                    <a:pt x="156" y="1502"/>
                  </a:cubicBezTo>
                  <a:cubicBezTo>
                    <a:pt x="152" y="1504"/>
                    <a:pt x="150" y="1492"/>
                    <a:pt x="148" y="1500"/>
                  </a:cubicBezTo>
                  <a:cubicBezTo>
                    <a:pt x="157" y="1504"/>
                    <a:pt x="157" y="1518"/>
                    <a:pt x="166" y="1522"/>
                  </a:cubicBezTo>
                  <a:close/>
                  <a:moveTo>
                    <a:pt x="465" y="1575"/>
                  </a:moveTo>
                  <a:cubicBezTo>
                    <a:pt x="457" y="1583"/>
                    <a:pt x="454" y="1598"/>
                    <a:pt x="448" y="1608"/>
                  </a:cubicBezTo>
                  <a:cubicBezTo>
                    <a:pt x="445" y="1613"/>
                    <a:pt x="444" y="1620"/>
                    <a:pt x="440" y="1625"/>
                  </a:cubicBezTo>
                  <a:cubicBezTo>
                    <a:pt x="437" y="1631"/>
                    <a:pt x="440" y="1642"/>
                    <a:pt x="433" y="1643"/>
                  </a:cubicBezTo>
                  <a:cubicBezTo>
                    <a:pt x="434" y="1653"/>
                    <a:pt x="426" y="1653"/>
                    <a:pt x="425" y="1661"/>
                  </a:cubicBezTo>
                  <a:cubicBezTo>
                    <a:pt x="424" y="1668"/>
                    <a:pt x="419" y="1671"/>
                    <a:pt x="418" y="1678"/>
                  </a:cubicBezTo>
                  <a:cubicBezTo>
                    <a:pt x="414" y="1683"/>
                    <a:pt x="413" y="1690"/>
                    <a:pt x="410" y="1696"/>
                  </a:cubicBezTo>
                  <a:cubicBezTo>
                    <a:pt x="405" y="1696"/>
                    <a:pt x="411" y="1700"/>
                    <a:pt x="407" y="1701"/>
                  </a:cubicBezTo>
                  <a:cubicBezTo>
                    <a:pt x="407" y="1704"/>
                    <a:pt x="404" y="1705"/>
                    <a:pt x="407" y="1708"/>
                  </a:cubicBezTo>
                  <a:cubicBezTo>
                    <a:pt x="401" y="1710"/>
                    <a:pt x="401" y="1719"/>
                    <a:pt x="397" y="1724"/>
                  </a:cubicBezTo>
                  <a:cubicBezTo>
                    <a:pt x="399" y="1734"/>
                    <a:pt x="389" y="1732"/>
                    <a:pt x="392" y="1744"/>
                  </a:cubicBezTo>
                  <a:cubicBezTo>
                    <a:pt x="390" y="1749"/>
                    <a:pt x="388" y="1756"/>
                    <a:pt x="385" y="1761"/>
                  </a:cubicBezTo>
                  <a:cubicBezTo>
                    <a:pt x="384" y="1766"/>
                    <a:pt x="376" y="1775"/>
                    <a:pt x="382" y="1779"/>
                  </a:cubicBezTo>
                  <a:cubicBezTo>
                    <a:pt x="389" y="1772"/>
                    <a:pt x="391" y="1760"/>
                    <a:pt x="395" y="1751"/>
                  </a:cubicBezTo>
                  <a:cubicBezTo>
                    <a:pt x="398" y="1741"/>
                    <a:pt x="404" y="1733"/>
                    <a:pt x="405" y="1721"/>
                  </a:cubicBezTo>
                  <a:cubicBezTo>
                    <a:pt x="421" y="1704"/>
                    <a:pt x="428" y="1679"/>
                    <a:pt x="443" y="1661"/>
                  </a:cubicBezTo>
                  <a:cubicBezTo>
                    <a:pt x="445" y="1648"/>
                    <a:pt x="451" y="1638"/>
                    <a:pt x="455" y="1628"/>
                  </a:cubicBezTo>
                  <a:cubicBezTo>
                    <a:pt x="459" y="1624"/>
                    <a:pt x="459" y="1616"/>
                    <a:pt x="463" y="1613"/>
                  </a:cubicBezTo>
                  <a:cubicBezTo>
                    <a:pt x="463" y="1609"/>
                    <a:pt x="464" y="1607"/>
                    <a:pt x="465" y="1605"/>
                  </a:cubicBezTo>
                  <a:cubicBezTo>
                    <a:pt x="469" y="1605"/>
                    <a:pt x="467" y="1598"/>
                    <a:pt x="470" y="1598"/>
                  </a:cubicBezTo>
                  <a:cubicBezTo>
                    <a:pt x="468" y="1588"/>
                    <a:pt x="478" y="1590"/>
                    <a:pt x="475" y="1580"/>
                  </a:cubicBezTo>
                  <a:cubicBezTo>
                    <a:pt x="476" y="1573"/>
                    <a:pt x="480" y="1570"/>
                    <a:pt x="480" y="1562"/>
                  </a:cubicBezTo>
                  <a:cubicBezTo>
                    <a:pt x="485" y="1559"/>
                    <a:pt x="482" y="1549"/>
                    <a:pt x="485" y="1545"/>
                  </a:cubicBezTo>
                  <a:cubicBezTo>
                    <a:pt x="489" y="1540"/>
                    <a:pt x="488" y="1530"/>
                    <a:pt x="490" y="1525"/>
                  </a:cubicBezTo>
                  <a:cubicBezTo>
                    <a:pt x="490" y="1522"/>
                    <a:pt x="490" y="1520"/>
                    <a:pt x="490" y="1517"/>
                  </a:cubicBezTo>
                  <a:cubicBezTo>
                    <a:pt x="490" y="1514"/>
                    <a:pt x="494" y="1513"/>
                    <a:pt x="490" y="1512"/>
                  </a:cubicBezTo>
                  <a:cubicBezTo>
                    <a:pt x="489" y="1508"/>
                    <a:pt x="493" y="1497"/>
                    <a:pt x="488" y="1497"/>
                  </a:cubicBezTo>
                  <a:cubicBezTo>
                    <a:pt x="484" y="1527"/>
                    <a:pt x="474" y="1550"/>
                    <a:pt x="465" y="1575"/>
                  </a:cubicBezTo>
                  <a:close/>
                  <a:moveTo>
                    <a:pt x="337" y="1693"/>
                  </a:moveTo>
                  <a:cubicBezTo>
                    <a:pt x="336" y="1689"/>
                    <a:pt x="340" y="1688"/>
                    <a:pt x="340" y="1683"/>
                  </a:cubicBezTo>
                  <a:cubicBezTo>
                    <a:pt x="340" y="1680"/>
                    <a:pt x="339" y="1674"/>
                    <a:pt x="342" y="1673"/>
                  </a:cubicBezTo>
                  <a:cubicBezTo>
                    <a:pt x="337" y="1663"/>
                    <a:pt x="347" y="1649"/>
                    <a:pt x="347" y="1636"/>
                  </a:cubicBezTo>
                  <a:cubicBezTo>
                    <a:pt x="350" y="1635"/>
                    <a:pt x="350" y="1632"/>
                    <a:pt x="350" y="1628"/>
                  </a:cubicBezTo>
                  <a:cubicBezTo>
                    <a:pt x="350" y="1625"/>
                    <a:pt x="353" y="1623"/>
                    <a:pt x="352" y="1618"/>
                  </a:cubicBezTo>
                  <a:cubicBezTo>
                    <a:pt x="356" y="1613"/>
                    <a:pt x="354" y="1604"/>
                    <a:pt x="357" y="1598"/>
                  </a:cubicBezTo>
                  <a:cubicBezTo>
                    <a:pt x="359" y="1591"/>
                    <a:pt x="360" y="1584"/>
                    <a:pt x="365" y="1580"/>
                  </a:cubicBezTo>
                  <a:cubicBezTo>
                    <a:pt x="369" y="1576"/>
                    <a:pt x="366" y="1565"/>
                    <a:pt x="372" y="1563"/>
                  </a:cubicBezTo>
                  <a:cubicBezTo>
                    <a:pt x="372" y="1557"/>
                    <a:pt x="372" y="1552"/>
                    <a:pt x="372" y="1547"/>
                  </a:cubicBezTo>
                  <a:cubicBezTo>
                    <a:pt x="380" y="1547"/>
                    <a:pt x="370" y="1537"/>
                    <a:pt x="372" y="1547"/>
                  </a:cubicBezTo>
                  <a:cubicBezTo>
                    <a:pt x="368" y="1551"/>
                    <a:pt x="369" y="1560"/>
                    <a:pt x="365" y="1563"/>
                  </a:cubicBezTo>
                  <a:cubicBezTo>
                    <a:pt x="363" y="1568"/>
                    <a:pt x="362" y="1575"/>
                    <a:pt x="360" y="1580"/>
                  </a:cubicBezTo>
                  <a:cubicBezTo>
                    <a:pt x="356" y="1584"/>
                    <a:pt x="357" y="1593"/>
                    <a:pt x="352" y="1595"/>
                  </a:cubicBezTo>
                  <a:cubicBezTo>
                    <a:pt x="352" y="1604"/>
                    <a:pt x="349" y="1609"/>
                    <a:pt x="345" y="1613"/>
                  </a:cubicBezTo>
                  <a:cubicBezTo>
                    <a:pt x="342" y="1647"/>
                    <a:pt x="327" y="1669"/>
                    <a:pt x="330" y="1708"/>
                  </a:cubicBezTo>
                  <a:cubicBezTo>
                    <a:pt x="338" y="1709"/>
                    <a:pt x="334" y="1698"/>
                    <a:pt x="337" y="1693"/>
                  </a:cubicBezTo>
                  <a:close/>
                  <a:moveTo>
                    <a:pt x="299" y="1623"/>
                  </a:moveTo>
                  <a:cubicBezTo>
                    <a:pt x="299" y="1618"/>
                    <a:pt x="306" y="1608"/>
                    <a:pt x="299" y="1605"/>
                  </a:cubicBezTo>
                  <a:cubicBezTo>
                    <a:pt x="299" y="1610"/>
                    <a:pt x="292" y="1620"/>
                    <a:pt x="299" y="1623"/>
                  </a:cubicBezTo>
                  <a:close/>
                  <a:moveTo>
                    <a:pt x="372" y="1678"/>
                  </a:moveTo>
                  <a:cubicBezTo>
                    <a:pt x="367" y="1681"/>
                    <a:pt x="371" y="1692"/>
                    <a:pt x="365" y="1693"/>
                  </a:cubicBezTo>
                  <a:cubicBezTo>
                    <a:pt x="366" y="1702"/>
                    <a:pt x="363" y="1705"/>
                    <a:pt x="362" y="1711"/>
                  </a:cubicBezTo>
                  <a:cubicBezTo>
                    <a:pt x="363" y="1715"/>
                    <a:pt x="355" y="1724"/>
                    <a:pt x="362" y="1726"/>
                  </a:cubicBezTo>
                  <a:cubicBezTo>
                    <a:pt x="367" y="1717"/>
                    <a:pt x="364" y="1701"/>
                    <a:pt x="372" y="1696"/>
                  </a:cubicBezTo>
                  <a:cubicBezTo>
                    <a:pt x="370" y="1686"/>
                    <a:pt x="375" y="1684"/>
                    <a:pt x="375" y="1676"/>
                  </a:cubicBezTo>
                  <a:cubicBezTo>
                    <a:pt x="375" y="1672"/>
                    <a:pt x="386" y="1660"/>
                    <a:pt x="375" y="1661"/>
                  </a:cubicBezTo>
                  <a:cubicBezTo>
                    <a:pt x="376" y="1669"/>
                    <a:pt x="370" y="1670"/>
                    <a:pt x="372" y="1678"/>
                  </a:cubicBezTo>
                  <a:close/>
                  <a:moveTo>
                    <a:pt x="352" y="1776"/>
                  </a:moveTo>
                  <a:cubicBezTo>
                    <a:pt x="352" y="1773"/>
                    <a:pt x="352" y="1770"/>
                    <a:pt x="352" y="1766"/>
                  </a:cubicBezTo>
                  <a:cubicBezTo>
                    <a:pt x="350" y="1766"/>
                    <a:pt x="347" y="1766"/>
                    <a:pt x="345" y="1766"/>
                  </a:cubicBezTo>
                  <a:cubicBezTo>
                    <a:pt x="346" y="1771"/>
                    <a:pt x="346" y="1777"/>
                    <a:pt x="352" y="1776"/>
                  </a:cubicBezTo>
                  <a:close/>
                  <a:moveTo>
                    <a:pt x="375" y="1804"/>
                  </a:moveTo>
                  <a:cubicBezTo>
                    <a:pt x="376" y="1799"/>
                    <a:pt x="383" y="1788"/>
                    <a:pt x="377" y="1784"/>
                  </a:cubicBezTo>
                  <a:cubicBezTo>
                    <a:pt x="378" y="1791"/>
                    <a:pt x="368" y="1799"/>
                    <a:pt x="375" y="1804"/>
                  </a:cubicBezTo>
                  <a:close/>
                </a:path>
              </a:pathLst>
            </a:custGeom>
            <a:solidFill>
              <a:schemeClr val="accent3">
                <a:lumMod val="60000"/>
                <a:lumOff val="40000"/>
                <a:alpha val="75000"/>
              </a:schemeClr>
            </a:solidFill>
            <a:ln>
              <a:noFill/>
            </a:ln>
          </p:spPr>
        </p:sp>
        <p:sp>
          <p:nvSpPr>
            <p:cNvPr id="23" name="Freeform 15"/>
            <p:cNvSpPr>
              <a:spLocks noEditPoints="1"/>
            </p:cNvSpPr>
            <p:nvPr/>
          </p:nvSpPr>
          <p:spPr bwMode="auto">
            <a:xfrm>
              <a:off x="1133752" y="1810138"/>
              <a:ext cx="2762941" cy="4746626"/>
            </a:xfrm>
            <a:custGeom>
              <a:avLst/>
              <a:gdLst/>
              <a:ahLst/>
              <a:cxnLst/>
              <a:rect l="0" t="0" r="r" b="b"/>
              <a:pathLst>
                <a:path w="869" h="1495">
                  <a:moveTo>
                    <a:pt x="865" y="156"/>
                  </a:moveTo>
                  <a:cubicBezTo>
                    <a:pt x="856" y="165"/>
                    <a:pt x="851" y="173"/>
                    <a:pt x="844" y="182"/>
                  </a:cubicBezTo>
                  <a:cubicBezTo>
                    <a:pt x="804" y="216"/>
                    <a:pt x="802" y="216"/>
                    <a:pt x="800" y="216"/>
                  </a:cubicBezTo>
                  <a:cubicBezTo>
                    <a:pt x="775" y="232"/>
                    <a:pt x="768" y="237"/>
                    <a:pt x="760" y="239"/>
                  </a:cubicBezTo>
                  <a:cubicBezTo>
                    <a:pt x="699" y="279"/>
                    <a:pt x="696" y="275"/>
                    <a:pt x="693" y="278"/>
                  </a:cubicBezTo>
                  <a:cubicBezTo>
                    <a:pt x="706" y="270"/>
                    <a:pt x="707" y="266"/>
                    <a:pt x="714" y="263"/>
                  </a:cubicBezTo>
                  <a:cubicBezTo>
                    <a:pt x="766" y="230"/>
                    <a:pt x="774" y="225"/>
                    <a:pt x="782" y="219"/>
                  </a:cubicBezTo>
                  <a:cubicBezTo>
                    <a:pt x="830" y="181"/>
                    <a:pt x="830" y="177"/>
                    <a:pt x="834" y="174"/>
                  </a:cubicBezTo>
                  <a:cubicBezTo>
                    <a:pt x="831" y="170"/>
                    <a:pt x="831" y="178"/>
                    <a:pt x="827" y="175"/>
                  </a:cubicBezTo>
                  <a:cubicBezTo>
                    <a:pt x="792" y="205"/>
                    <a:pt x="784" y="209"/>
                    <a:pt x="783" y="213"/>
                  </a:cubicBezTo>
                  <a:cubicBezTo>
                    <a:pt x="763" y="227"/>
                    <a:pt x="760" y="223"/>
                    <a:pt x="757" y="227"/>
                  </a:cubicBezTo>
                  <a:cubicBezTo>
                    <a:pt x="776" y="212"/>
                    <a:pt x="774" y="208"/>
                    <a:pt x="780" y="206"/>
                  </a:cubicBezTo>
                  <a:cubicBezTo>
                    <a:pt x="824" y="164"/>
                    <a:pt x="830" y="160"/>
                    <a:pt x="833" y="155"/>
                  </a:cubicBezTo>
                  <a:cubicBezTo>
                    <a:pt x="806" y="176"/>
                    <a:pt x="797" y="184"/>
                    <a:pt x="788" y="193"/>
                  </a:cubicBezTo>
                  <a:cubicBezTo>
                    <a:pt x="731" y="226"/>
                    <a:pt x="724" y="237"/>
                    <a:pt x="720" y="234"/>
                  </a:cubicBezTo>
                  <a:cubicBezTo>
                    <a:pt x="766" y="194"/>
                    <a:pt x="786" y="180"/>
                    <a:pt x="803" y="159"/>
                  </a:cubicBezTo>
                  <a:cubicBezTo>
                    <a:pt x="785" y="170"/>
                    <a:pt x="775" y="180"/>
                    <a:pt x="763" y="188"/>
                  </a:cubicBezTo>
                  <a:cubicBezTo>
                    <a:pt x="736" y="208"/>
                    <a:pt x="735" y="202"/>
                    <a:pt x="737" y="200"/>
                  </a:cubicBezTo>
                  <a:cubicBezTo>
                    <a:pt x="749" y="181"/>
                    <a:pt x="754" y="177"/>
                    <a:pt x="756" y="172"/>
                  </a:cubicBezTo>
                  <a:cubicBezTo>
                    <a:pt x="787" y="134"/>
                    <a:pt x="791" y="136"/>
                    <a:pt x="790" y="130"/>
                  </a:cubicBezTo>
                  <a:cubicBezTo>
                    <a:pt x="769" y="150"/>
                    <a:pt x="765" y="152"/>
                    <a:pt x="766" y="155"/>
                  </a:cubicBezTo>
                  <a:cubicBezTo>
                    <a:pt x="746" y="174"/>
                    <a:pt x="746" y="170"/>
                    <a:pt x="746" y="169"/>
                  </a:cubicBezTo>
                  <a:cubicBezTo>
                    <a:pt x="748" y="164"/>
                    <a:pt x="752" y="160"/>
                    <a:pt x="752" y="160"/>
                  </a:cubicBezTo>
                  <a:cubicBezTo>
                    <a:pt x="764" y="139"/>
                    <a:pt x="770" y="129"/>
                    <a:pt x="777" y="119"/>
                  </a:cubicBezTo>
                  <a:cubicBezTo>
                    <a:pt x="800" y="82"/>
                    <a:pt x="812" y="81"/>
                    <a:pt x="808" y="77"/>
                  </a:cubicBezTo>
                  <a:cubicBezTo>
                    <a:pt x="770" y="123"/>
                    <a:pt x="765" y="125"/>
                    <a:pt x="763" y="127"/>
                  </a:cubicBezTo>
                  <a:cubicBezTo>
                    <a:pt x="747" y="156"/>
                    <a:pt x="743" y="161"/>
                    <a:pt x="740" y="166"/>
                  </a:cubicBezTo>
                  <a:cubicBezTo>
                    <a:pt x="744" y="144"/>
                    <a:pt x="749" y="134"/>
                    <a:pt x="753" y="124"/>
                  </a:cubicBezTo>
                  <a:cubicBezTo>
                    <a:pt x="782" y="79"/>
                    <a:pt x="781" y="77"/>
                    <a:pt x="784" y="75"/>
                  </a:cubicBezTo>
                  <a:cubicBezTo>
                    <a:pt x="769" y="89"/>
                    <a:pt x="765" y="92"/>
                    <a:pt x="765" y="96"/>
                  </a:cubicBezTo>
                  <a:cubicBezTo>
                    <a:pt x="728" y="162"/>
                    <a:pt x="722" y="177"/>
                    <a:pt x="718" y="191"/>
                  </a:cubicBezTo>
                  <a:cubicBezTo>
                    <a:pt x="710" y="205"/>
                    <a:pt x="719" y="210"/>
                    <a:pt x="712" y="213"/>
                  </a:cubicBezTo>
                  <a:cubicBezTo>
                    <a:pt x="703" y="240"/>
                    <a:pt x="708" y="247"/>
                    <a:pt x="697" y="251"/>
                  </a:cubicBezTo>
                  <a:cubicBezTo>
                    <a:pt x="699" y="232"/>
                    <a:pt x="702" y="230"/>
                    <a:pt x="701" y="228"/>
                  </a:cubicBezTo>
                  <a:cubicBezTo>
                    <a:pt x="714" y="177"/>
                    <a:pt x="714" y="170"/>
                    <a:pt x="714" y="162"/>
                  </a:cubicBezTo>
                  <a:cubicBezTo>
                    <a:pt x="735" y="103"/>
                    <a:pt x="740" y="88"/>
                    <a:pt x="749" y="73"/>
                  </a:cubicBezTo>
                  <a:cubicBezTo>
                    <a:pt x="757" y="53"/>
                    <a:pt x="753" y="62"/>
                    <a:pt x="744" y="70"/>
                  </a:cubicBezTo>
                  <a:cubicBezTo>
                    <a:pt x="727" y="107"/>
                    <a:pt x="722" y="112"/>
                    <a:pt x="722" y="118"/>
                  </a:cubicBezTo>
                  <a:cubicBezTo>
                    <a:pt x="706" y="172"/>
                    <a:pt x="705" y="175"/>
                    <a:pt x="703" y="177"/>
                  </a:cubicBezTo>
                  <a:cubicBezTo>
                    <a:pt x="696" y="206"/>
                    <a:pt x="696" y="209"/>
                    <a:pt x="696" y="212"/>
                  </a:cubicBezTo>
                  <a:cubicBezTo>
                    <a:pt x="687" y="247"/>
                    <a:pt x="685" y="253"/>
                    <a:pt x="684" y="260"/>
                  </a:cubicBezTo>
                  <a:cubicBezTo>
                    <a:pt x="671" y="275"/>
                    <a:pt x="673" y="272"/>
                    <a:pt x="677" y="270"/>
                  </a:cubicBezTo>
                  <a:cubicBezTo>
                    <a:pt x="682" y="240"/>
                    <a:pt x="681" y="234"/>
                    <a:pt x="684" y="229"/>
                  </a:cubicBezTo>
                  <a:cubicBezTo>
                    <a:pt x="694" y="189"/>
                    <a:pt x="690" y="182"/>
                    <a:pt x="693" y="177"/>
                  </a:cubicBezTo>
                  <a:cubicBezTo>
                    <a:pt x="706" y="119"/>
                    <a:pt x="707" y="113"/>
                    <a:pt x="709" y="107"/>
                  </a:cubicBezTo>
                  <a:cubicBezTo>
                    <a:pt x="721" y="64"/>
                    <a:pt x="727" y="59"/>
                    <a:pt x="729" y="53"/>
                  </a:cubicBezTo>
                  <a:cubicBezTo>
                    <a:pt x="751" y="15"/>
                    <a:pt x="760" y="13"/>
                    <a:pt x="759" y="10"/>
                  </a:cubicBezTo>
                  <a:cubicBezTo>
                    <a:pt x="752" y="12"/>
                    <a:pt x="750" y="14"/>
                    <a:pt x="749" y="17"/>
                  </a:cubicBezTo>
                  <a:cubicBezTo>
                    <a:pt x="722" y="50"/>
                    <a:pt x="719" y="46"/>
                    <a:pt x="715" y="51"/>
                  </a:cubicBezTo>
                  <a:cubicBezTo>
                    <a:pt x="696" y="86"/>
                    <a:pt x="689" y="94"/>
                    <a:pt x="687" y="103"/>
                  </a:cubicBezTo>
                  <a:cubicBezTo>
                    <a:pt x="667" y="145"/>
                    <a:pt x="670" y="146"/>
                    <a:pt x="670" y="148"/>
                  </a:cubicBezTo>
                  <a:cubicBezTo>
                    <a:pt x="662" y="166"/>
                    <a:pt x="660" y="175"/>
                    <a:pt x="659" y="185"/>
                  </a:cubicBezTo>
                  <a:cubicBezTo>
                    <a:pt x="655" y="217"/>
                    <a:pt x="655" y="222"/>
                    <a:pt x="653" y="226"/>
                  </a:cubicBezTo>
                  <a:cubicBezTo>
                    <a:pt x="646" y="259"/>
                    <a:pt x="650" y="265"/>
                    <a:pt x="650" y="270"/>
                  </a:cubicBezTo>
                  <a:cubicBezTo>
                    <a:pt x="632" y="316"/>
                    <a:pt x="637" y="319"/>
                    <a:pt x="630" y="321"/>
                  </a:cubicBezTo>
                  <a:cubicBezTo>
                    <a:pt x="630" y="285"/>
                    <a:pt x="633" y="283"/>
                    <a:pt x="633" y="280"/>
                  </a:cubicBezTo>
                  <a:cubicBezTo>
                    <a:pt x="637" y="248"/>
                    <a:pt x="637" y="243"/>
                    <a:pt x="639" y="238"/>
                  </a:cubicBezTo>
                  <a:cubicBezTo>
                    <a:pt x="639" y="222"/>
                    <a:pt x="641" y="220"/>
                    <a:pt x="641" y="217"/>
                  </a:cubicBezTo>
                  <a:cubicBezTo>
                    <a:pt x="649" y="175"/>
                    <a:pt x="652" y="166"/>
                    <a:pt x="654" y="157"/>
                  </a:cubicBezTo>
                  <a:cubicBezTo>
                    <a:pt x="673" y="112"/>
                    <a:pt x="670" y="107"/>
                    <a:pt x="677" y="103"/>
                  </a:cubicBezTo>
                  <a:cubicBezTo>
                    <a:pt x="690" y="65"/>
                    <a:pt x="699" y="63"/>
                    <a:pt x="694" y="59"/>
                  </a:cubicBezTo>
                  <a:cubicBezTo>
                    <a:pt x="663" y="118"/>
                    <a:pt x="658" y="124"/>
                    <a:pt x="654" y="130"/>
                  </a:cubicBezTo>
                  <a:cubicBezTo>
                    <a:pt x="644" y="160"/>
                    <a:pt x="640" y="163"/>
                    <a:pt x="644" y="166"/>
                  </a:cubicBezTo>
                  <a:cubicBezTo>
                    <a:pt x="632" y="198"/>
                    <a:pt x="638" y="202"/>
                    <a:pt x="632" y="204"/>
                  </a:cubicBezTo>
                  <a:cubicBezTo>
                    <a:pt x="630" y="226"/>
                    <a:pt x="628" y="229"/>
                    <a:pt x="630" y="233"/>
                  </a:cubicBezTo>
                  <a:cubicBezTo>
                    <a:pt x="624" y="286"/>
                    <a:pt x="621" y="292"/>
                    <a:pt x="621" y="298"/>
                  </a:cubicBezTo>
                  <a:cubicBezTo>
                    <a:pt x="622" y="314"/>
                    <a:pt x="617" y="316"/>
                    <a:pt x="621" y="318"/>
                  </a:cubicBezTo>
                  <a:cubicBezTo>
                    <a:pt x="615" y="341"/>
                    <a:pt x="613" y="344"/>
                    <a:pt x="612" y="347"/>
                  </a:cubicBezTo>
                  <a:cubicBezTo>
                    <a:pt x="610" y="337"/>
                    <a:pt x="612" y="332"/>
                    <a:pt x="615" y="327"/>
                  </a:cubicBezTo>
                  <a:cubicBezTo>
                    <a:pt x="612" y="290"/>
                    <a:pt x="621" y="286"/>
                    <a:pt x="616" y="280"/>
                  </a:cubicBezTo>
                  <a:cubicBezTo>
                    <a:pt x="615" y="259"/>
                    <a:pt x="621" y="255"/>
                    <a:pt x="620" y="250"/>
                  </a:cubicBezTo>
                  <a:cubicBezTo>
                    <a:pt x="624" y="201"/>
                    <a:pt x="625" y="198"/>
                    <a:pt x="626" y="196"/>
                  </a:cubicBezTo>
                  <a:cubicBezTo>
                    <a:pt x="635" y="171"/>
                    <a:pt x="633" y="168"/>
                    <a:pt x="634" y="166"/>
                  </a:cubicBezTo>
                  <a:cubicBezTo>
                    <a:pt x="642" y="141"/>
                    <a:pt x="642" y="139"/>
                    <a:pt x="642" y="136"/>
                  </a:cubicBezTo>
                  <a:cubicBezTo>
                    <a:pt x="655" y="109"/>
                    <a:pt x="657" y="104"/>
                    <a:pt x="662" y="99"/>
                  </a:cubicBezTo>
                  <a:cubicBezTo>
                    <a:pt x="645" y="113"/>
                    <a:pt x="645" y="122"/>
                    <a:pt x="637" y="130"/>
                  </a:cubicBezTo>
                  <a:cubicBezTo>
                    <a:pt x="617" y="197"/>
                    <a:pt x="614" y="202"/>
                    <a:pt x="614" y="207"/>
                  </a:cubicBezTo>
                  <a:cubicBezTo>
                    <a:pt x="613" y="227"/>
                    <a:pt x="609" y="228"/>
                    <a:pt x="612" y="231"/>
                  </a:cubicBezTo>
                  <a:cubicBezTo>
                    <a:pt x="612" y="251"/>
                    <a:pt x="612" y="254"/>
                    <a:pt x="608" y="256"/>
                  </a:cubicBezTo>
                  <a:cubicBezTo>
                    <a:pt x="608" y="278"/>
                    <a:pt x="607" y="283"/>
                    <a:pt x="607" y="289"/>
                  </a:cubicBezTo>
                  <a:cubicBezTo>
                    <a:pt x="595" y="363"/>
                    <a:pt x="592" y="374"/>
                    <a:pt x="587" y="384"/>
                  </a:cubicBezTo>
                  <a:cubicBezTo>
                    <a:pt x="589" y="326"/>
                    <a:pt x="592" y="323"/>
                    <a:pt x="592" y="319"/>
                  </a:cubicBezTo>
                  <a:cubicBezTo>
                    <a:pt x="594" y="243"/>
                    <a:pt x="593" y="240"/>
                    <a:pt x="594" y="237"/>
                  </a:cubicBezTo>
                  <a:cubicBezTo>
                    <a:pt x="597" y="223"/>
                    <a:pt x="596" y="219"/>
                    <a:pt x="596" y="216"/>
                  </a:cubicBezTo>
                  <a:cubicBezTo>
                    <a:pt x="608" y="177"/>
                    <a:pt x="610" y="170"/>
                    <a:pt x="614" y="163"/>
                  </a:cubicBezTo>
                  <a:cubicBezTo>
                    <a:pt x="624" y="125"/>
                    <a:pt x="623" y="130"/>
                    <a:pt x="621" y="134"/>
                  </a:cubicBezTo>
                  <a:cubicBezTo>
                    <a:pt x="598" y="185"/>
                    <a:pt x="595" y="190"/>
                    <a:pt x="594" y="195"/>
                  </a:cubicBezTo>
                  <a:cubicBezTo>
                    <a:pt x="583" y="227"/>
                    <a:pt x="590" y="232"/>
                    <a:pt x="586" y="235"/>
                  </a:cubicBezTo>
                  <a:cubicBezTo>
                    <a:pt x="585" y="269"/>
                    <a:pt x="583" y="276"/>
                    <a:pt x="584" y="284"/>
                  </a:cubicBezTo>
                  <a:cubicBezTo>
                    <a:pt x="583" y="334"/>
                    <a:pt x="581" y="338"/>
                    <a:pt x="584" y="342"/>
                  </a:cubicBezTo>
                  <a:cubicBezTo>
                    <a:pt x="578" y="377"/>
                    <a:pt x="579" y="381"/>
                    <a:pt x="575" y="384"/>
                  </a:cubicBezTo>
                  <a:cubicBezTo>
                    <a:pt x="572" y="368"/>
                    <a:pt x="578" y="365"/>
                    <a:pt x="575" y="361"/>
                  </a:cubicBezTo>
                  <a:cubicBezTo>
                    <a:pt x="580" y="316"/>
                    <a:pt x="571" y="307"/>
                    <a:pt x="578" y="300"/>
                  </a:cubicBezTo>
                  <a:cubicBezTo>
                    <a:pt x="572" y="220"/>
                    <a:pt x="574" y="213"/>
                    <a:pt x="573" y="205"/>
                  </a:cubicBezTo>
                  <a:cubicBezTo>
                    <a:pt x="581" y="177"/>
                    <a:pt x="576" y="169"/>
                    <a:pt x="580" y="163"/>
                  </a:cubicBezTo>
                  <a:cubicBezTo>
                    <a:pt x="594" y="117"/>
                    <a:pt x="601" y="111"/>
                    <a:pt x="598" y="103"/>
                  </a:cubicBezTo>
                  <a:cubicBezTo>
                    <a:pt x="577" y="151"/>
                    <a:pt x="576" y="154"/>
                    <a:pt x="573" y="156"/>
                  </a:cubicBezTo>
                  <a:cubicBezTo>
                    <a:pt x="562" y="241"/>
                    <a:pt x="563" y="252"/>
                    <a:pt x="564" y="263"/>
                  </a:cubicBezTo>
                  <a:cubicBezTo>
                    <a:pt x="569" y="302"/>
                    <a:pt x="564" y="307"/>
                    <a:pt x="568" y="312"/>
                  </a:cubicBezTo>
                  <a:cubicBezTo>
                    <a:pt x="566" y="341"/>
                    <a:pt x="565" y="352"/>
                    <a:pt x="568" y="364"/>
                  </a:cubicBezTo>
                  <a:cubicBezTo>
                    <a:pt x="553" y="423"/>
                    <a:pt x="553" y="420"/>
                    <a:pt x="555" y="417"/>
                  </a:cubicBezTo>
                  <a:cubicBezTo>
                    <a:pt x="556" y="394"/>
                    <a:pt x="560" y="392"/>
                    <a:pt x="558" y="388"/>
                  </a:cubicBezTo>
                  <a:cubicBezTo>
                    <a:pt x="561" y="333"/>
                    <a:pt x="563" y="331"/>
                    <a:pt x="562" y="329"/>
                  </a:cubicBezTo>
                  <a:cubicBezTo>
                    <a:pt x="559" y="274"/>
                    <a:pt x="553" y="255"/>
                    <a:pt x="554" y="236"/>
                  </a:cubicBezTo>
                  <a:cubicBezTo>
                    <a:pt x="554" y="218"/>
                    <a:pt x="555" y="214"/>
                    <a:pt x="554" y="209"/>
                  </a:cubicBezTo>
                  <a:cubicBezTo>
                    <a:pt x="559" y="193"/>
                    <a:pt x="557" y="190"/>
                    <a:pt x="559" y="188"/>
                  </a:cubicBezTo>
                  <a:cubicBezTo>
                    <a:pt x="569" y="145"/>
                    <a:pt x="573" y="136"/>
                    <a:pt x="573" y="126"/>
                  </a:cubicBezTo>
                  <a:cubicBezTo>
                    <a:pt x="557" y="167"/>
                    <a:pt x="554" y="173"/>
                    <a:pt x="555" y="179"/>
                  </a:cubicBezTo>
                  <a:cubicBezTo>
                    <a:pt x="548" y="204"/>
                    <a:pt x="545" y="211"/>
                    <a:pt x="547" y="219"/>
                  </a:cubicBezTo>
                  <a:cubicBezTo>
                    <a:pt x="545" y="249"/>
                    <a:pt x="547" y="257"/>
                    <a:pt x="548" y="265"/>
                  </a:cubicBezTo>
                  <a:cubicBezTo>
                    <a:pt x="553" y="302"/>
                    <a:pt x="551" y="305"/>
                    <a:pt x="550" y="308"/>
                  </a:cubicBezTo>
                  <a:cubicBezTo>
                    <a:pt x="556" y="350"/>
                    <a:pt x="553" y="352"/>
                    <a:pt x="554" y="354"/>
                  </a:cubicBezTo>
                  <a:cubicBezTo>
                    <a:pt x="551" y="391"/>
                    <a:pt x="544" y="394"/>
                    <a:pt x="549" y="399"/>
                  </a:cubicBezTo>
                  <a:cubicBezTo>
                    <a:pt x="548" y="423"/>
                    <a:pt x="541" y="425"/>
                    <a:pt x="543" y="428"/>
                  </a:cubicBezTo>
                  <a:cubicBezTo>
                    <a:pt x="534" y="435"/>
                    <a:pt x="534" y="428"/>
                    <a:pt x="538" y="422"/>
                  </a:cubicBezTo>
                  <a:cubicBezTo>
                    <a:pt x="537" y="386"/>
                    <a:pt x="541" y="383"/>
                    <a:pt x="540" y="379"/>
                  </a:cubicBezTo>
                  <a:cubicBezTo>
                    <a:pt x="538" y="342"/>
                    <a:pt x="537" y="338"/>
                    <a:pt x="538" y="333"/>
                  </a:cubicBezTo>
                  <a:cubicBezTo>
                    <a:pt x="535" y="297"/>
                    <a:pt x="532" y="288"/>
                    <a:pt x="531" y="280"/>
                  </a:cubicBezTo>
                  <a:cubicBezTo>
                    <a:pt x="528" y="237"/>
                    <a:pt x="531" y="236"/>
                    <a:pt x="530" y="234"/>
                  </a:cubicBezTo>
                  <a:cubicBezTo>
                    <a:pt x="531" y="195"/>
                    <a:pt x="535" y="192"/>
                    <a:pt x="534" y="187"/>
                  </a:cubicBezTo>
                  <a:cubicBezTo>
                    <a:pt x="537" y="169"/>
                    <a:pt x="538" y="165"/>
                    <a:pt x="539" y="161"/>
                  </a:cubicBezTo>
                  <a:cubicBezTo>
                    <a:pt x="534" y="156"/>
                    <a:pt x="534" y="160"/>
                    <a:pt x="532" y="164"/>
                  </a:cubicBezTo>
                  <a:cubicBezTo>
                    <a:pt x="527" y="184"/>
                    <a:pt x="527" y="187"/>
                    <a:pt x="528" y="189"/>
                  </a:cubicBezTo>
                  <a:cubicBezTo>
                    <a:pt x="521" y="228"/>
                    <a:pt x="522" y="230"/>
                    <a:pt x="522" y="232"/>
                  </a:cubicBezTo>
                  <a:cubicBezTo>
                    <a:pt x="521" y="256"/>
                    <a:pt x="520" y="257"/>
                    <a:pt x="522" y="259"/>
                  </a:cubicBezTo>
                  <a:cubicBezTo>
                    <a:pt x="527" y="285"/>
                    <a:pt x="520" y="288"/>
                    <a:pt x="524" y="293"/>
                  </a:cubicBezTo>
                  <a:cubicBezTo>
                    <a:pt x="532" y="343"/>
                    <a:pt x="530" y="351"/>
                    <a:pt x="534" y="361"/>
                  </a:cubicBezTo>
                  <a:cubicBezTo>
                    <a:pt x="531" y="378"/>
                    <a:pt x="529" y="380"/>
                    <a:pt x="532" y="382"/>
                  </a:cubicBezTo>
                  <a:cubicBezTo>
                    <a:pt x="530" y="417"/>
                    <a:pt x="530" y="421"/>
                    <a:pt x="528" y="424"/>
                  </a:cubicBezTo>
                  <a:cubicBezTo>
                    <a:pt x="523" y="442"/>
                    <a:pt x="525" y="445"/>
                    <a:pt x="522" y="444"/>
                  </a:cubicBezTo>
                  <a:cubicBezTo>
                    <a:pt x="523" y="396"/>
                    <a:pt x="516" y="383"/>
                    <a:pt x="519" y="372"/>
                  </a:cubicBezTo>
                  <a:cubicBezTo>
                    <a:pt x="517" y="348"/>
                    <a:pt x="514" y="341"/>
                    <a:pt x="515" y="335"/>
                  </a:cubicBezTo>
                  <a:cubicBezTo>
                    <a:pt x="506" y="291"/>
                    <a:pt x="509" y="286"/>
                    <a:pt x="507" y="280"/>
                  </a:cubicBezTo>
                  <a:cubicBezTo>
                    <a:pt x="508" y="220"/>
                    <a:pt x="509" y="215"/>
                    <a:pt x="510" y="209"/>
                  </a:cubicBezTo>
                  <a:cubicBezTo>
                    <a:pt x="513" y="185"/>
                    <a:pt x="512" y="178"/>
                    <a:pt x="516" y="173"/>
                  </a:cubicBezTo>
                  <a:cubicBezTo>
                    <a:pt x="515" y="159"/>
                    <a:pt x="514" y="162"/>
                    <a:pt x="512" y="164"/>
                  </a:cubicBezTo>
                  <a:cubicBezTo>
                    <a:pt x="505" y="191"/>
                    <a:pt x="507" y="196"/>
                    <a:pt x="504" y="201"/>
                  </a:cubicBezTo>
                  <a:cubicBezTo>
                    <a:pt x="500" y="221"/>
                    <a:pt x="502" y="226"/>
                    <a:pt x="501" y="230"/>
                  </a:cubicBezTo>
                  <a:cubicBezTo>
                    <a:pt x="498" y="248"/>
                    <a:pt x="500" y="251"/>
                    <a:pt x="500" y="253"/>
                  </a:cubicBezTo>
                  <a:cubicBezTo>
                    <a:pt x="496" y="271"/>
                    <a:pt x="502" y="275"/>
                    <a:pt x="498" y="277"/>
                  </a:cubicBezTo>
                  <a:cubicBezTo>
                    <a:pt x="497" y="300"/>
                    <a:pt x="497" y="294"/>
                    <a:pt x="497" y="290"/>
                  </a:cubicBezTo>
                  <a:cubicBezTo>
                    <a:pt x="494" y="271"/>
                    <a:pt x="495" y="268"/>
                    <a:pt x="495" y="266"/>
                  </a:cubicBezTo>
                  <a:cubicBezTo>
                    <a:pt x="494" y="202"/>
                    <a:pt x="495" y="187"/>
                    <a:pt x="499" y="173"/>
                  </a:cubicBezTo>
                  <a:cubicBezTo>
                    <a:pt x="501" y="135"/>
                    <a:pt x="510" y="133"/>
                    <a:pt x="503" y="128"/>
                  </a:cubicBezTo>
                  <a:cubicBezTo>
                    <a:pt x="490" y="173"/>
                    <a:pt x="490" y="178"/>
                    <a:pt x="489" y="183"/>
                  </a:cubicBezTo>
                  <a:cubicBezTo>
                    <a:pt x="485" y="220"/>
                    <a:pt x="485" y="223"/>
                    <a:pt x="485" y="225"/>
                  </a:cubicBezTo>
                  <a:cubicBezTo>
                    <a:pt x="484" y="256"/>
                    <a:pt x="483" y="258"/>
                    <a:pt x="486" y="261"/>
                  </a:cubicBezTo>
                  <a:cubicBezTo>
                    <a:pt x="484" y="277"/>
                    <a:pt x="489" y="280"/>
                    <a:pt x="487" y="282"/>
                  </a:cubicBezTo>
                  <a:cubicBezTo>
                    <a:pt x="498" y="337"/>
                    <a:pt x="496" y="347"/>
                    <a:pt x="502" y="357"/>
                  </a:cubicBezTo>
                  <a:cubicBezTo>
                    <a:pt x="506" y="408"/>
                    <a:pt x="505" y="413"/>
                    <a:pt x="503" y="418"/>
                  </a:cubicBezTo>
                  <a:cubicBezTo>
                    <a:pt x="505" y="450"/>
                    <a:pt x="505" y="453"/>
                    <a:pt x="503" y="455"/>
                  </a:cubicBezTo>
                  <a:cubicBezTo>
                    <a:pt x="499" y="471"/>
                    <a:pt x="503" y="479"/>
                    <a:pt x="498" y="475"/>
                  </a:cubicBezTo>
                  <a:cubicBezTo>
                    <a:pt x="493" y="426"/>
                    <a:pt x="495" y="423"/>
                    <a:pt x="495" y="419"/>
                  </a:cubicBezTo>
                  <a:cubicBezTo>
                    <a:pt x="485" y="375"/>
                    <a:pt x="480" y="366"/>
                    <a:pt x="483" y="359"/>
                  </a:cubicBezTo>
                  <a:cubicBezTo>
                    <a:pt x="470" y="321"/>
                    <a:pt x="476" y="319"/>
                    <a:pt x="470" y="314"/>
                  </a:cubicBezTo>
                  <a:cubicBezTo>
                    <a:pt x="459" y="218"/>
                    <a:pt x="466" y="212"/>
                    <a:pt x="462" y="204"/>
                  </a:cubicBezTo>
                  <a:cubicBezTo>
                    <a:pt x="457" y="195"/>
                    <a:pt x="457" y="204"/>
                    <a:pt x="457" y="213"/>
                  </a:cubicBezTo>
                  <a:cubicBezTo>
                    <a:pt x="457" y="232"/>
                    <a:pt x="452" y="236"/>
                    <a:pt x="455" y="241"/>
                  </a:cubicBezTo>
                  <a:cubicBezTo>
                    <a:pt x="454" y="275"/>
                    <a:pt x="459" y="280"/>
                    <a:pt x="456" y="285"/>
                  </a:cubicBezTo>
                  <a:cubicBezTo>
                    <a:pt x="462" y="317"/>
                    <a:pt x="462" y="322"/>
                    <a:pt x="465" y="327"/>
                  </a:cubicBezTo>
                  <a:cubicBezTo>
                    <a:pt x="475" y="362"/>
                    <a:pt x="473" y="368"/>
                    <a:pt x="475" y="375"/>
                  </a:cubicBezTo>
                  <a:cubicBezTo>
                    <a:pt x="478" y="394"/>
                    <a:pt x="483" y="397"/>
                    <a:pt x="481" y="400"/>
                  </a:cubicBezTo>
                  <a:cubicBezTo>
                    <a:pt x="484" y="436"/>
                    <a:pt x="490" y="444"/>
                    <a:pt x="487" y="449"/>
                  </a:cubicBezTo>
                  <a:cubicBezTo>
                    <a:pt x="483" y="480"/>
                    <a:pt x="490" y="485"/>
                    <a:pt x="488" y="488"/>
                  </a:cubicBezTo>
                  <a:cubicBezTo>
                    <a:pt x="483" y="503"/>
                    <a:pt x="485" y="499"/>
                    <a:pt x="485" y="495"/>
                  </a:cubicBezTo>
                  <a:cubicBezTo>
                    <a:pt x="486" y="464"/>
                    <a:pt x="482" y="459"/>
                    <a:pt x="483" y="454"/>
                  </a:cubicBezTo>
                  <a:cubicBezTo>
                    <a:pt x="474" y="394"/>
                    <a:pt x="466" y="388"/>
                    <a:pt x="469" y="384"/>
                  </a:cubicBezTo>
                  <a:cubicBezTo>
                    <a:pt x="462" y="348"/>
                    <a:pt x="459" y="346"/>
                    <a:pt x="457" y="346"/>
                  </a:cubicBezTo>
                  <a:cubicBezTo>
                    <a:pt x="449" y="328"/>
                    <a:pt x="460" y="322"/>
                    <a:pt x="453" y="324"/>
                  </a:cubicBezTo>
                  <a:cubicBezTo>
                    <a:pt x="446" y="286"/>
                    <a:pt x="449" y="281"/>
                    <a:pt x="445" y="276"/>
                  </a:cubicBezTo>
                  <a:cubicBezTo>
                    <a:pt x="449" y="241"/>
                    <a:pt x="443" y="235"/>
                    <a:pt x="444" y="230"/>
                  </a:cubicBezTo>
                  <a:cubicBezTo>
                    <a:pt x="450" y="210"/>
                    <a:pt x="442" y="203"/>
                    <a:pt x="449" y="199"/>
                  </a:cubicBezTo>
                  <a:cubicBezTo>
                    <a:pt x="454" y="163"/>
                    <a:pt x="461" y="159"/>
                    <a:pt x="458" y="153"/>
                  </a:cubicBezTo>
                  <a:cubicBezTo>
                    <a:pt x="444" y="191"/>
                    <a:pt x="439" y="200"/>
                    <a:pt x="440" y="211"/>
                  </a:cubicBezTo>
                  <a:cubicBezTo>
                    <a:pt x="435" y="250"/>
                    <a:pt x="436" y="261"/>
                    <a:pt x="437" y="271"/>
                  </a:cubicBezTo>
                  <a:cubicBezTo>
                    <a:pt x="442" y="313"/>
                    <a:pt x="444" y="323"/>
                    <a:pt x="448" y="335"/>
                  </a:cubicBezTo>
                  <a:cubicBezTo>
                    <a:pt x="458" y="387"/>
                    <a:pt x="461" y="393"/>
                    <a:pt x="460" y="398"/>
                  </a:cubicBezTo>
                  <a:cubicBezTo>
                    <a:pt x="473" y="464"/>
                    <a:pt x="476" y="471"/>
                    <a:pt x="475" y="477"/>
                  </a:cubicBezTo>
                  <a:cubicBezTo>
                    <a:pt x="472" y="519"/>
                    <a:pt x="470" y="522"/>
                    <a:pt x="473" y="526"/>
                  </a:cubicBezTo>
                  <a:cubicBezTo>
                    <a:pt x="466" y="546"/>
                    <a:pt x="465" y="547"/>
                    <a:pt x="465" y="548"/>
                  </a:cubicBezTo>
                  <a:cubicBezTo>
                    <a:pt x="459" y="507"/>
                    <a:pt x="462" y="504"/>
                    <a:pt x="463" y="501"/>
                  </a:cubicBezTo>
                  <a:cubicBezTo>
                    <a:pt x="458" y="462"/>
                    <a:pt x="451" y="454"/>
                    <a:pt x="451" y="448"/>
                  </a:cubicBezTo>
                  <a:cubicBezTo>
                    <a:pt x="436" y="412"/>
                    <a:pt x="440" y="409"/>
                    <a:pt x="436" y="405"/>
                  </a:cubicBezTo>
                  <a:cubicBezTo>
                    <a:pt x="427" y="372"/>
                    <a:pt x="429" y="369"/>
                    <a:pt x="426" y="365"/>
                  </a:cubicBezTo>
                  <a:cubicBezTo>
                    <a:pt x="421" y="351"/>
                    <a:pt x="423" y="350"/>
                    <a:pt x="421" y="347"/>
                  </a:cubicBezTo>
                  <a:cubicBezTo>
                    <a:pt x="417" y="313"/>
                    <a:pt x="414" y="309"/>
                    <a:pt x="415" y="305"/>
                  </a:cubicBezTo>
                  <a:cubicBezTo>
                    <a:pt x="416" y="260"/>
                    <a:pt x="418" y="257"/>
                    <a:pt x="414" y="253"/>
                  </a:cubicBezTo>
                  <a:cubicBezTo>
                    <a:pt x="416" y="237"/>
                    <a:pt x="416" y="229"/>
                    <a:pt x="414" y="222"/>
                  </a:cubicBezTo>
                  <a:cubicBezTo>
                    <a:pt x="416" y="200"/>
                    <a:pt x="418" y="197"/>
                    <a:pt x="418" y="194"/>
                  </a:cubicBezTo>
                  <a:cubicBezTo>
                    <a:pt x="414" y="206"/>
                    <a:pt x="410" y="211"/>
                    <a:pt x="412" y="216"/>
                  </a:cubicBezTo>
                  <a:cubicBezTo>
                    <a:pt x="409" y="236"/>
                    <a:pt x="410" y="242"/>
                    <a:pt x="410" y="247"/>
                  </a:cubicBezTo>
                  <a:cubicBezTo>
                    <a:pt x="407" y="327"/>
                    <a:pt x="412" y="332"/>
                    <a:pt x="410" y="335"/>
                  </a:cubicBezTo>
                  <a:cubicBezTo>
                    <a:pt x="414" y="368"/>
                    <a:pt x="422" y="373"/>
                    <a:pt x="420" y="377"/>
                  </a:cubicBezTo>
                  <a:cubicBezTo>
                    <a:pt x="438" y="439"/>
                    <a:pt x="445" y="459"/>
                    <a:pt x="448" y="477"/>
                  </a:cubicBezTo>
                  <a:cubicBezTo>
                    <a:pt x="451" y="509"/>
                    <a:pt x="452" y="514"/>
                    <a:pt x="453" y="518"/>
                  </a:cubicBezTo>
                  <a:cubicBezTo>
                    <a:pt x="449" y="518"/>
                    <a:pt x="452" y="515"/>
                    <a:pt x="448" y="512"/>
                  </a:cubicBezTo>
                  <a:cubicBezTo>
                    <a:pt x="443" y="484"/>
                    <a:pt x="442" y="477"/>
                    <a:pt x="441" y="470"/>
                  </a:cubicBezTo>
                  <a:cubicBezTo>
                    <a:pt x="432" y="436"/>
                    <a:pt x="429" y="432"/>
                    <a:pt x="428" y="428"/>
                  </a:cubicBezTo>
                  <a:cubicBezTo>
                    <a:pt x="416" y="393"/>
                    <a:pt x="413" y="389"/>
                    <a:pt x="414" y="386"/>
                  </a:cubicBezTo>
                  <a:cubicBezTo>
                    <a:pt x="407" y="359"/>
                    <a:pt x="405" y="356"/>
                    <a:pt x="403" y="350"/>
                  </a:cubicBezTo>
                  <a:cubicBezTo>
                    <a:pt x="401" y="334"/>
                    <a:pt x="403" y="333"/>
                    <a:pt x="403" y="333"/>
                  </a:cubicBezTo>
                  <a:cubicBezTo>
                    <a:pt x="401" y="321"/>
                    <a:pt x="400" y="317"/>
                    <a:pt x="399" y="314"/>
                  </a:cubicBezTo>
                  <a:cubicBezTo>
                    <a:pt x="395" y="298"/>
                    <a:pt x="397" y="295"/>
                    <a:pt x="396" y="293"/>
                  </a:cubicBezTo>
                  <a:cubicBezTo>
                    <a:pt x="390" y="256"/>
                    <a:pt x="396" y="250"/>
                    <a:pt x="392" y="243"/>
                  </a:cubicBezTo>
                  <a:cubicBezTo>
                    <a:pt x="394" y="217"/>
                    <a:pt x="395" y="215"/>
                    <a:pt x="395" y="213"/>
                  </a:cubicBezTo>
                  <a:cubicBezTo>
                    <a:pt x="388" y="211"/>
                    <a:pt x="391" y="212"/>
                    <a:pt x="391" y="214"/>
                  </a:cubicBezTo>
                  <a:cubicBezTo>
                    <a:pt x="386" y="231"/>
                    <a:pt x="389" y="235"/>
                    <a:pt x="386" y="237"/>
                  </a:cubicBezTo>
                  <a:cubicBezTo>
                    <a:pt x="387" y="268"/>
                    <a:pt x="385" y="271"/>
                    <a:pt x="388" y="275"/>
                  </a:cubicBezTo>
                  <a:cubicBezTo>
                    <a:pt x="391" y="325"/>
                    <a:pt x="397" y="338"/>
                    <a:pt x="393" y="350"/>
                  </a:cubicBezTo>
                  <a:cubicBezTo>
                    <a:pt x="405" y="382"/>
                    <a:pt x="403" y="390"/>
                    <a:pt x="408" y="398"/>
                  </a:cubicBezTo>
                  <a:cubicBezTo>
                    <a:pt x="419" y="430"/>
                    <a:pt x="421" y="438"/>
                    <a:pt x="423" y="446"/>
                  </a:cubicBezTo>
                  <a:cubicBezTo>
                    <a:pt x="436" y="483"/>
                    <a:pt x="432" y="487"/>
                    <a:pt x="436" y="491"/>
                  </a:cubicBezTo>
                  <a:cubicBezTo>
                    <a:pt x="440" y="554"/>
                    <a:pt x="443" y="558"/>
                    <a:pt x="443" y="562"/>
                  </a:cubicBezTo>
                  <a:cubicBezTo>
                    <a:pt x="428" y="572"/>
                    <a:pt x="429" y="568"/>
                    <a:pt x="430" y="564"/>
                  </a:cubicBezTo>
                  <a:cubicBezTo>
                    <a:pt x="417" y="498"/>
                    <a:pt x="416" y="485"/>
                    <a:pt x="415" y="472"/>
                  </a:cubicBezTo>
                  <a:cubicBezTo>
                    <a:pt x="409" y="449"/>
                    <a:pt x="405" y="442"/>
                    <a:pt x="406" y="436"/>
                  </a:cubicBezTo>
                  <a:cubicBezTo>
                    <a:pt x="401" y="421"/>
                    <a:pt x="398" y="415"/>
                    <a:pt x="398" y="411"/>
                  </a:cubicBezTo>
                  <a:cubicBezTo>
                    <a:pt x="393" y="374"/>
                    <a:pt x="387" y="375"/>
                    <a:pt x="389" y="372"/>
                  </a:cubicBezTo>
                  <a:cubicBezTo>
                    <a:pt x="382" y="312"/>
                    <a:pt x="377" y="293"/>
                    <a:pt x="381" y="275"/>
                  </a:cubicBezTo>
                  <a:cubicBezTo>
                    <a:pt x="385" y="244"/>
                    <a:pt x="380" y="238"/>
                    <a:pt x="383" y="234"/>
                  </a:cubicBezTo>
                  <a:cubicBezTo>
                    <a:pt x="377" y="239"/>
                    <a:pt x="376" y="242"/>
                    <a:pt x="376" y="244"/>
                  </a:cubicBezTo>
                  <a:cubicBezTo>
                    <a:pt x="375" y="300"/>
                    <a:pt x="373" y="312"/>
                    <a:pt x="372" y="324"/>
                  </a:cubicBezTo>
                  <a:cubicBezTo>
                    <a:pt x="386" y="402"/>
                    <a:pt x="389" y="407"/>
                    <a:pt x="389" y="412"/>
                  </a:cubicBezTo>
                  <a:cubicBezTo>
                    <a:pt x="411" y="512"/>
                    <a:pt x="416" y="522"/>
                    <a:pt x="416" y="532"/>
                  </a:cubicBezTo>
                  <a:cubicBezTo>
                    <a:pt x="418" y="573"/>
                    <a:pt x="419" y="584"/>
                    <a:pt x="420" y="595"/>
                  </a:cubicBezTo>
                  <a:cubicBezTo>
                    <a:pt x="411" y="622"/>
                    <a:pt x="419" y="616"/>
                    <a:pt x="413" y="608"/>
                  </a:cubicBezTo>
                  <a:cubicBezTo>
                    <a:pt x="406" y="541"/>
                    <a:pt x="407" y="534"/>
                    <a:pt x="403" y="527"/>
                  </a:cubicBezTo>
                  <a:cubicBezTo>
                    <a:pt x="394" y="499"/>
                    <a:pt x="398" y="493"/>
                    <a:pt x="395" y="486"/>
                  </a:cubicBezTo>
                  <a:cubicBezTo>
                    <a:pt x="376" y="417"/>
                    <a:pt x="378" y="413"/>
                    <a:pt x="374" y="408"/>
                  </a:cubicBezTo>
                  <a:cubicBezTo>
                    <a:pt x="370" y="378"/>
                    <a:pt x="365" y="372"/>
                    <a:pt x="367" y="369"/>
                  </a:cubicBezTo>
                  <a:cubicBezTo>
                    <a:pt x="363" y="308"/>
                    <a:pt x="356" y="298"/>
                    <a:pt x="360" y="290"/>
                  </a:cubicBezTo>
                  <a:cubicBezTo>
                    <a:pt x="362" y="248"/>
                    <a:pt x="362" y="244"/>
                    <a:pt x="362" y="239"/>
                  </a:cubicBezTo>
                  <a:cubicBezTo>
                    <a:pt x="363" y="220"/>
                    <a:pt x="361" y="223"/>
                    <a:pt x="360" y="226"/>
                  </a:cubicBezTo>
                  <a:cubicBezTo>
                    <a:pt x="358" y="241"/>
                    <a:pt x="353" y="244"/>
                    <a:pt x="357" y="248"/>
                  </a:cubicBezTo>
                  <a:cubicBezTo>
                    <a:pt x="352" y="267"/>
                    <a:pt x="356" y="270"/>
                    <a:pt x="351" y="272"/>
                  </a:cubicBezTo>
                  <a:cubicBezTo>
                    <a:pt x="350" y="303"/>
                    <a:pt x="355" y="306"/>
                    <a:pt x="353" y="308"/>
                  </a:cubicBezTo>
                  <a:cubicBezTo>
                    <a:pt x="351" y="332"/>
                    <a:pt x="356" y="338"/>
                    <a:pt x="353" y="342"/>
                  </a:cubicBezTo>
                  <a:cubicBezTo>
                    <a:pt x="363" y="389"/>
                    <a:pt x="362" y="393"/>
                    <a:pt x="367" y="398"/>
                  </a:cubicBezTo>
                  <a:cubicBezTo>
                    <a:pt x="367" y="433"/>
                    <a:pt x="379" y="443"/>
                    <a:pt x="375" y="451"/>
                  </a:cubicBezTo>
                  <a:cubicBezTo>
                    <a:pt x="395" y="536"/>
                    <a:pt x="399" y="541"/>
                    <a:pt x="399" y="545"/>
                  </a:cubicBezTo>
                  <a:cubicBezTo>
                    <a:pt x="400" y="576"/>
                    <a:pt x="402" y="581"/>
                    <a:pt x="406" y="586"/>
                  </a:cubicBezTo>
                  <a:cubicBezTo>
                    <a:pt x="406" y="605"/>
                    <a:pt x="405" y="608"/>
                    <a:pt x="404" y="610"/>
                  </a:cubicBezTo>
                  <a:cubicBezTo>
                    <a:pt x="402" y="627"/>
                    <a:pt x="408" y="632"/>
                    <a:pt x="403" y="635"/>
                  </a:cubicBezTo>
                  <a:cubicBezTo>
                    <a:pt x="396" y="601"/>
                    <a:pt x="401" y="597"/>
                    <a:pt x="398" y="592"/>
                  </a:cubicBezTo>
                  <a:cubicBezTo>
                    <a:pt x="383" y="512"/>
                    <a:pt x="375" y="506"/>
                    <a:pt x="377" y="501"/>
                  </a:cubicBezTo>
                  <a:cubicBezTo>
                    <a:pt x="354" y="435"/>
                    <a:pt x="354" y="416"/>
                    <a:pt x="344" y="395"/>
                  </a:cubicBezTo>
                  <a:cubicBezTo>
                    <a:pt x="338" y="338"/>
                    <a:pt x="338" y="335"/>
                    <a:pt x="339" y="333"/>
                  </a:cubicBezTo>
                  <a:cubicBezTo>
                    <a:pt x="340" y="299"/>
                    <a:pt x="336" y="293"/>
                    <a:pt x="338" y="287"/>
                  </a:cubicBezTo>
                  <a:cubicBezTo>
                    <a:pt x="331" y="289"/>
                    <a:pt x="332" y="300"/>
                    <a:pt x="330" y="310"/>
                  </a:cubicBezTo>
                  <a:cubicBezTo>
                    <a:pt x="334" y="336"/>
                    <a:pt x="329" y="338"/>
                    <a:pt x="333" y="342"/>
                  </a:cubicBezTo>
                  <a:cubicBezTo>
                    <a:pt x="337" y="378"/>
                    <a:pt x="335" y="383"/>
                    <a:pt x="337" y="388"/>
                  </a:cubicBezTo>
                  <a:cubicBezTo>
                    <a:pt x="337" y="409"/>
                    <a:pt x="345" y="415"/>
                    <a:pt x="343" y="420"/>
                  </a:cubicBezTo>
                  <a:cubicBezTo>
                    <a:pt x="357" y="454"/>
                    <a:pt x="351" y="461"/>
                    <a:pt x="357" y="467"/>
                  </a:cubicBezTo>
                  <a:cubicBezTo>
                    <a:pt x="369" y="497"/>
                    <a:pt x="364" y="504"/>
                    <a:pt x="368" y="506"/>
                  </a:cubicBezTo>
                  <a:cubicBezTo>
                    <a:pt x="379" y="543"/>
                    <a:pt x="382" y="551"/>
                    <a:pt x="384" y="558"/>
                  </a:cubicBezTo>
                  <a:cubicBezTo>
                    <a:pt x="390" y="600"/>
                    <a:pt x="393" y="605"/>
                    <a:pt x="388" y="609"/>
                  </a:cubicBezTo>
                  <a:cubicBezTo>
                    <a:pt x="376" y="559"/>
                    <a:pt x="371" y="556"/>
                    <a:pt x="373" y="554"/>
                  </a:cubicBezTo>
                  <a:cubicBezTo>
                    <a:pt x="357" y="504"/>
                    <a:pt x="350" y="497"/>
                    <a:pt x="350" y="491"/>
                  </a:cubicBezTo>
                  <a:cubicBezTo>
                    <a:pt x="323" y="433"/>
                    <a:pt x="327" y="431"/>
                    <a:pt x="324" y="427"/>
                  </a:cubicBezTo>
                  <a:cubicBezTo>
                    <a:pt x="313" y="386"/>
                    <a:pt x="309" y="374"/>
                    <a:pt x="308" y="362"/>
                  </a:cubicBezTo>
                  <a:cubicBezTo>
                    <a:pt x="306" y="320"/>
                    <a:pt x="303" y="314"/>
                    <a:pt x="304" y="308"/>
                  </a:cubicBezTo>
                  <a:cubicBezTo>
                    <a:pt x="303" y="284"/>
                    <a:pt x="306" y="279"/>
                    <a:pt x="306" y="273"/>
                  </a:cubicBezTo>
                  <a:cubicBezTo>
                    <a:pt x="300" y="263"/>
                    <a:pt x="301" y="273"/>
                    <a:pt x="300" y="282"/>
                  </a:cubicBezTo>
                  <a:cubicBezTo>
                    <a:pt x="298" y="301"/>
                    <a:pt x="297" y="305"/>
                    <a:pt x="295" y="310"/>
                  </a:cubicBezTo>
                  <a:cubicBezTo>
                    <a:pt x="307" y="382"/>
                    <a:pt x="302" y="391"/>
                    <a:pt x="310" y="402"/>
                  </a:cubicBezTo>
                  <a:cubicBezTo>
                    <a:pt x="317" y="439"/>
                    <a:pt x="325" y="446"/>
                    <a:pt x="323" y="450"/>
                  </a:cubicBezTo>
                  <a:cubicBezTo>
                    <a:pt x="337" y="478"/>
                    <a:pt x="337" y="489"/>
                    <a:pt x="345" y="500"/>
                  </a:cubicBezTo>
                  <a:cubicBezTo>
                    <a:pt x="352" y="526"/>
                    <a:pt x="359" y="530"/>
                    <a:pt x="355" y="532"/>
                  </a:cubicBezTo>
                  <a:cubicBezTo>
                    <a:pt x="378" y="589"/>
                    <a:pt x="373" y="597"/>
                    <a:pt x="377" y="600"/>
                  </a:cubicBezTo>
                  <a:cubicBezTo>
                    <a:pt x="374" y="595"/>
                    <a:pt x="367" y="591"/>
                    <a:pt x="366" y="588"/>
                  </a:cubicBezTo>
                  <a:cubicBezTo>
                    <a:pt x="355" y="552"/>
                    <a:pt x="348" y="544"/>
                    <a:pt x="350" y="538"/>
                  </a:cubicBezTo>
                  <a:cubicBezTo>
                    <a:pt x="324" y="484"/>
                    <a:pt x="321" y="468"/>
                    <a:pt x="311" y="451"/>
                  </a:cubicBezTo>
                  <a:cubicBezTo>
                    <a:pt x="301" y="423"/>
                    <a:pt x="301" y="419"/>
                    <a:pt x="300" y="415"/>
                  </a:cubicBezTo>
                  <a:cubicBezTo>
                    <a:pt x="290" y="374"/>
                    <a:pt x="287" y="369"/>
                    <a:pt x="289" y="366"/>
                  </a:cubicBezTo>
                  <a:cubicBezTo>
                    <a:pt x="286" y="345"/>
                    <a:pt x="285" y="337"/>
                    <a:pt x="285" y="330"/>
                  </a:cubicBezTo>
                  <a:cubicBezTo>
                    <a:pt x="278" y="309"/>
                    <a:pt x="280" y="316"/>
                    <a:pt x="280" y="319"/>
                  </a:cubicBezTo>
                  <a:cubicBezTo>
                    <a:pt x="279" y="330"/>
                    <a:pt x="279" y="333"/>
                    <a:pt x="279" y="334"/>
                  </a:cubicBezTo>
                  <a:cubicBezTo>
                    <a:pt x="276" y="357"/>
                    <a:pt x="284" y="362"/>
                    <a:pt x="281" y="365"/>
                  </a:cubicBezTo>
                  <a:cubicBezTo>
                    <a:pt x="287" y="400"/>
                    <a:pt x="290" y="404"/>
                    <a:pt x="290" y="407"/>
                  </a:cubicBezTo>
                  <a:cubicBezTo>
                    <a:pt x="314" y="477"/>
                    <a:pt x="313" y="479"/>
                    <a:pt x="313" y="481"/>
                  </a:cubicBezTo>
                  <a:cubicBezTo>
                    <a:pt x="324" y="507"/>
                    <a:pt x="331" y="514"/>
                    <a:pt x="329" y="519"/>
                  </a:cubicBezTo>
                  <a:cubicBezTo>
                    <a:pt x="359" y="601"/>
                    <a:pt x="365" y="601"/>
                    <a:pt x="364" y="609"/>
                  </a:cubicBezTo>
                  <a:cubicBezTo>
                    <a:pt x="371" y="640"/>
                    <a:pt x="372" y="643"/>
                    <a:pt x="374" y="646"/>
                  </a:cubicBezTo>
                  <a:cubicBezTo>
                    <a:pt x="376" y="667"/>
                    <a:pt x="377" y="669"/>
                    <a:pt x="374" y="671"/>
                  </a:cubicBezTo>
                  <a:cubicBezTo>
                    <a:pt x="375" y="687"/>
                    <a:pt x="374" y="690"/>
                    <a:pt x="375" y="692"/>
                  </a:cubicBezTo>
                  <a:cubicBezTo>
                    <a:pt x="370" y="713"/>
                    <a:pt x="369" y="717"/>
                    <a:pt x="367" y="715"/>
                  </a:cubicBezTo>
                  <a:cubicBezTo>
                    <a:pt x="363" y="675"/>
                    <a:pt x="362" y="670"/>
                    <a:pt x="363" y="666"/>
                  </a:cubicBezTo>
                  <a:cubicBezTo>
                    <a:pt x="352" y="608"/>
                    <a:pt x="345" y="610"/>
                    <a:pt x="346" y="605"/>
                  </a:cubicBezTo>
                  <a:cubicBezTo>
                    <a:pt x="334" y="572"/>
                    <a:pt x="329" y="574"/>
                    <a:pt x="329" y="568"/>
                  </a:cubicBezTo>
                  <a:cubicBezTo>
                    <a:pt x="310" y="526"/>
                    <a:pt x="303" y="521"/>
                    <a:pt x="305" y="517"/>
                  </a:cubicBezTo>
                  <a:cubicBezTo>
                    <a:pt x="290" y="492"/>
                    <a:pt x="293" y="489"/>
                    <a:pt x="289" y="484"/>
                  </a:cubicBezTo>
                  <a:cubicBezTo>
                    <a:pt x="272" y="442"/>
                    <a:pt x="272" y="433"/>
                    <a:pt x="267" y="424"/>
                  </a:cubicBezTo>
                  <a:cubicBezTo>
                    <a:pt x="263" y="382"/>
                    <a:pt x="261" y="377"/>
                    <a:pt x="262" y="373"/>
                  </a:cubicBezTo>
                  <a:cubicBezTo>
                    <a:pt x="263" y="332"/>
                    <a:pt x="259" y="327"/>
                    <a:pt x="260" y="323"/>
                  </a:cubicBezTo>
                  <a:cubicBezTo>
                    <a:pt x="255" y="324"/>
                    <a:pt x="255" y="328"/>
                    <a:pt x="258" y="332"/>
                  </a:cubicBezTo>
                  <a:cubicBezTo>
                    <a:pt x="253" y="357"/>
                    <a:pt x="255" y="358"/>
                    <a:pt x="255" y="359"/>
                  </a:cubicBezTo>
                  <a:cubicBezTo>
                    <a:pt x="256" y="372"/>
                    <a:pt x="254" y="373"/>
                    <a:pt x="255" y="376"/>
                  </a:cubicBezTo>
                  <a:cubicBezTo>
                    <a:pt x="262" y="413"/>
                    <a:pt x="257" y="421"/>
                    <a:pt x="262" y="430"/>
                  </a:cubicBezTo>
                  <a:cubicBezTo>
                    <a:pt x="271" y="463"/>
                    <a:pt x="270" y="468"/>
                    <a:pt x="276" y="474"/>
                  </a:cubicBezTo>
                  <a:cubicBezTo>
                    <a:pt x="293" y="525"/>
                    <a:pt x="305" y="537"/>
                    <a:pt x="308" y="549"/>
                  </a:cubicBezTo>
                  <a:cubicBezTo>
                    <a:pt x="326" y="593"/>
                    <a:pt x="338" y="598"/>
                    <a:pt x="333" y="600"/>
                  </a:cubicBezTo>
                  <a:cubicBezTo>
                    <a:pt x="344" y="639"/>
                    <a:pt x="350" y="643"/>
                    <a:pt x="348" y="645"/>
                  </a:cubicBezTo>
                  <a:cubicBezTo>
                    <a:pt x="360" y="675"/>
                    <a:pt x="349" y="681"/>
                    <a:pt x="356" y="679"/>
                  </a:cubicBezTo>
                  <a:cubicBezTo>
                    <a:pt x="356" y="718"/>
                    <a:pt x="357" y="722"/>
                    <a:pt x="358" y="727"/>
                  </a:cubicBezTo>
                  <a:cubicBezTo>
                    <a:pt x="355" y="728"/>
                    <a:pt x="353" y="720"/>
                    <a:pt x="355" y="712"/>
                  </a:cubicBezTo>
                  <a:cubicBezTo>
                    <a:pt x="344" y="656"/>
                    <a:pt x="337" y="650"/>
                    <a:pt x="339" y="647"/>
                  </a:cubicBezTo>
                  <a:cubicBezTo>
                    <a:pt x="327" y="614"/>
                    <a:pt x="329" y="612"/>
                    <a:pt x="327" y="609"/>
                  </a:cubicBezTo>
                  <a:cubicBezTo>
                    <a:pt x="296" y="547"/>
                    <a:pt x="292" y="535"/>
                    <a:pt x="286" y="521"/>
                  </a:cubicBezTo>
                  <a:cubicBezTo>
                    <a:pt x="264" y="475"/>
                    <a:pt x="265" y="471"/>
                    <a:pt x="260" y="465"/>
                  </a:cubicBezTo>
                  <a:cubicBezTo>
                    <a:pt x="247" y="411"/>
                    <a:pt x="246" y="405"/>
                    <a:pt x="244" y="399"/>
                  </a:cubicBezTo>
                  <a:cubicBezTo>
                    <a:pt x="237" y="392"/>
                    <a:pt x="243" y="396"/>
                    <a:pt x="240" y="399"/>
                  </a:cubicBezTo>
                  <a:cubicBezTo>
                    <a:pt x="245" y="450"/>
                    <a:pt x="252" y="456"/>
                    <a:pt x="251" y="460"/>
                  </a:cubicBezTo>
                  <a:cubicBezTo>
                    <a:pt x="278" y="524"/>
                    <a:pt x="284" y="536"/>
                    <a:pt x="288" y="548"/>
                  </a:cubicBezTo>
                  <a:cubicBezTo>
                    <a:pt x="302" y="574"/>
                    <a:pt x="305" y="577"/>
                    <a:pt x="303" y="579"/>
                  </a:cubicBezTo>
                  <a:cubicBezTo>
                    <a:pt x="316" y="612"/>
                    <a:pt x="323" y="618"/>
                    <a:pt x="323" y="624"/>
                  </a:cubicBezTo>
                  <a:cubicBezTo>
                    <a:pt x="325" y="635"/>
                    <a:pt x="328" y="634"/>
                    <a:pt x="329" y="635"/>
                  </a:cubicBezTo>
                  <a:cubicBezTo>
                    <a:pt x="329" y="647"/>
                    <a:pt x="332" y="649"/>
                    <a:pt x="330" y="651"/>
                  </a:cubicBezTo>
                  <a:cubicBezTo>
                    <a:pt x="342" y="695"/>
                    <a:pt x="341" y="702"/>
                    <a:pt x="346" y="710"/>
                  </a:cubicBezTo>
                  <a:cubicBezTo>
                    <a:pt x="344" y="729"/>
                    <a:pt x="346" y="732"/>
                    <a:pt x="343" y="730"/>
                  </a:cubicBezTo>
                  <a:cubicBezTo>
                    <a:pt x="342" y="696"/>
                    <a:pt x="336" y="691"/>
                    <a:pt x="340" y="688"/>
                  </a:cubicBezTo>
                  <a:cubicBezTo>
                    <a:pt x="322" y="644"/>
                    <a:pt x="323" y="635"/>
                    <a:pt x="319" y="625"/>
                  </a:cubicBezTo>
                  <a:cubicBezTo>
                    <a:pt x="304" y="603"/>
                    <a:pt x="309" y="596"/>
                    <a:pt x="304" y="598"/>
                  </a:cubicBezTo>
                  <a:cubicBezTo>
                    <a:pt x="283" y="562"/>
                    <a:pt x="281" y="562"/>
                    <a:pt x="280" y="557"/>
                  </a:cubicBezTo>
                  <a:cubicBezTo>
                    <a:pt x="239" y="483"/>
                    <a:pt x="234" y="468"/>
                    <a:pt x="227" y="453"/>
                  </a:cubicBezTo>
                  <a:cubicBezTo>
                    <a:pt x="222" y="406"/>
                    <a:pt x="214" y="401"/>
                    <a:pt x="217" y="399"/>
                  </a:cubicBezTo>
                  <a:cubicBezTo>
                    <a:pt x="210" y="368"/>
                    <a:pt x="206" y="371"/>
                    <a:pt x="209" y="374"/>
                  </a:cubicBezTo>
                  <a:cubicBezTo>
                    <a:pt x="211" y="412"/>
                    <a:pt x="214" y="416"/>
                    <a:pt x="212" y="419"/>
                  </a:cubicBezTo>
                  <a:cubicBezTo>
                    <a:pt x="217" y="447"/>
                    <a:pt x="220" y="451"/>
                    <a:pt x="218" y="454"/>
                  </a:cubicBezTo>
                  <a:cubicBezTo>
                    <a:pt x="237" y="486"/>
                    <a:pt x="228" y="488"/>
                    <a:pt x="233" y="492"/>
                  </a:cubicBezTo>
                  <a:cubicBezTo>
                    <a:pt x="243" y="506"/>
                    <a:pt x="241" y="507"/>
                    <a:pt x="243" y="510"/>
                  </a:cubicBezTo>
                  <a:cubicBezTo>
                    <a:pt x="273" y="563"/>
                    <a:pt x="281" y="573"/>
                    <a:pt x="290" y="592"/>
                  </a:cubicBezTo>
                  <a:cubicBezTo>
                    <a:pt x="313" y="641"/>
                    <a:pt x="320" y="646"/>
                    <a:pt x="317" y="650"/>
                  </a:cubicBezTo>
                  <a:cubicBezTo>
                    <a:pt x="324" y="674"/>
                    <a:pt x="328" y="677"/>
                    <a:pt x="326" y="679"/>
                  </a:cubicBezTo>
                  <a:cubicBezTo>
                    <a:pt x="331" y="728"/>
                    <a:pt x="335" y="734"/>
                    <a:pt x="335" y="739"/>
                  </a:cubicBezTo>
                  <a:cubicBezTo>
                    <a:pt x="329" y="772"/>
                    <a:pt x="335" y="778"/>
                    <a:pt x="329" y="782"/>
                  </a:cubicBezTo>
                  <a:cubicBezTo>
                    <a:pt x="329" y="760"/>
                    <a:pt x="324" y="756"/>
                    <a:pt x="326" y="754"/>
                  </a:cubicBezTo>
                  <a:cubicBezTo>
                    <a:pt x="316" y="694"/>
                    <a:pt x="311" y="688"/>
                    <a:pt x="312" y="684"/>
                  </a:cubicBezTo>
                  <a:cubicBezTo>
                    <a:pt x="303" y="664"/>
                    <a:pt x="300" y="660"/>
                    <a:pt x="297" y="655"/>
                  </a:cubicBezTo>
                  <a:cubicBezTo>
                    <a:pt x="277" y="614"/>
                    <a:pt x="276" y="603"/>
                    <a:pt x="266" y="592"/>
                  </a:cubicBezTo>
                  <a:cubicBezTo>
                    <a:pt x="229" y="512"/>
                    <a:pt x="224" y="509"/>
                    <a:pt x="226" y="507"/>
                  </a:cubicBezTo>
                  <a:cubicBezTo>
                    <a:pt x="219" y="487"/>
                    <a:pt x="218" y="484"/>
                    <a:pt x="215" y="481"/>
                  </a:cubicBezTo>
                  <a:cubicBezTo>
                    <a:pt x="207" y="434"/>
                    <a:pt x="204" y="427"/>
                    <a:pt x="203" y="421"/>
                  </a:cubicBezTo>
                  <a:cubicBezTo>
                    <a:pt x="200" y="407"/>
                    <a:pt x="202" y="403"/>
                    <a:pt x="198" y="400"/>
                  </a:cubicBezTo>
                  <a:cubicBezTo>
                    <a:pt x="196" y="424"/>
                    <a:pt x="202" y="423"/>
                    <a:pt x="200" y="426"/>
                  </a:cubicBezTo>
                  <a:cubicBezTo>
                    <a:pt x="204" y="466"/>
                    <a:pt x="207" y="469"/>
                    <a:pt x="205" y="471"/>
                  </a:cubicBezTo>
                  <a:cubicBezTo>
                    <a:pt x="232" y="535"/>
                    <a:pt x="234" y="550"/>
                    <a:pt x="247" y="566"/>
                  </a:cubicBezTo>
                  <a:cubicBezTo>
                    <a:pt x="301" y="688"/>
                    <a:pt x="306" y="693"/>
                    <a:pt x="305" y="698"/>
                  </a:cubicBezTo>
                  <a:cubicBezTo>
                    <a:pt x="318" y="764"/>
                    <a:pt x="321" y="768"/>
                    <a:pt x="316" y="771"/>
                  </a:cubicBezTo>
                  <a:cubicBezTo>
                    <a:pt x="320" y="797"/>
                    <a:pt x="318" y="798"/>
                    <a:pt x="320" y="800"/>
                  </a:cubicBezTo>
                  <a:cubicBezTo>
                    <a:pt x="311" y="765"/>
                    <a:pt x="308" y="755"/>
                    <a:pt x="311" y="746"/>
                  </a:cubicBezTo>
                  <a:cubicBezTo>
                    <a:pt x="292" y="699"/>
                    <a:pt x="295" y="695"/>
                    <a:pt x="291" y="689"/>
                  </a:cubicBezTo>
                  <a:cubicBezTo>
                    <a:pt x="279" y="664"/>
                    <a:pt x="281" y="659"/>
                    <a:pt x="274" y="652"/>
                  </a:cubicBezTo>
                  <a:cubicBezTo>
                    <a:pt x="272" y="634"/>
                    <a:pt x="265" y="630"/>
                    <a:pt x="264" y="627"/>
                  </a:cubicBezTo>
                  <a:cubicBezTo>
                    <a:pt x="258" y="606"/>
                    <a:pt x="250" y="601"/>
                    <a:pt x="253" y="598"/>
                  </a:cubicBezTo>
                  <a:cubicBezTo>
                    <a:pt x="219" y="535"/>
                    <a:pt x="210" y="531"/>
                    <a:pt x="213" y="526"/>
                  </a:cubicBezTo>
                  <a:cubicBezTo>
                    <a:pt x="196" y="496"/>
                    <a:pt x="200" y="495"/>
                    <a:pt x="199" y="493"/>
                  </a:cubicBezTo>
                  <a:cubicBezTo>
                    <a:pt x="188" y="444"/>
                    <a:pt x="183" y="435"/>
                    <a:pt x="184" y="427"/>
                  </a:cubicBezTo>
                  <a:cubicBezTo>
                    <a:pt x="176" y="409"/>
                    <a:pt x="175" y="415"/>
                    <a:pt x="176" y="421"/>
                  </a:cubicBezTo>
                  <a:cubicBezTo>
                    <a:pt x="180" y="443"/>
                    <a:pt x="180" y="448"/>
                    <a:pt x="180" y="452"/>
                  </a:cubicBezTo>
                  <a:cubicBezTo>
                    <a:pt x="181" y="498"/>
                    <a:pt x="184" y="526"/>
                    <a:pt x="195" y="545"/>
                  </a:cubicBezTo>
                  <a:cubicBezTo>
                    <a:pt x="206" y="572"/>
                    <a:pt x="208" y="569"/>
                    <a:pt x="211" y="577"/>
                  </a:cubicBezTo>
                  <a:cubicBezTo>
                    <a:pt x="236" y="627"/>
                    <a:pt x="240" y="630"/>
                    <a:pt x="238" y="632"/>
                  </a:cubicBezTo>
                  <a:cubicBezTo>
                    <a:pt x="260" y="671"/>
                    <a:pt x="263" y="679"/>
                    <a:pt x="270" y="687"/>
                  </a:cubicBezTo>
                  <a:cubicBezTo>
                    <a:pt x="277" y="703"/>
                    <a:pt x="278" y="705"/>
                    <a:pt x="280" y="707"/>
                  </a:cubicBezTo>
                  <a:cubicBezTo>
                    <a:pt x="284" y="736"/>
                    <a:pt x="293" y="745"/>
                    <a:pt x="290" y="751"/>
                  </a:cubicBezTo>
                  <a:cubicBezTo>
                    <a:pt x="300" y="786"/>
                    <a:pt x="298" y="788"/>
                    <a:pt x="301" y="790"/>
                  </a:cubicBezTo>
                  <a:cubicBezTo>
                    <a:pt x="285" y="760"/>
                    <a:pt x="280" y="751"/>
                    <a:pt x="281" y="743"/>
                  </a:cubicBezTo>
                  <a:cubicBezTo>
                    <a:pt x="267" y="717"/>
                    <a:pt x="263" y="712"/>
                    <a:pt x="264" y="709"/>
                  </a:cubicBezTo>
                  <a:cubicBezTo>
                    <a:pt x="248" y="682"/>
                    <a:pt x="246" y="670"/>
                    <a:pt x="242" y="658"/>
                  </a:cubicBezTo>
                  <a:cubicBezTo>
                    <a:pt x="179" y="534"/>
                    <a:pt x="172" y="518"/>
                    <a:pt x="162" y="502"/>
                  </a:cubicBezTo>
                  <a:cubicBezTo>
                    <a:pt x="145" y="444"/>
                    <a:pt x="148" y="430"/>
                    <a:pt x="143" y="415"/>
                  </a:cubicBezTo>
                  <a:cubicBezTo>
                    <a:pt x="140" y="444"/>
                    <a:pt x="143" y="452"/>
                    <a:pt x="143" y="459"/>
                  </a:cubicBezTo>
                  <a:cubicBezTo>
                    <a:pt x="153" y="499"/>
                    <a:pt x="156" y="503"/>
                    <a:pt x="155" y="507"/>
                  </a:cubicBezTo>
                  <a:cubicBezTo>
                    <a:pt x="184" y="563"/>
                    <a:pt x="185" y="565"/>
                    <a:pt x="185" y="569"/>
                  </a:cubicBezTo>
                  <a:cubicBezTo>
                    <a:pt x="202" y="603"/>
                    <a:pt x="208" y="605"/>
                    <a:pt x="207" y="612"/>
                  </a:cubicBezTo>
                  <a:cubicBezTo>
                    <a:pt x="217" y="641"/>
                    <a:pt x="230" y="639"/>
                    <a:pt x="224" y="644"/>
                  </a:cubicBezTo>
                  <a:cubicBezTo>
                    <a:pt x="287" y="796"/>
                    <a:pt x="292" y="802"/>
                    <a:pt x="291" y="807"/>
                  </a:cubicBezTo>
                  <a:cubicBezTo>
                    <a:pt x="298" y="844"/>
                    <a:pt x="299" y="847"/>
                    <a:pt x="297" y="849"/>
                  </a:cubicBezTo>
                  <a:cubicBezTo>
                    <a:pt x="295" y="844"/>
                    <a:pt x="294" y="840"/>
                    <a:pt x="292" y="836"/>
                  </a:cubicBezTo>
                  <a:cubicBezTo>
                    <a:pt x="285" y="809"/>
                    <a:pt x="281" y="804"/>
                    <a:pt x="278" y="799"/>
                  </a:cubicBezTo>
                  <a:cubicBezTo>
                    <a:pt x="255" y="746"/>
                    <a:pt x="249" y="747"/>
                    <a:pt x="250" y="741"/>
                  </a:cubicBezTo>
                  <a:cubicBezTo>
                    <a:pt x="223" y="694"/>
                    <a:pt x="225" y="692"/>
                    <a:pt x="223" y="689"/>
                  </a:cubicBezTo>
                  <a:cubicBezTo>
                    <a:pt x="216" y="674"/>
                    <a:pt x="215" y="671"/>
                    <a:pt x="212" y="667"/>
                  </a:cubicBezTo>
                  <a:cubicBezTo>
                    <a:pt x="201" y="644"/>
                    <a:pt x="195" y="640"/>
                    <a:pt x="198" y="638"/>
                  </a:cubicBezTo>
                  <a:cubicBezTo>
                    <a:pt x="149" y="549"/>
                    <a:pt x="156" y="559"/>
                    <a:pt x="157" y="567"/>
                  </a:cubicBezTo>
                  <a:cubicBezTo>
                    <a:pt x="160" y="580"/>
                    <a:pt x="164" y="583"/>
                    <a:pt x="165" y="586"/>
                  </a:cubicBezTo>
                  <a:cubicBezTo>
                    <a:pt x="177" y="613"/>
                    <a:pt x="172" y="614"/>
                    <a:pt x="179" y="618"/>
                  </a:cubicBezTo>
                  <a:cubicBezTo>
                    <a:pt x="187" y="642"/>
                    <a:pt x="191" y="644"/>
                    <a:pt x="192" y="647"/>
                  </a:cubicBezTo>
                  <a:cubicBezTo>
                    <a:pt x="208" y="677"/>
                    <a:pt x="206" y="681"/>
                    <a:pt x="209" y="680"/>
                  </a:cubicBezTo>
                  <a:cubicBezTo>
                    <a:pt x="229" y="715"/>
                    <a:pt x="236" y="735"/>
                    <a:pt x="245" y="754"/>
                  </a:cubicBezTo>
                  <a:cubicBezTo>
                    <a:pt x="265" y="789"/>
                    <a:pt x="268" y="793"/>
                    <a:pt x="268" y="796"/>
                  </a:cubicBezTo>
                  <a:cubicBezTo>
                    <a:pt x="284" y="831"/>
                    <a:pt x="281" y="834"/>
                    <a:pt x="283" y="837"/>
                  </a:cubicBezTo>
                  <a:cubicBezTo>
                    <a:pt x="287" y="855"/>
                    <a:pt x="283" y="857"/>
                    <a:pt x="287" y="859"/>
                  </a:cubicBezTo>
                  <a:cubicBezTo>
                    <a:pt x="285" y="886"/>
                    <a:pt x="282" y="878"/>
                    <a:pt x="285" y="870"/>
                  </a:cubicBezTo>
                  <a:cubicBezTo>
                    <a:pt x="268" y="821"/>
                    <a:pt x="270" y="819"/>
                    <a:pt x="268" y="816"/>
                  </a:cubicBezTo>
                  <a:cubicBezTo>
                    <a:pt x="259" y="786"/>
                    <a:pt x="252" y="782"/>
                    <a:pt x="251" y="779"/>
                  </a:cubicBezTo>
                  <a:cubicBezTo>
                    <a:pt x="234" y="751"/>
                    <a:pt x="238" y="749"/>
                    <a:pt x="234" y="745"/>
                  </a:cubicBezTo>
                  <a:cubicBezTo>
                    <a:pt x="205" y="692"/>
                    <a:pt x="202" y="688"/>
                    <a:pt x="199" y="684"/>
                  </a:cubicBezTo>
                  <a:cubicBezTo>
                    <a:pt x="177" y="630"/>
                    <a:pt x="166" y="611"/>
                    <a:pt x="158" y="593"/>
                  </a:cubicBezTo>
                  <a:cubicBezTo>
                    <a:pt x="147" y="546"/>
                    <a:pt x="142" y="548"/>
                    <a:pt x="140" y="540"/>
                  </a:cubicBezTo>
                  <a:cubicBezTo>
                    <a:pt x="140" y="522"/>
                    <a:pt x="138" y="522"/>
                    <a:pt x="136" y="521"/>
                  </a:cubicBezTo>
                  <a:cubicBezTo>
                    <a:pt x="130" y="496"/>
                    <a:pt x="129" y="493"/>
                    <a:pt x="131" y="490"/>
                  </a:cubicBezTo>
                  <a:cubicBezTo>
                    <a:pt x="122" y="493"/>
                    <a:pt x="128" y="497"/>
                    <a:pt x="125" y="499"/>
                  </a:cubicBezTo>
                  <a:cubicBezTo>
                    <a:pt x="131" y="527"/>
                    <a:pt x="132" y="536"/>
                    <a:pt x="136" y="545"/>
                  </a:cubicBezTo>
                  <a:cubicBezTo>
                    <a:pt x="139" y="569"/>
                    <a:pt x="140" y="574"/>
                    <a:pt x="139" y="580"/>
                  </a:cubicBezTo>
                  <a:cubicBezTo>
                    <a:pt x="160" y="639"/>
                    <a:pt x="161" y="642"/>
                    <a:pt x="159" y="645"/>
                  </a:cubicBezTo>
                  <a:cubicBezTo>
                    <a:pt x="169" y="668"/>
                    <a:pt x="176" y="672"/>
                    <a:pt x="172" y="674"/>
                  </a:cubicBezTo>
                  <a:cubicBezTo>
                    <a:pt x="200" y="724"/>
                    <a:pt x="201" y="738"/>
                    <a:pt x="214" y="755"/>
                  </a:cubicBezTo>
                  <a:cubicBezTo>
                    <a:pt x="236" y="805"/>
                    <a:pt x="246" y="814"/>
                    <a:pt x="247" y="821"/>
                  </a:cubicBezTo>
                  <a:cubicBezTo>
                    <a:pt x="268" y="868"/>
                    <a:pt x="261" y="870"/>
                    <a:pt x="266" y="874"/>
                  </a:cubicBezTo>
                  <a:cubicBezTo>
                    <a:pt x="224" y="800"/>
                    <a:pt x="220" y="795"/>
                    <a:pt x="217" y="789"/>
                  </a:cubicBezTo>
                  <a:cubicBezTo>
                    <a:pt x="185" y="740"/>
                    <a:pt x="190" y="733"/>
                    <a:pt x="185" y="736"/>
                  </a:cubicBezTo>
                  <a:cubicBezTo>
                    <a:pt x="171" y="702"/>
                    <a:pt x="168" y="697"/>
                    <a:pt x="166" y="693"/>
                  </a:cubicBezTo>
                  <a:cubicBezTo>
                    <a:pt x="134" y="606"/>
                    <a:pt x="125" y="601"/>
                    <a:pt x="129" y="597"/>
                  </a:cubicBezTo>
                  <a:cubicBezTo>
                    <a:pt x="119" y="542"/>
                    <a:pt x="118" y="540"/>
                    <a:pt x="116" y="538"/>
                  </a:cubicBezTo>
                  <a:cubicBezTo>
                    <a:pt x="111" y="539"/>
                    <a:pt x="113" y="558"/>
                    <a:pt x="117" y="576"/>
                  </a:cubicBezTo>
                  <a:cubicBezTo>
                    <a:pt x="141" y="650"/>
                    <a:pt x="140" y="667"/>
                    <a:pt x="151" y="685"/>
                  </a:cubicBezTo>
                  <a:cubicBezTo>
                    <a:pt x="194" y="767"/>
                    <a:pt x="201" y="774"/>
                    <a:pt x="207" y="789"/>
                  </a:cubicBezTo>
                  <a:cubicBezTo>
                    <a:pt x="228" y="836"/>
                    <a:pt x="240" y="840"/>
                    <a:pt x="235" y="842"/>
                  </a:cubicBezTo>
                  <a:cubicBezTo>
                    <a:pt x="251" y="882"/>
                    <a:pt x="258" y="889"/>
                    <a:pt x="255" y="894"/>
                  </a:cubicBezTo>
                  <a:cubicBezTo>
                    <a:pt x="228" y="846"/>
                    <a:pt x="227" y="844"/>
                    <a:pt x="225" y="842"/>
                  </a:cubicBezTo>
                  <a:cubicBezTo>
                    <a:pt x="212" y="821"/>
                    <a:pt x="210" y="822"/>
                    <a:pt x="209" y="820"/>
                  </a:cubicBezTo>
                  <a:cubicBezTo>
                    <a:pt x="166" y="769"/>
                    <a:pt x="157" y="757"/>
                    <a:pt x="144" y="743"/>
                  </a:cubicBezTo>
                  <a:cubicBezTo>
                    <a:pt x="123" y="700"/>
                    <a:pt x="116" y="696"/>
                    <a:pt x="115" y="693"/>
                  </a:cubicBezTo>
                  <a:cubicBezTo>
                    <a:pt x="107" y="669"/>
                    <a:pt x="105" y="663"/>
                    <a:pt x="101" y="657"/>
                  </a:cubicBezTo>
                  <a:cubicBezTo>
                    <a:pt x="96" y="630"/>
                    <a:pt x="93" y="623"/>
                    <a:pt x="91" y="615"/>
                  </a:cubicBezTo>
                  <a:cubicBezTo>
                    <a:pt x="87" y="604"/>
                    <a:pt x="82" y="608"/>
                    <a:pt x="85" y="614"/>
                  </a:cubicBezTo>
                  <a:cubicBezTo>
                    <a:pt x="95" y="654"/>
                    <a:pt x="92" y="660"/>
                    <a:pt x="95" y="666"/>
                  </a:cubicBezTo>
                  <a:cubicBezTo>
                    <a:pt x="154" y="770"/>
                    <a:pt x="155" y="771"/>
                    <a:pt x="161" y="778"/>
                  </a:cubicBezTo>
                  <a:cubicBezTo>
                    <a:pt x="204" y="829"/>
                    <a:pt x="208" y="830"/>
                    <a:pt x="211" y="836"/>
                  </a:cubicBezTo>
                  <a:cubicBezTo>
                    <a:pt x="249" y="919"/>
                    <a:pt x="255" y="928"/>
                    <a:pt x="253" y="935"/>
                  </a:cubicBezTo>
                  <a:cubicBezTo>
                    <a:pt x="253" y="956"/>
                    <a:pt x="256" y="954"/>
                    <a:pt x="252" y="951"/>
                  </a:cubicBezTo>
                  <a:cubicBezTo>
                    <a:pt x="255" y="941"/>
                    <a:pt x="249" y="937"/>
                    <a:pt x="247" y="934"/>
                  </a:cubicBezTo>
                  <a:cubicBezTo>
                    <a:pt x="223" y="877"/>
                    <a:pt x="219" y="872"/>
                    <a:pt x="216" y="866"/>
                  </a:cubicBezTo>
                  <a:cubicBezTo>
                    <a:pt x="166" y="796"/>
                    <a:pt x="160" y="792"/>
                    <a:pt x="155" y="782"/>
                  </a:cubicBezTo>
                  <a:cubicBezTo>
                    <a:pt x="107" y="716"/>
                    <a:pt x="103" y="719"/>
                    <a:pt x="103" y="714"/>
                  </a:cubicBezTo>
                  <a:cubicBezTo>
                    <a:pt x="85" y="675"/>
                    <a:pt x="83" y="673"/>
                    <a:pt x="82" y="671"/>
                  </a:cubicBezTo>
                  <a:cubicBezTo>
                    <a:pt x="79" y="658"/>
                    <a:pt x="74" y="655"/>
                    <a:pt x="76" y="653"/>
                  </a:cubicBezTo>
                  <a:cubicBezTo>
                    <a:pt x="72" y="651"/>
                    <a:pt x="73" y="653"/>
                    <a:pt x="70" y="654"/>
                  </a:cubicBezTo>
                  <a:cubicBezTo>
                    <a:pt x="78" y="674"/>
                    <a:pt x="75" y="677"/>
                    <a:pt x="80" y="682"/>
                  </a:cubicBezTo>
                  <a:cubicBezTo>
                    <a:pt x="93" y="713"/>
                    <a:pt x="99" y="721"/>
                    <a:pt x="102" y="730"/>
                  </a:cubicBezTo>
                  <a:cubicBezTo>
                    <a:pt x="168" y="818"/>
                    <a:pt x="173" y="816"/>
                    <a:pt x="176" y="821"/>
                  </a:cubicBezTo>
                  <a:cubicBezTo>
                    <a:pt x="206" y="868"/>
                    <a:pt x="208" y="871"/>
                    <a:pt x="210" y="875"/>
                  </a:cubicBezTo>
                  <a:cubicBezTo>
                    <a:pt x="237" y="926"/>
                    <a:pt x="238" y="934"/>
                    <a:pt x="240" y="942"/>
                  </a:cubicBezTo>
                  <a:cubicBezTo>
                    <a:pt x="254" y="974"/>
                    <a:pt x="251" y="976"/>
                    <a:pt x="252" y="978"/>
                  </a:cubicBezTo>
                  <a:cubicBezTo>
                    <a:pt x="244" y="978"/>
                    <a:pt x="245" y="972"/>
                    <a:pt x="245" y="965"/>
                  </a:cubicBezTo>
                  <a:cubicBezTo>
                    <a:pt x="220" y="909"/>
                    <a:pt x="215" y="897"/>
                    <a:pt x="207" y="885"/>
                  </a:cubicBezTo>
                  <a:cubicBezTo>
                    <a:pt x="195" y="866"/>
                    <a:pt x="195" y="864"/>
                    <a:pt x="193" y="865"/>
                  </a:cubicBezTo>
                  <a:cubicBezTo>
                    <a:pt x="179" y="855"/>
                    <a:pt x="185" y="844"/>
                    <a:pt x="180" y="848"/>
                  </a:cubicBezTo>
                  <a:cubicBezTo>
                    <a:pt x="148" y="807"/>
                    <a:pt x="140" y="795"/>
                    <a:pt x="131" y="783"/>
                  </a:cubicBezTo>
                  <a:cubicBezTo>
                    <a:pt x="118" y="762"/>
                    <a:pt x="110" y="755"/>
                    <a:pt x="106" y="749"/>
                  </a:cubicBezTo>
                  <a:cubicBezTo>
                    <a:pt x="80" y="696"/>
                    <a:pt x="80" y="694"/>
                    <a:pt x="80" y="692"/>
                  </a:cubicBezTo>
                  <a:cubicBezTo>
                    <a:pt x="71" y="664"/>
                    <a:pt x="69" y="658"/>
                    <a:pt x="65" y="661"/>
                  </a:cubicBezTo>
                  <a:cubicBezTo>
                    <a:pt x="71" y="688"/>
                    <a:pt x="73" y="693"/>
                    <a:pt x="76" y="697"/>
                  </a:cubicBezTo>
                  <a:cubicBezTo>
                    <a:pt x="113" y="772"/>
                    <a:pt x="120" y="781"/>
                    <a:pt x="125" y="789"/>
                  </a:cubicBezTo>
                  <a:cubicBezTo>
                    <a:pt x="135" y="803"/>
                    <a:pt x="136" y="809"/>
                    <a:pt x="140" y="813"/>
                  </a:cubicBezTo>
                  <a:cubicBezTo>
                    <a:pt x="178" y="859"/>
                    <a:pt x="181" y="858"/>
                    <a:pt x="179" y="860"/>
                  </a:cubicBezTo>
                  <a:cubicBezTo>
                    <a:pt x="193" y="881"/>
                    <a:pt x="195" y="882"/>
                    <a:pt x="198" y="889"/>
                  </a:cubicBezTo>
                  <a:cubicBezTo>
                    <a:pt x="227" y="944"/>
                    <a:pt x="231" y="952"/>
                    <a:pt x="235" y="961"/>
                  </a:cubicBezTo>
                  <a:cubicBezTo>
                    <a:pt x="244" y="999"/>
                    <a:pt x="243" y="1002"/>
                    <a:pt x="242" y="1005"/>
                  </a:cubicBezTo>
                  <a:cubicBezTo>
                    <a:pt x="238" y="996"/>
                    <a:pt x="233" y="991"/>
                    <a:pt x="234" y="988"/>
                  </a:cubicBezTo>
                  <a:cubicBezTo>
                    <a:pt x="225" y="962"/>
                    <a:pt x="224" y="959"/>
                    <a:pt x="222" y="957"/>
                  </a:cubicBezTo>
                  <a:cubicBezTo>
                    <a:pt x="210" y="930"/>
                    <a:pt x="207" y="921"/>
                    <a:pt x="204" y="912"/>
                  </a:cubicBezTo>
                  <a:cubicBezTo>
                    <a:pt x="190" y="898"/>
                    <a:pt x="190" y="892"/>
                    <a:pt x="189" y="891"/>
                  </a:cubicBezTo>
                  <a:cubicBezTo>
                    <a:pt x="171" y="869"/>
                    <a:pt x="172" y="868"/>
                    <a:pt x="171" y="866"/>
                  </a:cubicBezTo>
                  <a:cubicBezTo>
                    <a:pt x="166" y="860"/>
                    <a:pt x="165" y="861"/>
                    <a:pt x="164" y="859"/>
                  </a:cubicBezTo>
                  <a:cubicBezTo>
                    <a:pt x="156" y="850"/>
                    <a:pt x="152" y="845"/>
                    <a:pt x="148" y="841"/>
                  </a:cubicBezTo>
                  <a:cubicBezTo>
                    <a:pt x="65" y="711"/>
                    <a:pt x="53" y="694"/>
                    <a:pt x="50" y="678"/>
                  </a:cubicBezTo>
                  <a:cubicBezTo>
                    <a:pt x="50" y="701"/>
                    <a:pt x="55" y="704"/>
                    <a:pt x="53" y="706"/>
                  </a:cubicBezTo>
                  <a:cubicBezTo>
                    <a:pt x="169" y="875"/>
                    <a:pt x="172" y="884"/>
                    <a:pt x="197" y="919"/>
                  </a:cubicBezTo>
                  <a:cubicBezTo>
                    <a:pt x="218" y="976"/>
                    <a:pt x="221" y="979"/>
                    <a:pt x="224" y="983"/>
                  </a:cubicBezTo>
                  <a:cubicBezTo>
                    <a:pt x="228" y="1009"/>
                    <a:pt x="232" y="1014"/>
                    <a:pt x="228" y="1017"/>
                  </a:cubicBezTo>
                  <a:cubicBezTo>
                    <a:pt x="224" y="1004"/>
                    <a:pt x="219" y="996"/>
                    <a:pt x="221" y="990"/>
                  </a:cubicBezTo>
                  <a:cubicBezTo>
                    <a:pt x="201" y="949"/>
                    <a:pt x="198" y="938"/>
                    <a:pt x="196" y="934"/>
                  </a:cubicBezTo>
                  <a:cubicBezTo>
                    <a:pt x="166" y="892"/>
                    <a:pt x="165" y="887"/>
                    <a:pt x="163" y="885"/>
                  </a:cubicBezTo>
                  <a:cubicBezTo>
                    <a:pt x="129" y="843"/>
                    <a:pt x="120" y="840"/>
                    <a:pt x="115" y="826"/>
                  </a:cubicBezTo>
                  <a:cubicBezTo>
                    <a:pt x="95" y="810"/>
                    <a:pt x="100" y="803"/>
                    <a:pt x="95" y="801"/>
                  </a:cubicBezTo>
                  <a:cubicBezTo>
                    <a:pt x="58" y="746"/>
                    <a:pt x="61" y="750"/>
                    <a:pt x="63" y="753"/>
                  </a:cubicBezTo>
                  <a:cubicBezTo>
                    <a:pt x="73" y="778"/>
                    <a:pt x="76" y="782"/>
                    <a:pt x="79" y="786"/>
                  </a:cubicBezTo>
                  <a:cubicBezTo>
                    <a:pt x="96" y="817"/>
                    <a:pt x="95" y="817"/>
                    <a:pt x="101" y="826"/>
                  </a:cubicBezTo>
                  <a:cubicBezTo>
                    <a:pt x="112" y="844"/>
                    <a:pt x="119" y="843"/>
                    <a:pt x="118" y="851"/>
                  </a:cubicBezTo>
                  <a:cubicBezTo>
                    <a:pt x="187" y="941"/>
                    <a:pt x="193" y="948"/>
                    <a:pt x="198" y="955"/>
                  </a:cubicBezTo>
                  <a:cubicBezTo>
                    <a:pt x="206" y="972"/>
                    <a:pt x="204" y="974"/>
                    <a:pt x="206" y="976"/>
                  </a:cubicBezTo>
                  <a:cubicBezTo>
                    <a:pt x="210" y="996"/>
                    <a:pt x="210" y="999"/>
                    <a:pt x="212" y="1001"/>
                  </a:cubicBezTo>
                  <a:cubicBezTo>
                    <a:pt x="219" y="1030"/>
                    <a:pt x="221" y="1035"/>
                    <a:pt x="219" y="1038"/>
                  </a:cubicBezTo>
                  <a:cubicBezTo>
                    <a:pt x="213" y="1023"/>
                    <a:pt x="208" y="1019"/>
                    <a:pt x="207" y="1015"/>
                  </a:cubicBezTo>
                  <a:cubicBezTo>
                    <a:pt x="176" y="958"/>
                    <a:pt x="173" y="948"/>
                    <a:pt x="164" y="941"/>
                  </a:cubicBezTo>
                  <a:cubicBezTo>
                    <a:pt x="138" y="898"/>
                    <a:pt x="141" y="893"/>
                    <a:pt x="136" y="892"/>
                  </a:cubicBezTo>
                  <a:cubicBezTo>
                    <a:pt x="80" y="806"/>
                    <a:pt x="75" y="794"/>
                    <a:pt x="68" y="781"/>
                  </a:cubicBezTo>
                  <a:cubicBezTo>
                    <a:pt x="55" y="735"/>
                    <a:pt x="49" y="731"/>
                    <a:pt x="52" y="729"/>
                  </a:cubicBezTo>
                  <a:cubicBezTo>
                    <a:pt x="46" y="719"/>
                    <a:pt x="43" y="724"/>
                    <a:pt x="46" y="731"/>
                  </a:cubicBezTo>
                  <a:cubicBezTo>
                    <a:pt x="61" y="773"/>
                    <a:pt x="58" y="778"/>
                    <a:pt x="63" y="785"/>
                  </a:cubicBezTo>
                  <a:cubicBezTo>
                    <a:pt x="108" y="861"/>
                    <a:pt x="106" y="867"/>
                    <a:pt x="113" y="874"/>
                  </a:cubicBezTo>
                  <a:cubicBezTo>
                    <a:pt x="153" y="937"/>
                    <a:pt x="160" y="950"/>
                    <a:pt x="170" y="963"/>
                  </a:cubicBezTo>
                  <a:cubicBezTo>
                    <a:pt x="201" y="1018"/>
                    <a:pt x="197" y="1023"/>
                    <a:pt x="203" y="1030"/>
                  </a:cubicBezTo>
                  <a:cubicBezTo>
                    <a:pt x="212" y="1054"/>
                    <a:pt x="211" y="1060"/>
                    <a:pt x="215" y="1066"/>
                  </a:cubicBezTo>
                  <a:cubicBezTo>
                    <a:pt x="213" y="1076"/>
                    <a:pt x="211" y="1072"/>
                    <a:pt x="209" y="1068"/>
                  </a:cubicBezTo>
                  <a:cubicBezTo>
                    <a:pt x="192" y="1018"/>
                    <a:pt x="185" y="1004"/>
                    <a:pt x="179" y="986"/>
                  </a:cubicBezTo>
                  <a:cubicBezTo>
                    <a:pt x="167" y="965"/>
                    <a:pt x="163" y="959"/>
                    <a:pt x="162" y="959"/>
                  </a:cubicBezTo>
                  <a:cubicBezTo>
                    <a:pt x="150" y="943"/>
                    <a:pt x="146" y="939"/>
                    <a:pt x="143" y="936"/>
                  </a:cubicBezTo>
                  <a:cubicBezTo>
                    <a:pt x="94" y="874"/>
                    <a:pt x="79" y="852"/>
                    <a:pt x="64" y="833"/>
                  </a:cubicBezTo>
                  <a:cubicBezTo>
                    <a:pt x="39" y="757"/>
                    <a:pt x="29" y="752"/>
                    <a:pt x="35" y="749"/>
                  </a:cubicBezTo>
                  <a:cubicBezTo>
                    <a:pt x="29" y="755"/>
                    <a:pt x="31" y="759"/>
                    <a:pt x="33" y="763"/>
                  </a:cubicBezTo>
                  <a:cubicBezTo>
                    <a:pt x="44" y="793"/>
                    <a:pt x="39" y="799"/>
                    <a:pt x="45" y="807"/>
                  </a:cubicBezTo>
                  <a:cubicBezTo>
                    <a:pt x="89" y="874"/>
                    <a:pt x="113" y="915"/>
                    <a:pt x="129" y="931"/>
                  </a:cubicBezTo>
                  <a:cubicBezTo>
                    <a:pt x="153" y="967"/>
                    <a:pt x="164" y="977"/>
                    <a:pt x="170" y="987"/>
                  </a:cubicBezTo>
                  <a:cubicBezTo>
                    <a:pt x="186" y="1036"/>
                    <a:pt x="176" y="1025"/>
                    <a:pt x="171" y="1012"/>
                  </a:cubicBezTo>
                  <a:cubicBezTo>
                    <a:pt x="150" y="985"/>
                    <a:pt x="142" y="980"/>
                    <a:pt x="145" y="976"/>
                  </a:cubicBezTo>
                  <a:cubicBezTo>
                    <a:pt x="89" y="910"/>
                    <a:pt x="75" y="887"/>
                    <a:pt x="51" y="850"/>
                  </a:cubicBezTo>
                  <a:cubicBezTo>
                    <a:pt x="32" y="802"/>
                    <a:pt x="32" y="799"/>
                    <a:pt x="33" y="797"/>
                  </a:cubicBezTo>
                  <a:cubicBezTo>
                    <a:pt x="29" y="798"/>
                    <a:pt x="29" y="800"/>
                    <a:pt x="29" y="802"/>
                  </a:cubicBezTo>
                  <a:cubicBezTo>
                    <a:pt x="34" y="829"/>
                    <a:pt x="41" y="834"/>
                    <a:pt x="38" y="838"/>
                  </a:cubicBezTo>
                  <a:cubicBezTo>
                    <a:pt x="56" y="874"/>
                    <a:pt x="56" y="876"/>
                    <a:pt x="56" y="876"/>
                  </a:cubicBezTo>
                  <a:cubicBezTo>
                    <a:pt x="77" y="905"/>
                    <a:pt x="93" y="930"/>
                    <a:pt x="103" y="938"/>
                  </a:cubicBezTo>
                  <a:cubicBezTo>
                    <a:pt x="143" y="990"/>
                    <a:pt x="145" y="993"/>
                    <a:pt x="147" y="997"/>
                  </a:cubicBezTo>
                  <a:cubicBezTo>
                    <a:pt x="170" y="1023"/>
                    <a:pt x="170" y="1030"/>
                    <a:pt x="170" y="1032"/>
                  </a:cubicBezTo>
                  <a:cubicBezTo>
                    <a:pt x="192" y="1072"/>
                    <a:pt x="200" y="1081"/>
                    <a:pt x="202" y="1090"/>
                  </a:cubicBezTo>
                  <a:cubicBezTo>
                    <a:pt x="202" y="1098"/>
                    <a:pt x="196" y="1094"/>
                    <a:pt x="199" y="1092"/>
                  </a:cubicBezTo>
                  <a:cubicBezTo>
                    <a:pt x="171" y="1039"/>
                    <a:pt x="164" y="1029"/>
                    <a:pt x="160" y="1024"/>
                  </a:cubicBezTo>
                  <a:cubicBezTo>
                    <a:pt x="153" y="1014"/>
                    <a:pt x="150" y="1010"/>
                    <a:pt x="146" y="1005"/>
                  </a:cubicBezTo>
                  <a:cubicBezTo>
                    <a:pt x="40" y="864"/>
                    <a:pt x="36" y="858"/>
                    <a:pt x="31" y="852"/>
                  </a:cubicBezTo>
                  <a:cubicBezTo>
                    <a:pt x="22" y="845"/>
                    <a:pt x="25" y="854"/>
                    <a:pt x="29" y="863"/>
                  </a:cubicBezTo>
                  <a:cubicBezTo>
                    <a:pt x="50" y="911"/>
                    <a:pt x="48" y="916"/>
                    <a:pt x="54" y="922"/>
                  </a:cubicBezTo>
                  <a:cubicBezTo>
                    <a:pt x="84" y="967"/>
                    <a:pt x="81" y="972"/>
                    <a:pt x="86" y="972"/>
                  </a:cubicBezTo>
                  <a:cubicBezTo>
                    <a:pt x="97" y="985"/>
                    <a:pt x="95" y="988"/>
                    <a:pt x="95" y="988"/>
                  </a:cubicBezTo>
                  <a:cubicBezTo>
                    <a:pt x="134" y="1039"/>
                    <a:pt x="133" y="1041"/>
                    <a:pt x="134" y="1043"/>
                  </a:cubicBezTo>
                  <a:cubicBezTo>
                    <a:pt x="154" y="1066"/>
                    <a:pt x="152" y="1068"/>
                    <a:pt x="153" y="1069"/>
                  </a:cubicBezTo>
                  <a:cubicBezTo>
                    <a:pt x="163" y="1084"/>
                    <a:pt x="168" y="1094"/>
                    <a:pt x="176" y="1104"/>
                  </a:cubicBezTo>
                  <a:cubicBezTo>
                    <a:pt x="193" y="1150"/>
                    <a:pt x="191" y="1152"/>
                    <a:pt x="193" y="1155"/>
                  </a:cubicBezTo>
                  <a:cubicBezTo>
                    <a:pt x="174" y="1126"/>
                    <a:pt x="178" y="1120"/>
                    <a:pt x="173" y="1121"/>
                  </a:cubicBezTo>
                  <a:cubicBezTo>
                    <a:pt x="150" y="1085"/>
                    <a:pt x="146" y="1076"/>
                    <a:pt x="137" y="1068"/>
                  </a:cubicBezTo>
                  <a:cubicBezTo>
                    <a:pt x="122" y="1043"/>
                    <a:pt x="118" y="1038"/>
                    <a:pt x="116" y="1034"/>
                  </a:cubicBezTo>
                  <a:cubicBezTo>
                    <a:pt x="107" y="1023"/>
                    <a:pt x="105" y="1016"/>
                    <a:pt x="100" y="1009"/>
                  </a:cubicBezTo>
                  <a:cubicBezTo>
                    <a:pt x="90" y="998"/>
                    <a:pt x="92" y="997"/>
                    <a:pt x="89" y="997"/>
                  </a:cubicBezTo>
                  <a:cubicBezTo>
                    <a:pt x="85" y="986"/>
                    <a:pt x="82" y="987"/>
                    <a:pt x="82" y="987"/>
                  </a:cubicBezTo>
                  <a:cubicBezTo>
                    <a:pt x="53" y="952"/>
                    <a:pt x="52" y="942"/>
                    <a:pt x="49" y="942"/>
                  </a:cubicBezTo>
                  <a:cubicBezTo>
                    <a:pt x="31" y="899"/>
                    <a:pt x="22" y="894"/>
                    <a:pt x="26" y="890"/>
                  </a:cubicBezTo>
                  <a:cubicBezTo>
                    <a:pt x="40" y="944"/>
                    <a:pt x="46" y="951"/>
                    <a:pt x="50" y="957"/>
                  </a:cubicBezTo>
                  <a:cubicBezTo>
                    <a:pt x="55" y="964"/>
                    <a:pt x="54" y="966"/>
                    <a:pt x="55" y="967"/>
                  </a:cubicBezTo>
                  <a:cubicBezTo>
                    <a:pt x="62" y="976"/>
                    <a:pt x="63" y="974"/>
                    <a:pt x="64" y="976"/>
                  </a:cubicBezTo>
                  <a:cubicBezTo>
                    <a:pt x="71" y="991"/>
                    <a:pt x="75" y="992"/>
                    <a:pt x="75" y="992"/>
                  </a:cubicBezTo>
                  <a:cubicBezTo>
                    <a:pt x="87" y="1006"/>
                    <a:pt x="91" y="1013"/>
                    <a:pt x="94" y="1018"/>
                  </a:cubicBezTo>
                  <a:cubicBezTo>
                    <a:pt x="102" y="1029"/>
                    <a:pt x="101" y="1031"/>
                    <a:pt x="102" y="1032"/>
                  </a:cubicBezTo>
                  <a:cubicBezTo>
                    <a:pt x="136" y="1079"/>
                    <a:pt x="145" y="1091"/>
                    <a:pt x="153" y="1103"/>
                  </a:cubicBezTo>
                  <a:cubicBezTo>
                    <a:pt x="187" y="1163"/>
                    <a:pt x="182" y="1168"/>
                    <a:pt x="186" y="1173"/>
                  </a:cubicBezTo>
                  <a:cubicBezTo>
                    <a:pt x="178" y="1170"/>
                    <a:pt x="174" y="1167"/>
                    <a:pt x="173" y="1165"/>
                  </a:cubicBezTo>
                  <a:cubicBezTo>
                    <a:pt x="155" y="1142"/>
                    <a:pt x="146" y="1120"/>
                    <a:pt x="135" y="1111"/>
                  </a:cubicBezTo>
                  <a:cubicBezTo>
                    <a:pt x="110" y="1078"/>
                    <a:pt x="102" y="1080"/>
                    <a:pt x="106" y="1076"/>
                  </a:cubicBezTo>
                  <a:cubicBezTo>
                    <a:pt x="83" y="1057"/>
                    <a:pt x="75" y="1040"/>
                    <a:pt x="65" y="1032"/>
                  </a:cubicBezTo>
                  <a:cubicBezTo>
                    <a:pt x="32" y="978"/>
                    <a:pt x="31" y="976"/>
                    <a:pt x="24" y="965"/>
                  </a:cubicBezTo>
                  <a:cubicBezTo>
                    <a:pt x="9" y="949"/>
                    <a:pt x="15" y="952"/>
                    <a:pt x="15" y="957"/>
                  </a:cubicBezTo>
                  <a:cubicBezTo>
                    <a:pt x="47" y="1023"/>
                    <a:pt x="52" y="1028"/>
                    <a:pt x="57" y="1035"/>
                  </a:cubicBezTo>
                  <a:cubicBezTo>
                    <a:pt x="102" y="1083"/>
                    <a:pt x="107" y="1092"/>
                    <a:pt x="113" y="1095"/>
                  </a:cubicBezTo>
                  <a:cubicBezTo>
                    <a:pt x="149" y="1143"/>
                    <a:pt x="150" y="1151"/>
                    <a:pt x="154" y="1149"/>
                  </a:cubicBezTo>
                  <a:cubicBezTo>
                    <a:pt x="174" y="1202"/>
                    <a:pt x="185" y="1210"/>
                    <a:pt x="182" y="1215"/>
                  </a:cubicBezTo>
                  <a:cubicBezTo>
                    <a:pt x="168" y="1179"/>
                    <a:pt x="159" y="1180"/>
                    <a:pt x="162" y="1177"/>
                  </a:cubicBezTo>
                  <a:cubicBezTo>
                    <a:pt x="140" y="1153"/>
                    <a:pt x="142" y="1142"/>
                    <a:pt x="135" y="1136"/>
                  </a:cubicBezTo>
                  <a:cubicBezTo>
                    <a:pt x="98" y="1090"/>
                    <a:pt x="95" y="1086"/>
                    <a:pt x="92" y="1086"/>
                  </a:cubicBezTo>
                  <a:cubicBezTo>
                    <a:pt x="82" y="1073"/>
                    <a:pt x="82" y="1071"/>
                    <a:pt x="82" y="1069"/>
                  </a:cubicBezTo>
                  <a:cubicBezTo>
                    <a:pt x="44" y="1034"/>
                    <a:pt x="41" y="1030"/>
                    <a:pt x="39" y="1026"/>
                  </a:cubicBezTo>
                  <a:cubicBezTo>
                    <a:pt x="13" y="992"/>
                    <a:pt x="16" y="996"/>
                    <a:pt x="17" y="1000"/>
                  </a:cubicBezTo>
                  <a:cubicBezTo>
                    <a:pt x="48" y="1041"/>
                    <a:pt x="46" y="1053"/>
                    <a:pt x="55" y="1056"/>
                  </a:cubicBezTo>
                  <a:cubicBezTo>
                    <a:pt x="80" y="1083"/>
                    <a:pt x="81" y="1085"/>
                    <a:pt x="83" y="1087"/>
                  </a:cubicBezTo>
                  <a:cubicBezTo>
                    <a:pt x="89" y="1101"/>
                    <a:pt x="103" y="1099"/>
                    <a:pt x="97" y="1104"/>
                  </a:cubicBezTo>
                  <a:cubicBezTo>
                    <a:pt x="125" y="1140"/>
                    <a:pt x="131" y="1145"/>
                    <a:pt x="130" y="1149"/>
                  </a:cubicBezTo>
                  <a:cubicBezTo>
                    <a:pt x="93" y="1107"/>
                    <a:pt x="89" y="1106"/>
                    <a:pt x="86" y="1102"/>
                  </a:cubicBezTo>
                  <a:cubicBezTo>
                    <a:pt x="63" y="1079"/>
                    <a:pt x="59" y="1075"/>
                    <a:pt x="55" y="1073"/>
                  </a:cubicBezTo>
                  <a:cubicBezTo>
                    <a:pt x="0" y="1009"/>
                    <a:pt x="9" y="1016"/>
                    <a:pt x="8" y="1021"/>
                  </a:cubicBezTo>
                  <a:cubicBezTo>
                    <a:pt x="27" y="1050"/>
                    <a:pt x="29" y="1050"/>
                    <a:pt x="30" y="1052"/>
                  </a:cubicBezTo>
                  <a:cubicBezTo>
                    <a:pt x="33" y="1062"/>
                    <a:pt x="38" y="1060"/>
                    <a:pt x="41" y="1066"/>
                  </a:cubicBezTo>
                  <a:cubicBezTo>
                    <a:pt x="86" y="1110"/>
                    <a:pt x="90" y="1120"/>
                    <a:pt x="96" y="1122"/>
                  </a:cubicBezTo>
                  <a:cubicBezTo>
                    <a:pt x="118" y="1149"/>
                    <a:pt x="127" y="1163"/>
                    <a:pt x="137" y="1176"/>
                  </a:cubicBezTo>
                  <a:cubicBezTo>
                    <a:pt x="148" y="1204"/>
                    <a:pt x="162" y="1211"/>
                    <a:pt x="158" y="1215"/>
                  </a:cubicBezTo>
                  <a:cubicBezTo>
                    <a:pt x="165" y="1240"/>
                    <a:pt x="164" y="1234"/>
                    <a:pt x="163" y="1229"/>
                  </a:cubicBezTo>
                  <a:cubicBezTo>
                    <a:pt x="151" y="1205"/>
                    <a:pt x="144" y="1201"/>
                    <a:pt x="143" y="1199"/>
                  </a:cubicBezTo>
                  <a:cubicBezTo>
                    <a:pt x="118" y="1171"/>
                    <a:pt x="122" y="1166"/>
                    <a:pt x="116" y="1164"/>
                  </a:cubicBezTo>
                  <a:cubicBezTo>
                    <a:pt x="82" y="1123"/>
                    <a:pt x="68" y="1114"/>
                    <a:pt x="60" y="1107"/>
                  </a:cubicBezTo>
                  <a:cubicBezTo>
                    <a:pt x="19" y="1050"/>
                    <a:pt x="22" y="1042"/>
                    <a:pt x="13" y="1042"/>
                  </a:cubicBezTo>
                  <a:cubicBezTo>
                    <a:pt x="62" y="1117"/>
                    <a:pt x="74" y="1136"/>
                    <a:pt x="95" y="1152"/>
                  </a:cubicBezTo>
                  <a:cubicBezTo>
                    <a:pt x="135" y="1204"/>
                    <a:pt x="140" y="1211"/>
                    <a:pt x="145" y="1217"/>
                  </a:cubicBezTo>
                  <a:cubicBezTo>
                    <a:pt x="170" y="1269"/>
                    <a:pt x="166" y="1271"/>
                    <a:pt x="171" y="1274"/>
                  </a:cubicBezTo>
                  <a:cubicBezTo>
                    <a:pt x="178" y="1302"/>
                    <a:pt x="178" y="1304"/>
                    <a:pt x="177" y="1307"/>
                  </a:cubicBezTo>
                  <a:cubicBezTo>
                    <a:pt x="169" y="1297"/>
                    <a:pt x="173" y="1295"/>
                    <a:pt x="168" y="1291"/>
                  </a:cubicBezTo>
                  <a:cubicBezTo>
                    <a:pt x="133" y="1236"/>
                    <a:pt x="128" y="1228"/>
                    <a:pt x="116" y="1208"/>
                  </a:cubicBezTo>
                  <a:cubicBezTo>
                    <a:pt x="41" y="1115"/>
                    <a:pt x="40" y="1112"/>
                    <a:pt x="37" y="1109"/>
                  </a:cubicBezTo>
                  <a:cubicBezTo>
                    <a:pt x="25" y="1086"/>
                    <a:pt x="30" y="1079"/>
                    <a:pt x="24" y="1081"/>
                  </a:cubicBezTo>
                  <a:cubicBezTo>
                    <a:pt x="59" y="1159"/>
                    <a:pt x="64" y="1161"/>
                    <a:pt x="69" y="1166"/>
                  </a:cubicBezTo>
                  <a:cubicBezTo>
                    <a:pt x="116" y="1220"/>
                    <a:pt x="123" y="1241"/>
                    <a:pt x="133" y="1245"/>
                  </a:cubicBezTo>
                  <a:cubicBezTo>
                    <a:pt x="146" y="1275"/>
                    <a:pt x="149" y="1274"/>
                    <a:pt x="153" y="1283"/>
                  </a:cubicBezTo>
                  <a:cubicBezTo>
                    <a:pt x="167" y="1322"/>
                    <a:pt x="173" y="1328"/>
                    <a:pt x="172" y="1333"/>
                  </a:cubicBezTo>
                  <a:cubicBezTo>
                    <a:pt x="172" y="1344"/>
                    <a:pt x="171" y="1342"/>
                    <a:pt x="167" y="1341"/>
                  </a:cubicBezTo>
                  <a:cubicBezTo>
                    <a:pt x="163" y="1322"/>
                    <a:pt x="155" y="1318"/>
                    <a:pt x="159" y="1315"/>
                  </a:cubicBezTo>
                  <a:cubicBezTo>
                    <a:pt x="128" y="1261"/>
                    <a:pt x="129" y="1259"/>
                    <a:pt x="117" y="1247"/>
                  </a:cubicBezTo>
                  <a:cubicBezTo>
                    <a:pt x="67" y="1189"/>
                    <a:pt x="67" y="1186"/>
                    <a:pt x="62" y="1181"/>
                  </a:cubicBezTo>
                  <a:cubicBezTo>
                    <a:pt x="50" y="1165"/>
                    <a:pt x="47" y="1166"/>
                    <a:pt x="49" y="1163"/>
                  </a:cubicBezTo>
                  <a:cubicBezTo>
                    <a:pt x="12" y="1111"/>
                    <a:pt x="15" y="1107"/>
                    <a:pt x="9" y="1101"/>
                  </a:cubicBezTo>
                  <a:cubicBezTo>
                    <a:pt x="13" y="1122"/>
                    <a:pt x="19" y="1126"/>
                    <a:pt x="16" y="1128"/>
                  </a:cubicBezTo>
                  <a:cubicBezTo>
                    <a:pt x="47" y="1180"/>
                    <a:pt x="52" y="1178"/>
                    <a:pt x="54" y="1184"/>
                  </a:cubicBezTo>
                  <a:cubicBezTo>
                    <a:pt x="108" y="1249"/>
                    <a:pt x="110" y="1258"/>
                    <a:pt x="114" y="1257"/>
                  </a:cubicBezTo>
                  <a:cubicBezTo>
                    <a:pt x="108" y="1251"/>
                    <a:pt x="101" y="1249"/>
                    <a:pt x="97" y="1247"/>
                  </a:cubicBezTo>
                  <a:cubicBezTo>
                    <a:pt x="70" y="1217"/>
                    <a:pt x="67" y="1206"/>
                    <a:pt x="63" y="1203"/>
                  </a:cubicBezTo>
                  <a:cubicBezTo>
                    <a:pt x="43" y="1184"/>
                    <a:pt x="42" y="1180"/>
                    <a:pt x="40" y="1177"/>
                  </a:cubicBezTo>
                  <a:cubicBezTo>
                    <a:pt x="2" y="1139"/>
                    <a:pt x="9" y="1144"/>
                    <a:pt x="8" y="1147"/>
                  </a:cubicBezTo>
                  <a:cubicBezTo>
                    <a:pt x="31" y="1180"/>
                    <a:pt x="28" y="1183"/>
                    <a:pt x="34" y="1187"/>
                  </a:cubicBezTo>
                  <a:cubicBezTo>
                    <a:pt x="104" y="1266"/>
                    <a:pt x="106" y="1270"/>
                    <a:pt x="109" y="1273"/>
                  </a:cubicBezTo>
                  <a:cubicBezTo>
                    <a:pt x="130" y="1308"/>
                    <a:pt x="136" y="1314"/>
                    <a:pt x="138" y="1320"/>
                  </a:cubicBezTo>
                  <a:cubicBezTo>
                    <a:pt x="148" y="1353"/>
                    <a:pt x="160" y="1358"/>
                    <a:pt x="154" y="1360"/>
                  </a:cubicBezTo>
                  <a:cubicBezTo>
                    <a:pt x="143" y="1349"/>
                    <a:pt x="143" y="1342"/>
                    <a:pt x="136" y="1334"/>
                  </a:cubicBezTo>
                  <a:cubicBezTo>
                    <a:pt x="102" y="1286"/>
                    <a:pt x="93" y="1279"/>
                    <a:pt x="95" y="1275"/>
                  </a:cubicBezTo>
                  <a:cubicBezTo>
                    <a:pt x="30" y="1202"/>
                    <a:pt x="24" y="1194"/>
                    <a:pt x="18" y="1185"/>
                  </a:cubicBezTo>
                  <a:cubicBezTo>
                    <a:pt x="17" y="1202"/>
                    <a:pt x="20" y="1204"/>
                    <a:pt x="22" y="1205"/>
                  </a:cubicBezTo>
                  <a:cubicBezTo>
                    <a:pt x="28" y="1233"/>
                    <a:pt x="31" y="1245"/>
                    <a:pt x="36" y="1247"/>
                  </a:cubicBezTo>
                  <a:cubicBezTo>
                    <a:pt x="44" y="1265"/>
                    <a:pt x="42" y="1268"/>
                    <a:pt x="45" y="1267"/>
                  </a:cubicBezTo>
                  <a:cubicBezTo>
                    <a:pt x="78" y="1315"/>
                    <a:pt x="77" y="1317"/>
                    <a:pt x="84" y="1325"/>
                  </a:cubicBezTo>
                  <a:cubicBezTo>
                    <a:pt x="106" y="1353"/>
                    <a:pt x="114" y="1357"/>
                    <a:pt x="107" y="1360"/>
                  </a:cubicBezTo>
                  <a:cubicBezTo>
                    <a:pt x="74" y="1315"/>
                    <a:pt x="69" y="1314"/>
                    <a:pt x="66" y="1306"/>
                  </a:cubicBezTo>
                  <a:cubicBezTo>
                    <a:pt x="42" y="1273"/>
                    <a:pt x="39" y="1262"/>
                    <a:pt x="33" y="1256"/>
                  </a:cubicBezTo>
                  <a:cubicBezTo>
                    <a:pt x="26" y="1249"/>
                    <a:pt x="31" y="1241"/>
                    <a:pt x="27" y="1238"/>
                  </a:cubicBezTo>
                  <a:cubicBezTo>
                    <a:pt x="23" y="1255"/>
                    <a:pt x="30" y="1264"/>
                    <a:pt x="33" y="1273"/>
                  </a:cubicBezTo>
                  <a:cubicBezTo>
                    <a:pt x="72" y="1327"/>
                    <a:pt x="77" y="1337"/>
                    <a:pt x="86" y="1343"/>
                  </a:cubicBezTo>
                  <a:cubicBezTo>
                    <a:pt x="91" y="1356"/>
                    <a:pt x="95" y="1356"/>
                    <a:pt x="95" y="1356"/>
                  </a:cubicBezTo>
                  <a:cubicBezTo>
                    <a:pt x="113" y="1378"/>
                    <a:pt x="122" y="1391"/>
                    <a:pt x="131" y="1399"/>
                  </a:cubicBezTo>
                  <a:cubicBezTo>
                    <a:pt x="141" y="1414"/>
                    <a:pt x="144" y="1416"/>
                    <a:pt x="146" y="1420"/>
                  </a:cubicBezTo>
                  <a:cubicBezTo>
                    <a:pt x="142" y="1419"/>
                    <a:pt x="139" y="1422"/>
                    <a:pt x="137" y="1417"/>
                  </a:cubicBezTo>
                  <a:cubicBezTo>
                    <a:pt x="104" y="1393"/>
                    <a:pt x="99" y="1389"/>
                    <a:pt x="94" y="1389"/>
                  </a:cubicBezTo>
                  <a:cubicBezTo>
                    <a:pt x="39" y="1357"/>
                    <a:pt x="44" y="1357"/>
                    <a:pt x="47" y="1361"/>
                  </a:cubicBezTo>
                  <a:cubicBezTo>
                    <a:pt x="73" y="1381"/>
                    <a:pt x="77" y="1386"/>
                    <a:pt x="82" y="1385"/>
                  </a:cubicBezTo>
                  <a:cubicBezTo>
                    <a:pt x="123" y="1414"/>
                    <a:pt x="127" y="1423"/>
                    <a:pt x="131" y="1423"/>
                  </a:cubicBezTo>
                  <a:cubicBezTo>
                    <a:pt x="163" y="1460"/>
                    <a:pt x="167" y="1459"/>
                    <a:pt x="169" y="1462"/>
                  </a:cubicBezTo>
                  <a:cubicBezTo>
                    <a:pt x="183" y="1480"/>
                    <a:pt x="180" y="1489"/>
                    <a:pt x="185" y="1495"/>
                  </a:cubicBezTo>
                  <a:cubicBezTo>
                    <a:pt x="198" y="1470"/>
                    <a:pt x="199" y="1467"/>
                    <a:pt x="200" y="1465"/>
                  </a:cubicBezTo>
                  <a:cubicBezTo>
                    <a:pt x="239" y="1447"/>
                    <a:pt x="243" y="1445"/>
                    <a:pt x="246" y="1443"/>
                  </a:cubicBezTo>
                  <a:cubicBezTo>
                    <a:pt x="237" y="1440"/>
                    <a:pt x="233" y="1441"/>
                    <a:pt x="230" y="1441"/>
                  </a:cubicBezTo>
                  <a:cubicBezTo>
                    <a:pt x="214" y="1443"/>
                    <a:pt x="212" y="1436"/>
                    <a:pt x="217" y="1430"/>
                  </a:cubicBezTo>
                  <a:cubicBezTo>
                    <a:pt x="295" y="1389"/>
                    <a:pt x="303" y="1382"/>
                    <a:pt x="310" y="1385"/>
                  </a:cubicBezTo>
                  <a:cubicBezTo>
                    <a:pt x="381" y="1375"/>
                    <a:pt x="383" y="1379"/>
                    <a:pt x="388" y="1373"/>
                  </a:cubicBezTo>
                  <a:cubicBezTo>
                    <a:pt x="426" y="1368"/>
                    <a:pt x="430" y="1366"/>
                    <a:pt x="433" y="1365"/>
                  </a:cubicBezTo>
                  <a:cubicBezTo>
                    <a:pt x="449" y="1360"/>
                    <a:pt x="453" y="1363"/>
                    <a:pt x="457" y="1358"/>
                  </a:cubicBezTo>
                  <a:cubicBezTo>
                    <a:pt x="441" y="1356"/>
                    <a:pt x="440" y="1359"/>
                    <a:pt x="438" y="1359"/>
                  </a:cubicBezTo>
                  <a:cubicBezTo>
                    <a:pt x="426" y="1362"/>
                    <a:pt x="425" y="1358"/>
                    <a:pt x="421" y="1362"/>
                  </a:cubicBezTo>
                  <a:cubicBezTo>
                    <a:pt x="371" y="1366"/>
                    <a:pt x="364" y="1369"/>
                    <a:pt x="357" y="1369"/>
                  </a:cubicBezTo>
                  <a:cubicBezTo>
                    <a:pt x="338" y="1375"/>
                    <a:pt x="337" y="1371"/>
                    <a:pt x="335" y="1372"/>
                  </a:cubicBezTo>
                  <a:cubicBezTo>
                    <a:pt x="307" y="1376"/>
                    <a:pt x="306" y="1372"/>
                    <a:pt x="303" y="1376"/>
                  </a:cubicBezTo>
                  <a:cubicBezTo>
                    <a:pt x="270" y="1383"/>
                    <a:pt x="263" y="1389"/>
                    <a:pt x="258" y="1388"/>
                  </a:cubicBezTo>
                  <a:cubicBezTo>
                    <a:pt x="202" y="1433"/>
                    <a:pt x="200" y="1437"/>
                    <a:pt x="196" y="1441"/>
                  </a:cubicBezTo>
                  <a:cubicBezTo>
                    <a:pt x="185" y="1441"/>
                    <a:pt x="190" y="1433"/>
                    <a:pt x="197" y="1425"/>
                  </a:cubicBezTo>
                  <a:cubicBezTo>
                    <a:pt x="279" y="1366"/>
                    <a:pt x="282" y="1364"/>
                    <a:pt x="284" y="1362"/>
                  </a:cubicBezTo>
                  <a:cubicBezTo>
                    <a:pt x="315" y="1356"/>
                    <a:pt x="324" y="1356"/>
                    <a:pt x="334" y="1353"/>
                  </a:cubicBezTo>
                  <a:cubicBezTo>
                    <a:pt x="381" y="1350"/>
                    <a:pt x="385" y="1350"/>
                    <a:pt x="390" y="1350"/>
                  </a:cubicBezTo>
                  <a:cubicBezTo>
                    <a:pt x="436" y="1341"/>
                    <a:pt x="441" y="1339"/>
                    <a:pt x="446" y="1339"/>
                  </a:cubicBezTo>
                  <a:cubicBezTo>
                    <a:pt x="489" y="1324"/>
                    <a:pt x="486" y="1320"/>
                    <a:pt x="481" y="1326"/>
                  </a:cubicBezTo>
                  <a:cubicBezTo>
                    <a:pt x="445" y="1330"/>
                    <a:pt x="442" y="1333"/>
                    <a:pt x="438" y="1335"/>
                  </a:cubicBezTo>
                  <a:cubicBezTo>
                    <a:pt x="414" y="1334"/>
                    <a:pt x="409" y="1345"/>
                    <a:pt x="406" y="1338"/>
                  </a:cubicBezTo>
                  <a:cubicBezTo>
                    <a:pt x="436" y="1330"/>
                    <a:pt x="444" y="1327"/>
                    <a:pt x="451" y="1328"/>
                  </a:cubicBezTo>
                  <a:cubicBezTo>
                    <a:pt x="502" y="1292"/>
                    <a:pt x="500" y="1297"/>
                    <a:pt x="495" y="1301"/>
                  </a:cubicBezTo>
                  <a:cubicBezTo>
                    <a:pt x="463" y="1311"/>
                    <a:pt x="458" y="1319"/>
                    <a:pt x="455" y="1320"/>
                  </a:cubicBezTo>
                  <a:cubicBezTo>
                    <a:pt x="410" y="1329"/>
                    <a:pt x="405" y="1329"/>
                    <a:pt x="400" y="1333"/>
                  </a:cubicBezTo>
                  <a:cubicBezTo>
                    <a:pt x="380" y="1333"/>
                    <a:pt x="378" y="1331"/>
                    <a:pt x="376" y="1333"/>
                  </a:cubicBezTo>
                  <a:cubicBezTo>
                    <a:pt x="356" y="1334"/>
                    <a:pt x="353" y="1333"/>
                    <a:pt x="355" y="1331"/>
                  </a:cubicBezTo>
                  <a:cubicBezTo>
                    <a:pt x="400" y="1320"/>
                    <a:pt x="402" y="1322"/>
                    <a:pt x="405" y="1319"/>
                  </a:cubicBezTo>
                  <a:cubicBezTo>
                    <a:pt x="429" y="1309"/>
                    <a:pt x="438" y="1305"/>
                    <a:pt x="450" y="1297"/>
                  </a:cubicBezTo>
                  <a:cubicBezTo>
                    <a:pt x="498" y="1254"/>
                    <a:pt x="508" y="1256"/>
                    <a:pt x="503" y="1248"/>
                  </a:cubicBezTo>
                  <a:cubicBezTo>
                    <a:pt x="391" y="1316"/>
                    <a:pt x="387" y="1317"/>
                    <a:pt x="384" y="1317"/>
                  </a:cubicBezTo>
                  <a:cubicBezTo>
                    <a:pt x="365" y="1320"/>
                    <a:pt x="363" y="1321"/>
                    <a:pt x="360" y="1322"/>
                  </a:cubicBezTo>
                  <a:cubicBezTo>
                    <a:pt x="345" y="1324"/>
                    <a:pt x="344" y="1319"/>
                    <a:pt x="342" y="1323"/>
                  </a:cubicBezTo>
                  <a:cubicBezTo>
                    <a:pt x="303" y="1328"/>
                    <a:pt x="296" y="1326"/>
                    <a:pt x="290" y="1326"/>
                  </a:cubicBezTo>
                  <a:cubicBezTo>
                    <a:pt x="244" y="1332"/>
                    <a:pt x="240" y="1335"/>
                    <a:pt x="237" y="1335"/>
                  </a:cubicBezTo>
                  <a:cubicBezTo>
                    <a:pt x="200" y="1351"/>
                    <a:pt x="199" y="1362"/>
                    <a:pt x="193" y="1356"/>
                  </a:cubicBezTo>
                  <a:cubicBezTo>
                    <a:pt x="222" y="1332"/>
                    <a:pt x="227" y="1334"/>
                    <a:pt x="232" y="1328"/>
                  </a:cubicBezTo>
                  <a:cubicBezTo>
                    <a:pt x="257" y="1323"/>
                    <a:pt x="260" y="1322"/>
                    <a:pt x="262" y="1322"/>
                  </a:cubicBezTo>
                  <a:cubicBezTo>
                    <a:pt x="340" y="1309"/>
                    <a:pt x="350" y="1304"/>
                    <a:pt x="360" y="1305"/>
                  </a:cubicBezTo>
                  <a:cubicBezTo>
                    <a:pt x="414" y="1282"/>
                    <a:pt x="428" y="1278"/>
                    <a:pt x="443" y="1270"/>
                  </a:cubicBezTo>
                  <a:cubicBezTo>
                    <a:pt x="485" y="1238"/>
                    <a:pt x="488" y="1241"/>
                    <a:pt x="493" y="1236"/>
                  </a:cubicBezTo>
                  <a:cubicBezTo>
                    <a:pt x="503" y="1226"/>
                    <a:pt x="507" y="1224"/>
                    <a:pt x="512" y="1220"/>
                  </a:cubicBezTo>
                  <a:cubicBezTo>
                    <a:pt x="513" y="1206"/>
                    <a:pt x="509" y="1214"/>
                    <a:pt x="502" y="1222"/>
                  </a:cubicBezTo>
                  <a:cubicBezTo>
                    <a:pt x="460" y="1250"/>
                    <a:pt x="445" y="1261"/>
                    <a:pt x="435" y="1266"/>
                  </a:cubicBezTo>
                  <a:cubicBezTo>
                    <a:pt x="399" y="1282"/>
                    <a:pt x="395" y="1285"/>
                    <a:pt x="392" y="1284"/>
                  </a:cubicBezTo>
                  <a:cubicBezTo>
                    <a:pt x="323" y="1300"/>
                    <a:pt x="316" y="1303"/>
                    <a:pt x="308" y="1308"/>
                  </a:cubicBezTo>
                  <a:cubicBezTo>
                    <a:pt x="286" y="1307"/>
                    <a:pt x="284" y="1307"/>
                    <a:pt x="281" y="1308"/>
                  </a:cubicBezTo>
                  <a:cubicBezTo>
                    <a:pt x="265" y="1315"/>
                    <a:pt x="263" y="1313"/>
                    <a:pt x="260" y="1316"/>
                  </a:cubicBezTo>
                  <a:cubicBezTo>
                    <a:pt x="276" y="1302"/>
                    <a:pt x="278" y="1307"/>
                    <a:pt x="282" y="1305"/>
                  </a:cubicBezTo>
                  <a:cubicBezTo>
                    <a:pt x="318" y="1297"/>
                    <a:pt x="324" y="1295"/>
                    <a:pt x="330" y="1297"/>
                  </a:cubicBezTo>
                  <a:cubicBezTo>
                    <a:pt x="385" y="1284"/>
                    <a:pt x="390" y="1272"/>
                    <a:pt x="392" y="1277"/>
                  </a:cubicBezTo>
                  <a:cubicBezTo>
                    <a:pt x="458" y="1239"/>
                    <a:pt x="469" y="1229"/>
                    <a:pt x="477" y="1218"/>
                  </a:cubicBezTo>
                  <a:cubicBezTo>
                    <a:pt x="489" y="1197"/>
                    <a:pt x="479" y="1209"/>
                    <a:pt x="469" y="1221"/>
                  </a:cubicBezTo>
                  <a:cubicBezTo>
                    <a:pt x="433" y="1250"/>
                    <a:pt x="428" y="1253"/>
                    <a:pt x="424" y="1257"/>
                  </a:cubicBezTo>
                  <a:cubicBezTo>
                    <a:pt x="379" y="1272"/>
                    <a:pt x="373" y="1275"/>
                    <a:pt x="368" y="1275"/>
                  </a:cubicBezTo>
                  <a:cubicBezTo>
                    <a:pt x="317" y="1286"/>
                    <a:pt x="313" y="1290"/>
                    <a:pt x="308" y="1294"/>
                  </a:cubicBezTo>
                  <a:cubicBezTo>
                    <a:pt x="276" y="1296"/>
                    <a:pt x="268" y="1298"/>
                    <a:pt x="259" y="1301"/>
                  </a:cubicBezTo>
                  <a:cubicBezTo>
                    <a:pt x="226" y="1315"/>
                    <a:pt x="218" y="1314"/>
                    <a:pt x="210" y="1318"/>
                  </a:cubicBezTo>
                  <a:cubicBezTo>
                    <a:pt x="188" y="1324"/>
                    <a:pt x="198" y="1326"/>
                    <a:pt x="196" y="1323"/>
                  </a:cubicBezTo>
                  <a:cubicBezTo>
                    <a:pt x="245" y="1292"/>
                    <a:pt x="250" y="1296"/>
                    <a:pt x="257" y="1291"/>
                  </a:cubicBezTo>
                  <a:cubicBezTo>
                    <a:pt x="286" y="1281"/>
                    <a:pt x="297" y="1283"/>
                    <a:pt x="309" y="1278"/>
                  </a:cubicBezTo>
                  <a:cubicBezTo>
                    <a:pt x="360" y="1270"/>
                    <a:pt x="377" y="1254"/>
                    <a:pt x="392" y="1257"/>
                  </a:cubicBezTo>
                  <a:cubicBezTo>
                    <a:pt x="464" y="1216"/>
                    <a:pt x="478" y="1201"/>
                    <a:pt x="492" y="1188"/>
                  </a:cubicBezTo>
                  <a:cubicBezTo>
                    <a:pt x="510" y="1153"/>
                    <a:pt x="511" y="1156"/>
                    <a:pt x="505" y="1158"/>
                  </a:cubicBezTo>
                  <a:cubicBezTo>
                    <a:pt x="490" y="1176"/>
                    <a:pt x="487" y="1180"/>
                    <a:pt x="487" y="1184"/>
                  </a:cubicBezTo>
                  <a:cubicBezTo>
                    <a:pt x="443" y="1223"/>
                    <a:pt x="444" y="1226"/>
                    <a:pt x="442" y="1224"/>
                  </a:cubicBezTo>
                  <a:cubicBezTo>
                    <a:pt x="413" y="1237"/>
                    <a:pt x="407" y="1243"/>
                    <a:pt x="403" y="1242"/>
                  </a:cubicBezTo>
                  <a:cubicBezTo>
                    <a:pt x="325" y="1267"/>
                    <a:pt x="322" y="1265"/>
                    <a:pt x="318" y="1267"/>
                  </a:cubicBezTo>
                  <a:cubicBezTo>
                    <a:pt x="273" y="1273"/>
                    <a:pt x="263" y="1283"/>
                    <a:pt x="256" y="1279"/>
                  </a:cubicBezTo>
                  <a:cubicBezTo>
                    <a:pt x="295" y="1265"/>
                    <a:pt x="305" y="1261"/>
                    <a:pt x="314" y="1262"/>
                  </a:cubicBezTo>
                  <a:cubicBezTo>
                    <a:pt x="363" y="1241"/>
                    <a:pt x="375" y="1239"/>
                    <a:pt x="387" y="1234"/>
                  </a:cubicBezTo>
                  <a:cubicBezTo>
                    <a:pt x="479" y="1164"/>
                    <a:pt x="483" y="1161"/>
                    <a:pt x="485" y="1158"/>
                  </a:cubicBezTo>
                  <a:cubicBezTo>
                    <a:pt x="512" y="1124"/>
                    <a:pt x="513" y="1117"/>
                    <a:pt x="520" y="1111"/>
                  </a:cubicBezTo>
                  <a:cubicBezTo>
                    <a:pt x="509" y="1116"/>
                    <a:pt x="505" y="1120"/>
                    <a:pt x="502" y="1124"/>
                  </a:cubicBezTo>
                  <a:cubicBezTo>
                    <a:pt x="478" y="1160"/>
                    <a:pt x="470" y="1160"/>
                    <a:pt x="471" y="1166"/>
                  </a:cubicBezTo>
                  <a:cubicBezTo>
                    <a:pt x="431" y="1191"/>
                    <a:pt x="426" y="1200"/>
                    <a:pt x="421" y="1202"/>
                  </a:cubicBezTo>
                  <a:cubicBezTo>
                    <a:pt x="378" y="1227"/>
                    <a:pt x="371" y="1230"/>
                    <a:pt x="363" y="1234"/>
                  </a:cubicBezTo>
                  <a:cubicBezTo>
                    <a:pt x="322" y="1251"/>
                    <a:pt x="307" y="1250"/>
                    <a:pt x="290" y="1259"/>
                  </a:cubicBezTo>
                  <a:cubicBezTo>
                    <a:pt x="246" y="1271"/>
                    <a:pt x="237" y="1279"/>
                    <a:pt x="231" y="1275"/>
                  </a:cubicBezTo>
                  <a:cubicBezTo>
                    <a:pt x="290" y="1254"/>
                    <a:pt x="296" y="1241"/>
                    <a:pt x="298" y="1246"/>
                  </a:cubicBezTo>
                  <a:cubicBezTo>
                    <a:pt x="362" y="1221"/>
                    <a:pt x="377" y="1211"/>
                    <a:pt x="391" y="1204"/>
                  </a:cubicBezTo>
                  <a:cubicBezTo>
                    <a:pt x="515" y="1103"/>
                    <a:pt x="512" y="1098"/>
                    <a:pt x="518" y="1095"/>
                  </a:cubicBezTo>
                  <a:cubicBezTo>
                    <a:pt x="532" y="1075"/>
                    <a:pt x="536" y="1073"/>
                    <a:pt x="535" y="1071"/>
                  </a:cubicBezTo>
                  <a:cubicBezTo>
                    <a:pt x="539" y="1064"/>
                    <a:pt x="536" y="1067"/>
                    <a:pt x="532" y="1070"/>
                  </a:cubicBezTo>
                  <a:cubicBezTo>
                    <a:pt x="497" y="1109"/>
                    <a:pt x="495" y="1119"/>
                    <a:pt x="485" y="1121"/>
                  </a:cubicBezTo>
                  <a:cubicBezTo>
                    <a:pt x="453" y="1152"/>
                    <a:pt x="442" y="1160"/>
                    <a:pt x="431" y="1168"/>
                  </a:cubicBezTo>
                  <a:cubicBezTo>
                    <a:pt x="397" y="1193"/>
                    <a:pt x="389" y="1191"/>
                    <a:pt x="388" y="1197"/>
                  </a:cubicBezTo>
                  <a:cubicBezTo>
                    <a:pt x="367" y="1206"/>
                    <a:pt x="360" y="1215"/>
                    <a:pt x="356" y="1210"/>
                  </a:cubicBezTo>
                  <a:cubicBezTo>
                    <a:pt x="315" y="1230"/>
                    <a:pt x="305" y="1233"/>
                    <a:pt x="294" y="1240"/>
                  </a:cubicBezTo>
                  <a:cubicBezTo>
                    <a:pt x="262" y="1252"/>
                    <a:pt x="260" y="1251"/>
                    <a:pt x="257" y="1254"/>
                  </a:cubicBezTo>
                  <a:cubicBezTo>
                    <a:pt x="237" y="1263"/>
                    <a:pt x="233" y="1265"/>
                    <a:pt x="229" y="1267"/>
                  </a:cubicBezTo>
                  <a:cubicBezTo>
                    <a:pt x="218" y="1271"/>
                    <a:pt x="214" y="1278"/>
                    <a:pt x="211" y="1275"/>
                  </a:cubicBezTo>
                  <a:cubicBezTo>
                    <a:pt x="241" y="1245"/>
                    <a:pt x="262" y="1234"/>
                    <a:pt x="291" y="1222"/>
                  </a:cubicBezTo>
                  <a:cubicBezTo>
                    <a:pt x="352" y="1187"/>
                    <a:pt x="356" y="1194"/>
                    <a:pt x="360" y="1189"/>
                  </a:cubicBezTo>
                  <a:cubicBezTo>
                    <a:pt x="397" y="1173"/>
                    <a:pt x="401" y="1169"/>
                    <a:pt x="405" y="1169"/>
                  </a:cubicBezTo>
                  <a:cubicBezTo>
                    <a:pt x="461" y="1128"/>
                    <a:pt x="482" y="1115"/>
                    <a:pt x="495" y="1100"/>
                  </a:cubicBezTo>
                  <a:cubicBezTo>
                    <a:pt x="532" y="1063"/>
                    <a:pt x="536" y="1059"/>
                    <a:pt x="536" y="1055"/>
                  </a:cubicBezTo>
                  <a:cubicBezTo>
                    <a:pt x="492" y="1093"/>
                    <a:pt x="491" y="1097"/>
                    <a:pt x="486" y="1101"/>
                  </a:cubicBezTo>
                  <a:cubicBezTo>
                    <a:pt x="470" y="1111"/>
                    <a:pt x="468" y="1118"/>
                    <a:pt x="461" y="1121"/>
                  </a:cubicBezTo>
                  <a:cubicBezTo>
                    <a:pt x="441" y="1135"/>
                    <a:pt x="439" y="1138"/>
                    <a:pt x="438" y="1141"/>
                  </a:cubicBezTo>
                  <a:cubicBezTo>
                    <a:pt x="395" y="1165"/>
                    <a:pt x="389" y="1166"/>
                    <a:pt x="384" y="1167"/>
                  </a:cubicBezTo>
                  <a:cubicBezTo>
                    <a:pt x="366" y="1175"/>
                    <a:pt x="360" y="1181"/>
                    <a:pt x="354" y="1181"/>
                  </a:cubicBezTo>
                  <a:cubicBezTo>
                    <a:pt x="336" y="1190"/>
                    <a:pt x="330" y="1193"/>
                    <a:pt x="324" y="1196"/>
                  </a:cubicBezTo>
                  <a:cubicBezTo>
                    <a:pt x="289" y="1212"/>
                    <a:pt x="274" y="1219"/>
                    <a:pt x="259" y="1226"/>
                  </a:cubicBezTo>
                  <a:cubicBezTo>
                    <a:pt x="235" y="1240"/>
                    <a:pt x="227" y="1244"/>
                    <a:pt x="224" y="1249"/>
                  </a:cubicBezTo>
                  <a:cubicBezTo>
                    <a:pt x="202" y="1270"/>
                    <a:pt x="193" y="1272"/>
                    <a:pt x="192" y="1269"/>
                  </a:cubicBezTo>
                  <a:cubicBezTo>
                    <a:pt x="215" y="1249"/>
                    <a:pt x="212" y="1245"/>
                    <a:pt x="217" y="1243"/>
                  </a:cubicBezTo>
                  <a:cubicBezTo>
                    <a:pt x="243" y="1226"/>
                    <a:pt x="244" y="1223"/>
                    <a:pt x="250" y="1220"/>
                  </a:cubicBezTo>
                  <a:cubicBezTo>
                    <a:pt x="326" y="1181"/>
                    <a:pt x="340" y="1175"/>
                    <a:pt x="358" y="1169"/>
                  </a:cubicBezTo>
                  <a:cubicBezTo>
                    <a:pt x="494" y="1080"/>
                    <a:pt x="512" y="1077"/>
                    <a:pt x="512" y="1063"/>
                  </a:cubicBezTo>
                  <a:cubicBezTo>
                    <a:pt x="460" y="1106"/>
                    <a:pt x="454" y="1105"/>
                    <a:pt x="447" y="1112"/>
                  </a:cubicBezTo>
                  <a:cubicBezTo>
                    <a:pt x="401" y="1139"/>
                    <a:pt x="397" y="1141"/>
                    <a:pt x="392" y="1144"/>
                  </a:cubicBezTo>
                  <a:cubicBezTo>
                    <a:pt x="299" y="1182"/>
                    <a:pt x="278" y="1194"/>
                    <a:pt x="258" y="1204"/>
                  </a:cubicBezTo>
                  <a:cubicBezTo>
                    <a:pt x="222" y="1232"/>
                    <a:pt x="219" y="1228"/>
                    <a:pt x="215" y="1233"/>
                  </a:cubicBezTo>
                  <a:cubicBezTo>
                    <a:pt x="191" y="1248"/>
                    <a:pt x="198" y="1246"/>
                    <a:pt x="198" y="1243"/>
                  </a:cubicBezTo>
                  <a:cubicBezTo>
                    <a:pt x="210" y="1232"/>
                    <a:pt x="218" y="1227"/>
                    <a:pt x="221" y="1221"/>
                  </a:cubicBezTo>
                  <a:cubicBezTo>
                    <a:pt x="275" y="1187"/>
                    <a:pt x="293" y="1174"/>
                    <a:pt x="310" y="1167"/>
                  </a:cubicBezTo>
                  <a:cubicBezTo>
                    <a:pt x="378" y="1137"/>
                    <a:pt x="377" y="1130"/>
                    <a:pt x="382" y="1132"/>
                  </a:cubicBezTo>
                  <a:cubicBezTo>
                    <a:pt x="433" y="1103"/>
                    <a:pt x="436" y="1100"/>
                    <a:pt x="437" y="1102"/>
                  </a:cubicBezTo>
                  <a:cubicBezTo>
                    <a:pt x="461" y="1086"/>
                    <a:pt x="465" y="1087"/>
                    <a:pt x="471" y="1080"/>
                  </a:cubicBezTo>
                  <a:cubicBezTo>
                    <a:pt x="502" y="1058"/>
                    <a:pt x="506" y="1058"/>
                    <a:pt x="511" y="1054"/>
                  </a:cubicBezTo>
                  <a:cubicBezTo>
                    <a:pt x="567" y="1001"/>
                    <a:pt x="569" y="996"/>
                    <a:pt x="573" y="991"/>
                  </a:cubicBezTo>
                  <a:cubicBezTo>
                    <a:pt x="512" y="1042"/>
                    <a:pt x="492" y="1060"/>
                    <a:pt x="472" y="1069"/>
                  </a:cubicBezTo>
                  <a:cubicBezTo>
                    <a:pt x="445" y="1085"/>
                    <a:pt x="440" y="1093"/>
                    <a:pt x="436" y="1090"/>
                  </a:cubicBezTo>
                  <a:cubicBezTo>
                    <a:pt x="383" y="1123"/>
                    <a:pt x="380" y="1120"/>
                    <a:pt x="375" y="1125"/>
                  </a:cubicBezTo>
                  <a:cubicBezTo>
                    <a:pt x="301" y="1163"/>
                    <a:pt x="285" y="1166"/>
                    <a:pt x="266" y="1181"/>
                  </a:cubicBezTo>
                  <a:cubicBezTo>
                    <a:pt x="238" y="1199"/>
                    <a:pt x="226" y="1210"/>
                    <a:pt x="218" y="1211"/>
                  </a:cubicBezTo>
                  <a:cubicBezTo>
                    <a:pt x="195" y="1226"/>
                    <a:pt x="199" y="1221"/>
                    <a:pt x="198" y="1216"/>
                  </a:cubicBezTo>
                  <a:cubicBezTo>
                    <a:pt x="230" y="1183"/>
                    <a:pt x="233" y="1182"/>
                    <a:pt x="238" y="1177"/>
                  </a:cubicBezTo>
                  <a:cubicBezTo>
                    <a:pt x="319" y="1129"/>
                    <a:pt x="328" y="1123"/>
                    <a:pt x="336" y="1121"/>
                  </a:cubicBezTo>
                  <a:cubicBezTo>
                    <a:pt x="493" y="1012"/>
                    <a:pt x="511" y="1000"/>
                    <a:pt x="526" y="986"/>
                  </a:cubicBezTo>
                  <a:cubicBezTo>
                    <a:pt x="552" y="958"/>
                    <a:pt x="551" y="956"/>
                    <a:pt x="554" y="954"/>
                  </a:cubicBezTo>
                  <a:cubicBezTo>
                    <a:pt x="522" y="977"/>
                    <a:pt x="521" y="987"/>
                    <a:pt x="507" y="995"/>
                  </a:cubicBezTo>
                  <a:cubicBezTo>
                    <a:pt x="490" y="1009"/>
                    <a:pt x="487" y="1013"/>
                    <a:pt x="482" y="1018"/>
                  </a:cubicBezTo>
                  <a:cubicBezTo>
                    <a:pt x="358" y="1100"/>
                    <a:pt x="341" y="1103"/>
                    <a:pt x="333" y="1113"/>
                  </a:cubicBezTo>
                  <a:cubicBezTo>
                    <a:pt x="251" y="1161"/>
                    <a:pt x="227" y="1171"/>
                    <a:pt x="214" y="1187"/>
                  </a:cubicBezTo>
                  <a:cubicBezTo>
                    <a:pt x="211" y="1186"/>
                    <a:pt x="210" y="1183"/>
                    <a:pt x="213" y="1180"/>
                  </a:cubicBezTo>
                  <a:cubicBezTo>
                    <a:pt x="242" y="1151"/>
                    <a:pt x="248" y="1147"/>
                    <a:pt x="259" y="1137"/>
                  </a:cubicBezTo>
                  <a:cubicBezTo>
                    <a:pt x="360" y="1078"/>
                    <a:pt x="373" y="1070"/>
                    <a:pt x="393" y="1055"/>
                  </a:cubicBezTo>
                  <a:cubicBezTo>
                    <a:pt x="452" y="1010"/>
                    <a:pt x="460" y="1010"/>
                    <a:pt x="463" y="1005"/>
                  </a:cubicBezTo>
                  <a:cubicBezTo>
                    <a:pt x="524" y="947"/>
                    <a:pt x="530" y="944"/>
                    <a:pt x="532" y="940"/>
                  </a:cubicBezTo>
                  <a:cubicBezTo>
                    <a:pt x="561" y="903"/>
                    <a:pt x="566" y="896"/>
                    <a:pt x="574" y="890"/>
                  </a:cubicBezTo>
                  <a:cubicBezTo>
                    <a:pt x="547" y="899"/>
                    <a:pt x="543" y="903"/>
                    <a:pt x="537" y="907"/>
                  </a:cubicBezTo>
                  <a:cubicBezTo>
                    <a:pt x="522" y="918"/>
                    <a:pt x="523" y="921"/>
                    <a:pt x="519" y="922"/>
                  </a:cubicBezTo>
                  <a:cubicBezTo>
                    <a:pt x="491" y="945"/>
                    <a:pt x="485" y="954"/>
                    <a:pt x="474" y="962"/>
                  </a:cubicBezTo>
                  <a:cubicBezTo>
                    <a:pt x="396" y="1023"/>
                    <a:pt x="387" y="1030"/>
                    <a:pt x="378" y="1037"/>
                  </a:cubicBezTo>
                  <a:cubicBezTo>
                    <a:pt x="323" y="1067"/>
                    <a:pt x="317" y="1067"/>
                    <a:pt x="311" y="1070"/>
                  </a:cubicBezTo>
                  <a:cubicBezTo>
                    <a:pt x="262" y="1102"/>
                    <a:pt x="259" y="1103"/>
                    <a:pt x="256" y="1103"/>
                  </a:cubicBezTo>
                  <a:cubicBezTo>
                    <a:pt x="244" y="1115"/>
                    <a:pt x="236" y="1116"/>
                    <a:pt x="239" y="1120"/>
                  </a:cubicBezTo>
                  <a:cubicBezTo>
                    <a:pt x="222" y="1136"/>
                    <a:pt x="217" y="1144"/>
                    <a:pt x="214" y="1140"/>
                  </a:cubicBezTo>
                  <a:cubicBezTo>
                    <a:pt x="260" y="1090"/>
                    <a:pt x="271" y="1086"/>
                    <a:pt x="296" y="1066"/>
                  </a:cubicBezTo>
                  <a:cubicBezTo>
                    <a:pt x="418" y="989"/>
                    <a:pt x="425" y="977"/>
                    <a:pt x="430" y="979"/>
                  </a:cubicBezTo>
                  <a:cubicBezTo>
                    <a:pt x="451" y="961"/>
                    <a:pt x="456" y="956"/>
                    <a:pt x="465" y="947"/>
                  </a:cubicBezTo>
                  <a:cubicBezTo>
                    <a:pt x="540" y="892"/>
                    <a:pt x="549" y="886"/>
                    <a:pt x="560" y="878"/>
                  </a:cubicBezTo>
                  <a:cubicBezTo>
                    <a:pt x="587" y="870"/>
                    <a:pt x="592" y="858"/>
                    <a:pt x="594" y="863"/>
                  </a:cubicBezTo>
                  <a:cubicBezTo>
                    <a:pt x="625" y="848"/>
                    <a:pt x="636" y="854"/>
                    <a:pt x="633" y="845"/>
                  </a:cubicBezTo>
                  <a:cubicBezTo>
                    <a:pt x="574" y="858"/>
                    <a:pt x="566" y="857"/>
                    <a:pt x="557" y="863"/>
                  </a:cubicBezTo>
                  <a:cubicBezTo>
                    <a:pt x="523" y="876"/>
                    <a:pt x="515" y="880"/>
                    <a:pt x="508" y="884"/>
                  </a:cubicBezTo>
                  <a:cubicBezTo>
                    <a:pt x="420" y="945"/>
                    <a:pt x="411" y="951"/>
                    <a:pt x="402" y="958"/>
                  </a:cubicBezTo>
                  <a:cubicBezTo>
                    <a:pt x="299" y="1027"/>
                    <a:pt x="297" y="1029"/>
                    <a:pt x="295" y="1030"/>
                  </a:cubicBezTo>
                  <a:cubicBezTo>
                    <a:pt x="255" y="1062"/>
                    <a:pt x="252" y="1067"/>
                    <a:pt x="244" y="1072"/>
                  </a:cubicBezTo>
                  <a:cubicBezTo>
                    <a:pt x="230" y="1081"/>
                    <a:pt x="230" y="1077"/>
                    <a:pt x="232" y="1073"/>
                  </a:cubicBezTo>
                  <a:cubicBezTo>
                    <a:pt x="251" y="1057"/>
                    <a:pt x="253" y="1055"/>
                    <a:pt x="257" y="1053"/>
                  </a:cubicBezTo>
                  <a:cubicBezTo>
                    <a:pt x="293" y="1015"/>
                    <a:pt x="296" y="1017"/>
                    <a:pt x="300" y="1014"/>
                  </a:cubicBezTo>
                  <a:cubicBezTo>
                    <a:pt x="333" y="985"/>
                    <a:pt x="335" y="986"/>
                    <a:pt x="336" y="986"/>
                  </a:cubicBezTo>
                  <a:cubicBezTo>
                    <a:pt x="380" y="950"/>
                    <a:pt x="404" y="938"/>
                    <a:pt x="433" y="916"/>
                  </a:cubicBezTo>
                  <a:cubicBezTo>
                    <a:pt x="492" y="885"/>
                    <a:pt x="501" y="881"/>
                    <a:pt x="511" y="874"/>
                  </a:cubicBezTo>
                  <a:cubicBezTo>
                    <a:pt x="540" y="857"/>
                    <a:pt x="552" y="855"/>
                    <a:pt x="561" y="848"/>
                  </a:cubicBezTo>
                  <a:cubicBezTo>
                    <a:pt x="574" y="833"/>
                    <a:pt x="569" y="837"/>
                    <a:pt x="565" y="840"/>
                  </a:cubicBezTo>
                  <a:cubicBezTo>
                    <a:pt x="512" y="866"/>
                    <a:pt x="509" y="864"/>
                    <a:pt x="505" y="869"/>
                  </a:cubicBezTo>
                  <a:cubicBezTo>
                    <a:pt x="416" y="917"/>
                    <a:pt x="406" y="926"/>
                    <a:pt x="373" y="944"/>
                  </a:cubicBezTo>
                  <a:cubicBezTo>
                    <a:pt x="332" y="978"/>
                    <a:pt x="317" y="986"/>
                    <a:pt x="306" y="995"/>
                  </a:cubicBezTo>
                  <a:cubicBezTo>
                    <a:pt x="253" y="1040"/>
                    <a:pt x="256" y="1048"/>
                    <a:pt x="251" y="1045"/>
                  </a:cubicBezTo>
                  <a:cubicBezTo>
                    <a:pt x="235" y="1052"/>
                    <a:pt x="237" y="1048"/>
                    <a:pt x="241" y="1044"/>
                  </a:cubicBezTo>
                  <a:cubicBezTo>
                    <a:pt x="310" y="977"/>
                    <a:pt x="362" y="934"/>
                    <a:pt x="419" y="899"/>
                  </a:cubicBezTo>
                  <a:cubicBezTo>
                    <a:pt x="482" y="869"/>
                    <a:pt x="481" y="865"/>
                    <a:pt x="487" y="864"/>
                  </a:cubicBezTo>
                  <a:cubicBezTo>
                    <a:pt x="513" y="858"/>
                    <a:pt x="519" y="848"/>
                    <a:pt x="522" y="852"/>
                  </a:cubicBezTo>
                  <a:cubicBezTo>
                    <a:pt x="583" y="826"/>
                    <a:pt x="598" y="821"/>
                    <a:pt x="613" y="815"/>
                  </a:cubicBezTo>
                  <a:cubicBezTo>
                    <a:pt x="578" y="820"/>
                    <a:pt x="572" y="828"/>
                    <a:pt x="567" y="826"/>
                  </a:cubicBezTo>
                  <a:cubicBezTo>
                    <a:pt x="541" y="835"/>
                    <a:pt x="538" y="835"/>
                    <a:pt x="536" y="837"/>
                  </a:cubicBezTo>
                  <a:cubicBezTo>
                    <a:pt x="509" y="843"/>
                    <a:pt x="505" y="850"/>
                    <a:pt x="502" y="851"/>
                  </a:cubicBezTo>
                  <a:cubicBezTo>
                    <a:pt x="480" y="859"/>
                    <a:pt x="474" y="860"/>
                    <a:pt x="468" y="866"/>
                  </a:cubicBezTo>
                  <a:cubicBezTo>
                    <a:pt x="423" y="890"/>
                    <a:pt x="421" y="886"/>
                    <a:pt x="417" y="890"/>
                  </a:cubicBezTo>
                  <a:cubicBezTo>
                    <a:pt x="390" y="907"/>
                    <a:pt x="385" y="911"/>
                    <a:pt x="380" y="914"/>
                  </a:cubicBezTo>
                  <a:cubicBezTo>
                    <a:pt x="361" y="927"/>
                    <a:pt x="350" y="937"/>
                    <a:pt x="335" y="947"/>
                  </a:cubicBezTo>
                  <a:cubicBezTo>
                    <a:pt x="277" y="996"/>
                    <a:pt x="275" y="1001"/>
                    <a:pt x="266" y="1004"/>
                  </a:cubicBezTo>
                  <a:cubicBezTo>
                    <a:pt x="252" y="1019"/>
                    <a:pt x="249" y="1014"/>
                    <a:pt x="250" y="1013"/>
                  </a:cubicBezTo>
                  <a:cubicBezTo>
                    <a:pt x="261" y="1003"/>
                    <a:pt x="262" y="1003"/>
                    <a:pt x="262" y="1002"/>
                  </a:cubicBezTo>
                  <a:cubicBezTo>
                    <a:pt x="283" y="983"/>
                    <a:pt x="288" y="972"/>
                    <a:pt x="297" y="962"/>
                  </a:cubicBezTo>
                  <a:cubicBezTo>
                    <a:pt x="358" y="911"/>
                    <a:pt x="362" y="915"/>
                    <a:pt x="367" y="909"/>
                  </a:cubicBezTo>
                  <a:cubicBezTo>
                    <a:pt x="396" y="889"/>
                    <a:pt x="399" y="896"/>
                    <a:pt x="403" y="891"/>
                  </a:cubicBezTo>
                  <a:cubicBezTo>
                    <a:pt x="418" y="884"/>
                    <a:pt x="423" y="872"/>
                    <a:pt x="425" y="877"/>
                  </a:cubicBezTo>
                  <a:cubicBezTo>
                    <a:pt x="466" y="855"/>
                    <a:pt x="478" y="855"/>
                    <a:pt x="492" y="844"/>
                  </a:cubicBezTo>
                  <a:cubicBezTo>
                    <a:pt x="573" y="801"/>
                    <a:pt x="571" y="802"/>
                    <a:pt x="578" y="796"/>
                  </a:cubicBezTo>
                  <a:cubicBezTo>
                    <a:pt x="604" y="774"/>
                    <a:pt x="612" y="772"/>
                    <a:pt x="609" y="769"/>
                  </a:cubicBezTo>
                  <a:cubicBezTo>
                    <a:pt x="526" y="821"/>
                    <a:pt x="519" y="826"/>
                    <a:pt x="513" y="829"/>
                  </a:cubicBezTo>
                  <a:cubicBezTo>
                    <a:pt x="463" y="847"/>
                    <a:pt x="455" y="856"/>
                    <a:pt x="450" y="854"/>
                  </a:cubicBezTo>
                  <a:cubicBezTo>
                    <a:pt x="390" y="884"/>
                    <a:pt x="378" y="893"/>
                    <a:pt x="368" y="897"/>
                  </a:cubicBezTo>
                  <a:cubicBezTo>
                    <a:pt x="338" y="920"/>
                    <a:pt x="335" y="923"/>
                    <a:pt x="332" y="925"/>
                  </a:cubicBezTo>
                  <a:cubicBezTo>
                    <a:pt x="316" y="936"/>
                    <a:pt x="308" y="942"/>
                    <a:pt x="301" y="947"/>
                  </a:cubicBezTo>
                  <a:cubicBezTo>
                    <a:pt x="265" y="982"/>
                    <a:pt x="261" y="986"/>
                    <a:pt x="258" y="990"/>
                  </a:cubicBezTo>
                  <a:cubicBezTo>
                    <a:pt x="267" y="967"/>
                    <a:pt x="265" y="971"/>
                    <a:pt x="270" y="972"/>
                  </a:cubicBezTo>
                  <a:cubicBezTo>
                    <a:pt x="317" y="926"/>
                    <a:pt x="316" y="922"/>
                    <a:pt x="337" y="912"/>
                  </a:cubicBezTo>
                  <a:cubicBezTo>
                    <a:pt x="446" y="842"/>
                    <a:pt x="455" y="842"/>
                    <a:pt x="463" y="838"/>
                  </a:cubicBezTo>
                  <a:cubicBezTo>
                    <a:pt x="475" y="832"/>
                    <a:pt x="476" y="831"/>
                    <a:pt x="477" y="830"/>
                  </a:cubicBezTo>
                  <a:cubicBezTo>
                    <a:pt x="595" y="755"/>
                    <a:pt x="608" y="750"/>
                    <a:pt x="608" y="743"/>
                  </a:cubicBezTo>
                  <a:cubicBezTo>
                    <a:pt x="591" y="754"/>
                    <a:pt x="593" y="752"/>
                    <a:pt x="587" y="758"/>
                  </a:cubicBezTo>
                  <a:cubicBezTo>
                    <a:pt x="552" y="781"/>
                    <a:pt x="553" y="785"/>
                    <a:pt x="549" y="783"/>
                  </a:cubicBezTo>
                  <a:cubicBezTo>
                    <a:pt x="516" y="799"/>
                    <a:pt x="510" y="807"/>
                    <a:pt x="506" y="809"/>
                  </a:cubicBezTo>
                  <a:cubicBezTo>
                    <a:pt x="432" y="848"/>
                    <a:pt x="425" y="843"/>
                    <a:pt x="423" y="847"/>
                  </a:cubicBezTo>
                  <a:cubicBezTo>
                    <a:pt x="403" y="861"/>
                    <a:pt x="400" y="858"/>
                    <a:pt x="396" y="861"/>
                  </a:cubicBezTo>
                  <a:cubicBezTo>
                    <a:pt x="290" y="934"/>
                    <a:pt x="289" y="937"/>
                    <a:pt x="284" y="940"/>
                  </a:cubicBezTo>
                  <a:cubicBezTo>
                    <a:pt x="283" y="932"/>
                    <a:pt x="287" y="928"/>
                    <a:pt x="289" y="924"/>
                  </a:cubicBezTo>
                  <a:cubicBezTo>
                    <a:pt x="318" y="903"/>
                    <a:pt x="325" y="895"/>
                    <a:pt x="335" y="888"/>
                  </a:cubicBezTo>
                  <a:cubicBezTo>
                    <a:pt x="381" y="857"/>
                    <a:pt x="388" y="853"/>
                    <a:pt x="394" y="848"/>
                  </a:cubicBezTo>
                  <a:cubicBezTo>
                    <a:pt x="445" y="830"/>
                    <a:pt x="450" y="818"/>
                    <a:pt x="452" y="823"/>
                  </a:cubicBezTo>
                  <a:cubicBezTo>
                    <a:pt x="472" y="813"/>
                    <a:pt x="472" y="811"/>
                    <a:pt x="474" y="812"/>
                  </a:cubicBezTo>
                  <a:cubicBezTo>
                    <a:pt x="492" y="804"/>
                    <a:pt x="496" y="802"/>
                    <a:pt x="499" y="799"/>
                  </a:cubicBezTo>
                  <a:cubicBezTo>
                    <a:pt x="522" y="787"/>
                    <a:pt x="529" y="784"/>
                    <a:pt x="536" y="782"/>
                  </a:cubicBezTo>
                  <a:cubicBezTo>
                    <a:pt x="594" y="740"/>
                    <a:pt x="604" y="733"/>
                    <a:pt x="613" y="727"/>
                  </a:cubicBezTo>
                  <a:cubicBezTo>
                    <a:pt x="629" y="708"/>
                    <a:pt x="626" y="710"/>
                    <a:pt x="623" y="712"/>
                  </a:cubicBezTo>
                  <a:cubicBezTo>
                    <a:pt x="614" y="719"/>
                    <a:pt x="612" y="720"/>
                    <a:pt x="611" y="720"/>
                  </a:cubicBezTo>
                  <a:cubicBezTo>
                    <a:pt x="602" y="727"/>
                    <a:pt x="602" y="731"/>
                    <a:pt x="598" y="733"/>
                  </a:cubicBezTo>
                  <a:cubicBezTo>
                    <a:pt x="578" y="747"/>
                    <a:pt x="571" y="752"/>
                    <a:pt x="564" y="757"/>
                  </a:cubicBezTo>
                  <a:cubicBezTo>
                    <a:pt x="528" y="774"/>
                    <a:pt x="524" y="782"/>
                    <a:pt x="521" y="779"/>
                  </a:cubicBezTo>
                  <a:cubicBezTo>
                    <a:pt x="466" y="806"/>
                    <a:pt x="462" y="809"/>
                    <a:pt x="459" y="809"/>
                  </a:cubicBezTo>
                  <a:cubicBezTo>
                    <a:pt x="423" y="827"/>
                    <a:pt x="420" y="825"/>
                    <a:pt x="416" y="827"/>
                  </a:cubicBezTo>
                  <a:cubicBezTo>
                    <a:pt x="347" y="870"/>
                    <a:pt x="336" y="878"/>
                    <a:pt x="325" y="885"/>
                  </a:cubicBezTo>
                  <a:cubicBezTo>
                    <a:pt x="302" y="902"/>
                    <a:pt x="299" y="905"/>
                    <a:pt x="297" y="904"/>
                  </a:cubicBezTo>
                  <a:cubicBezTo>
                    <a:pt x="342" y="859"/>
                    <a:pt x="352" y="856"/>
                    <a:pt x="352" y="851"/>
                  </a:cubicBezTo>
                  <a:cubicBezTo>
                    <a:pt x="384" y="833"/>
                    <a:pt x="390" y="829"/>
                    <a:pt x="403" y="820"/>
                  </a:cubicBezTo>
                  <a:cubicBezTo>
                    <a:pt x="434" y="799"/>
                    <a:pt x="448" y="797"/>
                    <a:pt x="456" y="791"/>
                  </a:cubicBezTo>
                  <a:cubicBezTo>
                    <a:pt x="491" y="772"/>
                    <a:pt x="498" y="776"/>
                    <a:pt x="509" y="765"/>
                  </a:cubicBezTo>
                  <a:cubicBezTo>
                    <a:pt x="550" y="750"/>
                    <a:pt x="561" y="743"/>
                    <a:pt x="571" y="740"/>
                  </a:cubicBezTo>
                  <a:cubicBezTo>
                    <a:pt x="650" y="685"/>
                    <a:pt x="651" y="680"/>
                    <a:pt x="658" y="677"/>
                  </a:cubicBezTo>
                  <a:cubicBezTo>
                    <a:pt x="663" y="670"/>
                    <a:pt x="651" y="676"/>
                    <a:pt x="643" y="686"/>
                  </a:cubicBezTo>
                  <a:cubicBezTo>
                    <a:pt x="557" y="738"/>
                    <a:pt x="549" y="738"/>
                    <a:pt x="541" y="745"/>
                  </a:cubicBezTo>
                  <a:cubicBezTo>
                    <a:pt x="457" y="783"/>
                    <a:pt x="447" y="787"/>
                    <a:pt x="438" y="789"/>
                  </a:cubicBezTo>
                  <a:cubicBezTo>
                    <a:pt x="417" y="807"/>
                    <a:pt x="409" y="804"/>
                    <a:pt x="401" y="811"/>
                  </a:cubicBezTo>
                  <a:cubicBezTo>
                    <a:pt x="339" y="851"/>
                    <a:pt x="338" y="856"/>
                    <a:pt x="329" y="860"/>
                  </a:cubicBezTo>
                  <a:cubicBezTo>
                    <a:pt x="311" y="871"/>
                    <a:pt x="311" y="863"/>
                    <a:pt x="308" y="866"/>
                  </a:cubicBezTo>
                  <a:cubicBezTo>
                    <a:pt x="324" y="849"/>
                    <a:pt x="327" y="851"/>
                    <a:pt x="327" y="847"/>
                  </a:cubicBezTo>
                  <a:cubicBezTo>
                    <a:pt x="429" y="785"/>
                    <a:pt x="430" y="783"/>
                    <a:pt x="438" y="779"/>
                  </a:cubicBezTo>
                  <a:cubicBezTo>
                    <a:pt x="489" y="753"/>
                    <a:pt x="491" y="753"/>
                    <a:pt x="494" y="751"/>
                  </a:cubicBezTo>
                  <a:cubicBezTo>
                    <a:pt x="546" y="730"/>
                    <a:pt x="551" y="722"/>
                    <a:pt x="554" y="725"/>
                  </a:cubicBezTo>
                  <a:cubicBezTo>
                    <a:pt x="553" y="723"/>
                    <a:pt x="551" y="717"/>
                    <a:pt x="547" y="723"/>
                  </a:cubicBezTo>
                  <a:cubicBezTo>
                    <a:pt x="515" y="736"/>
                    <a:pt x="513" y="732"/>
                    <a:pt x="509" y="735"/>
                  </a:cubicBezTo>
                  <a:cubicBezTo>
                    <a:pt x="487" y="740"/>
                    <a:pt x="482" y="748"/>
                    <a:pt x="479" y="745"/>
                  </a:cubicBezTo>
                  <a:cubicBezTo>
                    <a:pt x="397" y="793"/>
                    <a:pt x="390" y="796"/>
                    <a:pt x="382" y="800"/>
                  </a:cubicBezTo>
                  <a:cubicBezTo>
                    <a:pt x="344" y="825"/>
                    <a:pt x="339" y="829"/>
                    <a:pt x="334" y="833"/>
                  </a:cubicBezTo>
                  <a:cubicBezTo>
                    <a:pt x="346" y="804"/>
                    <a:pt x="361" y="789"/>
                    <a:pt x="375" y="781"/>
                  </a:cubicBezTo>
                  <a:cubicBezTo>
                    <a:pt x="397" y="767"/>
                    <a:pt x="400" y="765"/>
                    <a:pt x="404" y="763"/>
                  </a:cubicBezTo>
                  <a:cubicBezTo>
                    <a:pt x="478" y="727"/>
                    <a:pt x="484" y="727"/>
                    <a:pt x="492" y="721"/>
                  </a:cubicBezTo>
                  <a:cubicBezTo>
                    <a:pt x="514" y="719"/>
                    <a:pt x="521" y="711"/>
                    <a:pt x="527" y="713"/>
                  </a:cubicBezTo>
                  <a:cubicBezTo>
                    <a:pt x="573" y="696"/>
                    <a:pt x="580" y="692"/>
                    <a:pt x="587" y="689"/>
                  </a:cubicBezTo>
                  <a:cubicBezTo>
                    <a:pt x="627" y="664"/>
                    <a:pt x="637" y="667"/>
                    <a:pt x="634" y="660"/>
                  </a:cubicBezTo>
                  <a:cubicBezTo>
                    <a:pt x="534" y="701"/>
                    <a:pt x="528" y="701"/>
                    <a:pt x="521" y="705"/>
                  </a:cubicBezTo>
                  <a:cubicBezTo>
                    <a:pt x="490" y="707"/>
                    <a:pt x="495" y="713"/>
                    <a:pt x="501" y="707"/>
                  </a:cubicBezTo>
                  <a:cubicBezTo>
                    <a:pt x="543" y="697"/>
                    <a:pt x="550" y="686"/>
                    <a:pt x="556" y="687"/>
                  </a:cubicBezTo>
                  <a:cubicBezTo>
                    <a:pt x="578" y="682"/>
                    <a:pt x="584" y="677"/>
                    <a:pt x="590" y="677"/>
                  </a:cubicBezTo>
                  <a:cubicBezTo>
                    <a:pt x="643" y="648"/>
                    <a:pt x="657" y="643"/>
                    <a:pt x="673" y="629"/>
                  </a:cubicBezTo>
                  <a:cubicBezTo>
                    <a:pt x="647" y="645"/>
                    <a:pt x="643" y="645"/>
                    <a:pt x="641" y="645"/>
                  </a:cubicBezTo>
                  <a:cubicBezTo>
                    <a:pt x="611" y="659"/>
                    <a:pt x="604" y="666"/>
                    <a:pt x="597" y="667"/>
                  </a:cubicBezTo>
                  <a:cubicBezTo>
                    <a:pt x="556" y="675"/>
                    <a:pt x="551" y="687"/>
                    <a:pt x="549" y="682"/>
                  </a:cubicBezTo>
                  <a:cubicBezTo>
                    <a:pt x="516" y="695"/>
                    <a:pt x="514" y="691"/>
                    <a:pt x="510" y="696"/>
                  </a:cubicBezTo>
                  <a:cubicBezTo>
                    <a:pt x="487" y="704"/>
                    <a:pt x="483" y="706"/>
                    <a:pt x="480" y="705"/>
                  </a:cubicBezTo>
                  <a:cubicBezTo>
                    <a:pt x="454" y="716"/>
                    <a:pt x="446" y="720"/>
                    <a:pt x="441" y="723"/>
                  </a:cubicBezTo>
                  <a:cubicBezTo>
                    <a:pt x="430" y="731"/>
                    <a:pt x="427" y="727"/>
                    <a:pt x="423" y="731"/>
                  </a:cubicBezTo>
                  <a:cubicBezTo>
                    <a:pt x="386" y="755"/>
                    <a:pt x="382" y="753"/>
                    <a:pt x="377" y="757"/>
                  </a:cubicBezTo>
                  <a:cubicBezTo>
                    <a:pt x="347" y="769"/>
                    <a:pt x="358" y="764"/>
                    <a:pt x="366" y="758"/>
                  </a:cubicBezTo>
                  <a:cubicBezTo>
                    <a:pt x="409" y="728"/>
                    <a:pt x="417" y="725"/>
                    <a:pt x="425" y="718"/>
                  </a:cubicBezTo>
                  <a:cubicBezTo>
                    <a:pt x="571" y="656"/>
                    <a:pt x="601" y="640"/>
                    <a:pt x="630" y="626"/>
                  </a:cubicBezTo>
                  <a:cubicBezTo>
                    <a:pt x="661" y="605"/>
                    <a:pt x="663" y="601"/>
                    <a:pt x="664" y="599"/>
                  </a:cubicBezTo>
                  <a:cubicBezTo>
                    <a:pt x="642" y="607"/>
                    <a:pt x="637" y="615"/>
                    <a:pt x="632" y="617"/>
                  </a:cubicBezTo>
                  <a:cubicBezTo>
                    <a:pt x="575" y="644"/>
                    <a:pt x="557" y="653"/>
                    <a:pt x="540" y="659"/>
                  </a:cubicBezTo>
                  <a:cubicBezTo>
                    <a:pt x="479" y="687"/>
                    <a:pt x="471" y="684"/>
                    <a:pt x="462" y="691"/>
                  </a:cubicBezTo>
                  <a:cubicBezTo>
                    <a:pt x="418" y="713"/>
                    <a:pt x="415" y="715"/>
                    <a:pt x="412" y="717"/>
                  </a:cubicBezTo>
                  <a:cubicBezTo>
                    <a:pt x="381" y="734"/>
                    <a:pt x="377" y="737"/>
                    <a:pt x="373" y="740"/>
                  </a:cubicBezTo>
                  <a:cubicBezTo>
                    <a:pt x="385" y="720"/>
                    <a:pt x="404" y="707"/>
                    <a:pt x="421" y="696"/>
                  </a:cubicBezTo>
                  <a:cubicBezTo>
                    <a:pt x="473" y="672"/>
                    <a:pt x="478" y="677"/>
                    <a:pt x="484" y="670"/>
                  </a:cubicBezTo>
                  <a:cubicBezTo>
                    <a:pt x="519" y="657"/>
                    <a:pt x="524" y="659"/>
                    <a:pt x="529" y="654"/>
                  </a:cubicBezTo>
                  <a:cubicBezTo>
                    <a:pt x="603" y="622"/>
                    <a:pt x="611" y="619"/>
                    <a:pt x="619" y="615"/>
                  </a:cubicBezTo>
                  <a:cubicBezTo>
                    <a:pt x="667" y="570"/>
                    <a:pt x="677" y="568"/>
                    <a:pt x="675" y="564"/>
                  </a:cubicBezTo>
                  <a:cubicBezTo>
                    <a:pt x="719" y="542"/>
                    <a:pt x="725" y="539"/>
                    <a:pt x="730" y="537"/>
                  </a:cubicBezTo>
                  <a:cubicBezTo>
                    <a:pt x="742" y="527"/>
                    <a:pt x="737" y="530"/>
                    <a:pt x="732" y="533"/>
                  </a:cubicBezTo>
                  <a:cubicBezTo>
                    <a:pt x="706" y="538"/>
                    <a:pt x="703" y="542"/>
                    <a:pt x="700" y="544"/>
                  </a:cubicBezTo>
                  <a:cubicBezTo>
                    <a:pt x="637" y="575"/>
                    <a:pt x="629" y="578"/>
                    <a:pt x="622" y="585"/>
                  </a:cubicBezTo>
                  <a:cubicBezTo>
                    <a:pt x="557" y="616"/>
                    <a:pt x="550" y="611"/>
                    <a:pt x="543" y="615"/>
                  </a:cubicBezTo>
                  <a:cubicBezTo>
                    <a:pt x="514" y="623"/>
                    <a:pt x="507" y="625"/>
                    <a:pt x="499" y="630"/>
                  </a:cubicBezTo>
                  <a:cubicBezTo>
                    <a:pt x="469" y="641"/>
                    <a:pt x="463" y="637"/>
                    <a:pt x="455" y="644"/>
                  </a:cubicBezTo>
                  <a:cubicBezTo>
                    <a:pt x="432" y="653"/>
                    <a:pt x="426" y="659"/>
                    <a:pt x="422" y="658"/>
                  </a:cubicBezTo>
                  <a:cubicBezTo>
                    <a:pt x="410" y="660"/>
                    <a:pt x="410" y="653"/>
                    <a:pt x="416" y="648"/>
                  </a:cubicBezTo>
                  <a:cubicBezTo>
                    <a:pt x="439" y="640"/>
                    <a:pt x="445" y="628"/>
                    <a:pt x="447" y="633"/>
                  </a:cubicBezTo>
                  <a:cubicBezTo>
                    <a:pt x="502" y="611"/>
                    <a:pt x="513" y="606"/>
                    <a:pt x="523" y="605"/>
                  </a:cubicBezTo>
                  <a:cubicBezTo>
                    <a:pt x="597" y="583"/>
                    <a:pt x="606" y="581"/>
                    <a:pt x="615" y="576"/>
                  </a:cubicBezTo>
                  <a:cubicBezTo>
                    <a:pt x="655" y="561"/>
                    <a:pt x="660" y="548"/>
                    <a:pt x="663" y="553"/>
                  </a:cubicBezTo>
                  <a:cubicBezTo>
                    <a:pt x="715" y="530"/>
                    <a:pt x="721" y="528"/>
                    <a:pt x="727" y="527"/>
                  </a:cubicBezTo>
                  <a:cubicBezTo>
                    <a:pt x="736" y="512"/>
                    <a:pt x="727" y="524"/>
                    <a:pt x="720" y="520"/>
                  </a:cubicBezTo>
                  <a:cubicBezTo>
                    <a:pt x="677" y="533"/>
                    <a:pt x="673" y="536"/>
                    <a:pt x="668" y="537"/>
                  </a:cubicBezTo>
                  <a:cubicBezTo>
                    <a:pt x="603" y="571"/>
                    <a:pt x="600" y="575"/>
                    <a:pt x="598" y="573"/>
                  </a:cubicBezTo>
                  <a:cubicBezTo>
                    <a:pt x="555" y="592"/>
                    <a:pt x="552" y="588"/>
                    <a:pt x="549" y="589"/>
                  </a:cubicBezTo>
                  <a:cubicBezTo>
                    <a:pt x="507" y="600"/>
                    <a:pt x="504" y="601"/>
                    <a:pt x="501" y="601"/>
                  </a:cubicBezTo>
                  <a:cubicBezTo>
                    <a:pt x="462" y="618"/>
                    <a:pt x="456" y="620"/>
                    <a:pt x="449" y="622"/>
                  </a:cubicBezTo>
                  <a:cubicBezTo>
                    <a:pt x="427" y="627"/>
                    <a:pt x="429" y="624"/>
                    <a:pt x="432" y="622"/>
                  </a:cubicBezTo>
                  <a:cubicBezTo>
                    <a:pt x="464" y="601"/>
                    <a:pt x="476" y="596"/>
                    <a:pt x="488" y="594"/>
                  </a:cubicBezTo>
                  <a:cubicBezTo>
                    <a:pt x="519" y="583"/>
                    <a:pt x="522" y="582"/>
                    <a:pt x="525" y="584"/>
                  </a:cubicBezTo>
                  <a:cubicBezTo>
                    <a:pt x="550" y="574"/>
                    <a:pt x="557" y="572"/>
                    <a:pt x="563" y="571"/>
                  </a:cubicBezTo>
                  <a:cubicBezTo>
                    <a:pt x="588" y="560"/>
                    <a:pt x="594" y="562"/>
                    <a:pt x="600" y="559"/>
                  </a:cubicBezTo>
                  <a:cubicBezTo>
                    <a:pt x="645" y="537"/>
                    <a:pt x="651" y="541"/>
                    <a:pt x="657" y="535"/>
                  </a:cubicBezTo>
                  <a:cubicBezTo>
                    <a:pt x="670" y="528"/>
                    <a:pt x="672" y="530"/>
                    <a:pt x="671" y="528"/>
                  </a:cubicBezTo>
                  <a:cubicBezTo>
                    <a:pt x="707" y="510"/>
                    <a:pt x="711" y="502"/>
                    <a:pt x="714" y="502"/>
                  </a:cubicBezTo>
                  <a:cubicBezTo>
                    <a:pt x="729" y="486"/>
                    <a:pt x="743" y="485"/>
                    <a:pt x="736" y="481"/>
                  </a:cubicBezTo>
                  <a:cubicBezTo>
                    <a:pt x="686" y="515"/>
                    <a:pt x="684" y="515"/>
                    <a:pt x="682" y="515"/>
                  </a:cubicBezTo>
                  <a:cubicBezTo>
                    <a:pt x="660" y="525"/>
                    <a:pt x="654" y="529"/>
                    <a:pt x="648" y="532"/>
                  </a:cubicBezTo>
                  <a:cubicBezTo>
                    <a:pt x="622" y="542"/>
                    <a:pt x="616" y="542"/>
                    <a:pt x="609" y="548"/>
                  </a:cubicBezTo>
                  <a:cubicBezTo>
                    <a:pt x="569" y="562"/>
                    <a:pt x="566" y="558"/>
                    <a:pt x="563" y="561"/>
                  </a:cubicBezTo>
                  <a:cubicBezTo>
                    <a:pt x="541" y="567"/>
                    <a:pt x="537" y="572"/>
                    <a:pt x="535" y="570"/>
                  </a:cubicBezTo>
                  <a:cubicBezTo>
                    <a:pt x="474" y="591"/>
                    <a:pt x="469" y="587"/>
                    <a:pt x="462" y="592"/>
                  </a:cubicBezTo>
                  <a:cubicBezTo>
                    <a:pt x="459" y="582"/>
                    <a:pt x="465" y="573"/>
                    <a:pt x="468" y="576"/>
                  </a:cubicBezTo>
                  <a:cubicBezTo>
                    <a:pt x="497" y="562"/>
                    <a:pt x="501" y="567"/>
                    <a:pt x="506" y="564"/>
                  </a:cubicBezTo>
                  <a:cubicBezTo>
                    <a:pt x="546" y="554"/>
                    <a:pt x="550" y="555"/>
                    <a:pt x="555" y="550"/>
                  </a:cubicBezTo>
                  <a:cubicBezTo>
                    <a:pt x="621" y="530"/>
                    <a:pt x="639" y="521"/>
                    <a:pt x="656" y="514"/>
                  </a:cubicBezTo>
                  <a:cubicBezTo>
                    <a:pt x="724" y="468"/>
                    <a:pt x="727" y="472"/>
                    <a:pt x="731" y="467"/>
                  </a:cubicBezTo>
                  <a:cubicBezTo>
                    <a:pt x="698" y="479"/>
                    <a:pt x="675" y="497"/>
                    <a:pt x="653" y="506"/>
                  </a:cubicBezTo>
                  <a:cubicBezTo>
                    <a:pt x="569" y="540"/>
                    <a:pt x="564" y="539"/>
                    <a:pt x="557" y="543"/>
                  </a:cubicBezTo>
                  <a:cubicBezTo>
                    <a:pt x="520" y="547"/>
                    <a:pt x="515" y="554"/>
                    <a:pt x="512" y="552"/>
                  </a:cubicBezTo>
                  <a:cubicBezTo>
                    <a:pt x="473" y="562"/>
                    <a:pt x="469" y="568"/>
                    <a:pt x="466" y="563"/>
                  </a:cubicBezTo>
                  <a:cubicBezTo>
                    <a:pt x="498" y="545"/>
                    <a:pt x="497" y="541"/>
                    <a:pt x="502" y="539"/>
                  </a:cubicBezTo>
                  <a:cubicBezTo>
                    <a:pt x="563" y="520"/>
                    <a:pt x="573" y="516"/>
                    <a:pt x="581" y="519"/>
                  </a:cubicBezTo>
                  <a:cubicBezTo>
                    <a:pt x="612" y="506"/>
                    <a:pt x="616" y="505"/>
                    <a:pt x="619" y="506"/>
                  </a:cubicBezTo>
                  <a:cubicBezTo>
                    <a:pt x="736" y="443"/>
                    <a:pt x="752" y="427"/>
                    <a:pt x="767" y="422"/>
                  </a:cubicBezTo>
                  <a:cubicBezTo>
                    <a:pt x="792" y="398"/>
                    <a:pt x="801" y="398"/>
                    <a:pt x="799" y="388"/>
                  </a:cubicBezTo>
                  <a:cubicBezTo>
                    <a:pt x="779" y="406"/>
                    <a:pt x="773" y="410"/>
                    <a:pt x="771" y="411"/>
                  </a:cubicBezTo>
                  <a:cubicBezTo>
                    <a:pt x="764" y="417"/>
                    <a:pt x="760" y="419"/>
                    <a:pt x="757" y="421"/>
                  </a:cubicBezTo>
                  <a:cubicBezTo>
                    <a:pt x="698" y="461"/>
                    <a:pt x="694" y="459"/>
                    <a:pt x="692" y="461"/>
                  </a:cubicBezTo>
                  <a:cubicBezTo>
                    <a:pt x="645" y="481"/>
                    <a:pt x="642" y="485"/>
                    <a:pt x="639" y="487"/>
                  </a:cubicBezTo>
                  <a:cubicBezTo>
                    <a:pt x="607" y="499"/>
                    <a:pt x="602" y="499"/>
                    <a:pt x="597" y="503"/>
                  </a:cubicBezTo>
                  <a:cubicBezTo>
                    <a:pt x="580" y="505"/>
                    <a:pt x="572" y="510"/>
                    <a:pt x="564" y="509"/>
                  </a:cubicBezTo>
                  <a:cubicBezTo>
                    <a:pt x="507" y="529"/>
                    <a:pt x="504" y="529"/>
                    <a:pt x="501" y="530"/>
                  </a:cubicBezTo>
                  <a:cubicBezTo>
                    <a:pt x="511" y="516"/>
                    <a:pt x="516" y="516"/>
                    <a:pt x="521" y="510"/>
                  </a:cubicBezTo>
                  <a:cubicBezTo>
                    <a:pt x="560" y="498"/>
                    <a:pt x="569" y="498"/>
                    <a:pt x="580" y="493"/>
                  </a:cubicBezTo>
                  <a:cubicBezTo>
                    <a:pt x="646" y="472"/>
                    <a:pt x="652" y="467"/>
                    <a:pt x="658" y="468"/>
                  </a:cubicBezTo>
                  <a:cubicBezTo>
                    <a:pt x="762" y="408"/>
                    <a:pt x="771" y="401"/>
                    <a:pt x="780" y="395"/>
                  </a:cubicBezTo>
                  <a:cubicBezTo>
                    <a:pt x="794" y="385"/>
                    <a:pt x="799" y="381"/>
                    <a:pt x="804" y="378"/>
                  </a:cubicBezTo>
                  <a:cubicBezTo>
                    <a:pt x="816" y="362"/>
                    <a:pt x="807" y="368"/>
                    <a:pt x="799" y="374"/>
                  </a:cubicBezTo>
                  <a:cubicBezTo>
                    <a:pt x="785" y="381"/>
                    <a:pt x="780" y="387"/>
                    <a:pt x="777" y="392"/>
                  </a:cubicBezTo>
                  <a:cubicBezTo>
                    <a:pt x="741" y="412"/>
                    <a:pt x="732" y="416"/>
                    <a:pt x="722" y="424"/>
                  </a:cubicBezTo>
                  <a:cubicBezTo>
                    <a:pt x="700" y="442"/>
                    <a:pt x="692" y="439"/>
                    <a:pt x="689" y="441"/>
                  </a:cubicBezTo>
                  <a:cubicBezTo>
                    <a:pt x="614" y="471"/>
                    <a:pt x="613" y="473"/>
                    <a:pt x="607" y="476"/>
                  </a:cubicBezTo>
                  <a:cubicBezTo>
                    <a:pt x="566" y="485"/>
                    <a:pt x="556" y="494"/>
                    <a:pt x="549" y="491"/>
                  </a:cubicBezTo>
                  <a:cubicBezTo>
                    <a:pt x="513" y="502"/>
                    <a:pt x="508" y="511"/>
                    <a:pt x="505" y="508"/>
                  </a:cubicBezTo>
                  <a:cubicBezTo>
                    <a:pt x="524" y="490"/>
                    <a:pt x="526" y="487"/>
                    <a:pt x="528" y="486"/>
                  </a:cubicBezTo>
                  <a:cubicBezTo>
                    <a:pt x="546" y="478"/>
                    <a:pt x="555" y="473"/>
                    <a:pt x="564" y="467"/>
                  </a:cubicBezTo>
                  <a:cubicBezTo>
                    <a:pt x="585" y="466"/>
                    <a:pt x="592" y="460"/>
                    <a:pt x="598" y="460"/>
                  </a:cubicBezTo>
                  <a:cubicBezTo>
                    <a:pt x="650" y="440"/>
                    <a:pt x="653" y="444"/>
                    <a:pt x="657" y="440"/>
                  </a:cubicBezTo>
                  <a:cubicBezTo>
                    <a:pt x="729" y="408"/>
                    <a:pt x="743" y="399"/>
                    <a:pt x="758" y="389"/>
                  </a:cubicBezTo>
                  <a:cubicBezTo>
                    <a:pt x="794" y="357"/>
                    <a:pt x="790" y="359"/>
                    <a:pt x="778" y="369"/>
                  </a:cubicBezTo>
                  <a:cubicBezTo>
                    <a:pt x="742" y="393"/>
                    <a:pt x="737" y="396"/>
                    <a:pt x="732" y="400"/>
                  </a:cubicBezTo>
                  <a:cubicBezTo>
                    <a:pt x="693" y="417"/>
                    <a:pt x="690" y="418"/>
                    <a:pt x="687" y="420"/>
                  </a:cubicBezTo>
                  <a:cubicBezTo>
                    <a:pt x="629" y="438"/>
                    <a:pt x="622" y="447"/>
                    <a:pt x="618" y="443"/>
                  </a:cubicBezTo>
                  <a:cubicBezTo>
                    <a:pt x="587" y="455"/>
                    <a:pt x="575" y="459"/>
                    <a:pt x="564" y="457"/>
                  </a:cubicBezTo>
                  <a:cubicBezTo>
                    <a:pt x="544" y="467"/>
                    <a:pt x="539" y="470"/>
                    <a:pt x="534" y="470"/>
                  </a:cubicBezTo>
                  <a:cubicBezTo>
                    <a:pt x="590" y="434"/>
                    <a:pt x="594" y="439"/>
                    <a:pt x="599" y="435"/>
                  </a:cubicBezTo>
                  <a:cubicBezTo>
                    <a:pt x="658" y="416"/>
                    <a:pt x="669" y="411"/>
                    <a:pt x="679" y="409"/>
                  </a:cubicBezTo>
                  <a:cubicBezTo>
                    <a:pt x="766" y="359"/>
                    <a:pt x="770" y="356"/>
                    <a:pt x="786" y="346"/>
                  </a:cubicBezTo>
                  <a:cubicBezTo>
                    <a:pt x="788" y="337"/>
                    <a:pt x="773" y="348"/>
                    <a:pt x="758" y="359"/>
                  </a:cubicBezTo>
                  <a:cubicBezTo>
                    <a:pt x="666" y="405"/>
                    <a:pt x="659" y="405"/>
                    <a:pt x="650" y="410"/>
                  </a:cubicBezTo>
                  <a:cubicBezTo>
                    <a:pt x="579" y="427"/>
                    <a:pt x="571" y="435"/>
                    <a:pt x="566" y="429"/>
                  </a:cubicBezTo>
                  <a:cubicBezTo>
                    <a:pt x="586" y="418"/>
                    <a:pt x="591" y="422"/>
                    <a:pt x="597" y="419"/>
                  </a:cubicBezTo>
                  <a:cubicBezTo>
                    <a:pt x="623" y="411"/>
                    <a:pt x="627" y="405"/>
                    <a:pt x="629" y="408"/>
                  </a:cubicBezTo>
                  <a:cubicBezTo>
                    <a:pt x="674" y="391"/>
                    <a:pt x="674" y="383"/>
                    <a:pt x="679" y="385"/>
                  </a:cubicBezTo>
                  <a:cubicBezTo>
                    <a:pt x="709" y="372"/>
                    <a:pt x="714" y="369"/>
                    <a:pt x="719" y="365"/>
                  </a:cubicBezTo>
                  <a:cubicBezTo>
                    <a:pt x="790" y="326"/>
                    <a:pt x="800" y="319"/>
                    <a:pt x="808" y="316"/>
                  </a:cubicBezTo>
                  <a:cubicBezTo>
                    <a:pt x="851" y="294"/>
                    <a:pt x="848" y="291"/>
                    <a:pt x="852" y="289"/>
                  </a:cubicBezTo>
                  <a:cubicBezTo>
                    <a:pt x="847" y="287"/>
                    <a:pt x="848" y="290"/>
                    <a:pt x="845" y="292"/>
                  </a:cubicBezTo>
                  <a:cubicBezTo>
                    <a:pt x="796" y="312"/>
                    <a:pt x="785" y="320"/>
                    <a:pt x="775" y="325"/>
                  </a:cubicBezTo>
                  <a:cubicBezTo>
                    <a:pt x="686" y="371"/>
                    <a:pt x="681" y="378"/>
                    <a:pt x="677" y="376"/>
                  </a:cubicBezTo>
                  <a:cubicBezTo>
                    <a:pt x="647" y="386"/>
                    <a:pt x="644" y="390"/>
                    <a:pt x="642" y="391"/>
                  </a:cubicBezTo>
                  <a:cubicBezTo>
                    <a:pt x="602" y="407"/>
                    <a:pt x="598" y="406"/>
                    <a:pt x="593" y="409"/>
                  </a:cubicBezTo>
                  <a:cubicBezTo>
                    <a:pt x="585" y="406"/>
                    <a:pt x="586" y="411"/>
                    <a:pt x="589" y="407"/>
                  </a:cubicBezTo>
                  <a:cubicBezTo>
                    <a:pt x="637" y="379"/>
                    <a:pt x="661" y="368"/>
                    <a:pt x="684" y="361"/>
                  </a:cubicBezTo>
                  <a:cubicBezTo>
                    <a:pt x="714" y="348"/>
                    <a:pt x="717" y="344"/>
                    <a:pt x="720" y="343"/>
                  </a:cubicBezTo>
                  <a:cubicBezTo>
                    <a:pt x="761" y="318"/>
                    <a:pt x="780" y="313"/>
                    <a:pt x="794" y="303"/>
                  </a:cubicBezTo>
                  <a:cubicBezTo>
                    <a:pt x="837" y="288"/>
                    <a:pt x="847" y="283"/>
                    <a:pt x="845" y="279"/>
                  </a:cubicBezTo>
                  <a:cubicBezTo>
                    <a:pt x="748" y="324"/>
                    <a:pt x="743" y="322"/>
                    <a:pt x="738" y="327"/>
                  </a:cubicBezTo>
                  <a:cubicBezTo>
                    <a:pt x="712" y="340"/>
                    <a:pt x="702" y="341"/>
                    <a:pt x="692" y="348"/>
                  </a:cubicBezTo>
                  <a:cubicBezTo>
                    <a:pt x="671" y="360"/>
                    <a:pt x="667" y="355"/>
                    <a:pt x="661" y="360"/>
                  </a:cubicBezTo>
                  <a:cubicBezTo>
                    <a:pt x="628" y="371"/>
                    <a:pt x="625" y="375"/>
                    <a:pt x="623" y="373"/>
                  </a:cubicBezTo>
                  <a:cubicBezTo>
                    <a:pt x="602" y="380"/>
                    <a:pt x="603" y="375"/>
                    <a:pt x="608" y="379"/>
                  </a:cubicBezTo>
                  <a:cubicBezTo>
                    <a:pt x="635" y="363"/>
                    <a:pt x="640" y="358"/>
                    <a:pt x="645" y="355"/>
                  </a:cubicBezTo>
                  <a:cubicBezTo>
                    <a:pt x="690" y="337"/>
                    <a:pt x="695" y="339"/>
                    <a:pt x="702" y="336"/>
                  </a:cubicBezTo>
                  <a:cubicBezTo>
                    <a:pt x="778" y="299"/>
                    <a:pt x="789" y="291"/>
                    <a:pt x="800" y="284"/>
                  </a:cubicBezTo>
                  <a:cubicBezTo>
                    <a:pt x="823" y="265"/>
                    <a:pt x="817" y="270"/>
                    <a:pt x="810" y="275"/>
                  </a:cubicBezTo>
                  <a:cubicBezTo>
                    <a:pt x="745" y="308"/>
                    <a:pt x="744" y="312"/>
                    <a:pt x="735" y="317"/>
                  </a:cubicBezTo>
                  <a:cubicBezTo>
                    <a:pt x="706" y="325"/>
                    <a:pt x="698" y="329"/>
                    <a:pt x="692" y="328"/>
                  </a:cubicBezTo>
                  <a:cubicBezTo>
                    <a:pt x="631" y="353"/>
                    <a:pt x="625" y="359"/>
                    <a:pt x="621" y="355"/>
                  </a:cubicBezTo>
                  <a:cubicBezTo>
                    <a:pt x="645" y="341"/>
                    <a:pt x="649" y="339"/>
                    <a:pt x="654" y="336"/>
                  </a:cubicBezTo>
                  <a:cubicBezTo>
                    <a:pt x="697" y="321"/>
                    <a:pt x="705" y="316"/>
                    <a:pt x="713" y="313"/>
                  </a:cubicBezTo>
                  <a:cubicBezTo>
                    <a:pt x="745" y="297"/>
                    <a:pt x="753" y="295"/>
                    <a:pt x="761" y="291"/>
                  </a:cubicBezTo>
                  <a:cubicBezTo>
                    <a:pt x="803" y="262"/>
                    <a:pt x="807" y="264"/>
                    <a:pt x="806" y="261"/>
                  </a:cubicBezTo>
                  <a:cubicBezTo>
                    <a:pt x="839" y="233"/>
                    <a:pt x="843" y="230"/>
                    <a:pt x="847" y="226"/>
                  </a:cubicBezTo>
                  <a:cubicBezTo>
                    <a:pt x="796" y="261"/>
                    <a:pt x="788" y="266"/>
                    <a:pt x="779" y="272"/>
                  </a:cubicBezTo>
                  <a:cubicBezTo>
                    <a:pt x="668" y="319"/>
                    <a:pt x="661" y="325"/>
                    <a:pt x="655" y="325"/>
                  </a:cubicBezTo>
                  <a:cubicBezTo>
                    <a:pt x="643" y="332"/>
                    <a:pt x="643" y="326"/>
                    <a:pt x="646" y="322"/>
                  </a:cubicBezTo>
                  <a:cubicBezTo>
                    <a:pt x="668" y="316"/>
                    <a:pt x="674" y="313"/>
                    <a:pt x="679" y="313"/>
                  </a:cubicBezTo>
                  <a:cubicBezTo>
                    <a:pt x="789" y="253"/>
                    <a:pt x="800" y="245"/>
                    <a:pt x="811" y="238"/>
                  </a:cubicBezTo>
                  <a:cubicBezTo>
                    <a:pt x="830" y="217"/>
                    <a:pt x="839" y="215"/>
                    <a:pt x="836" y="212"/>
                  </a:cubicBezTo>
                  <a:cubicBezTo>
                    <a:pt x="826" y="221"/>
                    <a:pt x="818" y="219"/>
                    <a:pt x="815" y="227"/>
                  </a:cubicBezTo>
                  <a:cubicBezTo>
                    <a:pt x="759" y="262"/>
                    <a:pt x="739" y="275"/>
                    <a:pt x="719" y="284"/>
                  </a:cubicBezTo>
                  <a:cubicBezTo>
                    <a:pt x="673" y="305"/>
                    <a:pt x="671" y="306"/>
                    <a:pt x="668" y="306"/>
                  </a:cubicBezTo>
                  <a:cubicBezTo>
                    <a:pt x="711" y="282"/>
                    <a:pt x="719" y="273"/>
                    <a:pt x="727" y="271"/>
                  </a:cubicBezTo>
                  <a:cubicBezTo>
                    <a:pt x="797" y="226"/>
                    <a:pt x="805" y="220"/>
                    <a:pt x="813" y="214"/>
                  </a:cubicBezTo>
                  <a:cubicBezTo>
                    <a:pt x="850" y="175"/>
                    <a:pt x="861" y="172"/>
                    <a:pt x="859" y="168"/>
                  </a:cubicBezTo>
                  <a:close/>
                  <a:moveTo>
                    <a:pt x="743" y="232"/>
                  </a:moveTo>
                  <a:cubicBezTo>
                    <a:pt x="748" y="239"/>
                    <a:pt x="733" y="238"/>
                    <a:pt x="728" y="246"/>
                  </a:cubicBezTo>
                  <a:cubicBezTo>
                    <a:pt x="725" y="238"/>
                    <a:pt x="737" y="240"/>
                    <a:pt x="743" y="232"/>
                  </a:cubicBezTo>
                  <a:close/>
                  <a:moveTo>
                    <a:pt x="723" y="245"/>
                  </a:moveTo>
                  <a:cubicBezTo>
                    <a:pt x="723" y="251"/>
                    <a:pt x="713" y="252"/>
                    <a:pt x="710" y="254"/>
                  </a:cubicBezTo>
                  <a:cubicBezTo>
                    <a:pt x="709" y="248"/>
                    <a:pt x="719" y="247"/>
                    <a:pt x="723" y="245"/>
                  </a:cubicBezTo>
                  <a:close/>
                  <a:moveTo>
                    <a:pt x="265" y="659"/>
                  </a:moveTo>
                  <a:cubicBezTo>
                    <a:pt x="262" y="656"/>
                    <a:pt x="263" y="654"/>
                    <a:pt x="262" y="651"/>
                  </a:cubicBezTo>
                  <a:cubicBezTo>
                    <a:pt x="260" y="649"/>
                    <a:pt x="256" y="646"/>
                    <a:pt x="259" y="644"/>
                  </a:cubicBezTo>
                  <a:cubicBezTo>
                    <a:pt x="256" y="643"/>
                    <a:pt x="254" y="641"/>
                    <a:pt x="252" y="638"/>
                  </a:cubicBezTo>
                  <a:cubicBezTo>
                    <a:pt x="252" y="636"/>
                    <a:pt x="252" y="634"/>
                    <a:pt x="250" y="635"/>
                  </a:cubicBezTo>
                  <a:cubicBezTo>
                    <a:pt x="248" y="631"/>
                    <a:pt x="248" y="627"/>
                    <a:pt x="243" y="623"/>
                  </a:cubicBezTo>
                  <a:cubicBezTo>
                    <a:pt x="245" y="617"/>
                    <a:pt x="243" y="617"/>
                    <a:pt x="239" y="613"/>
                  </a:cubicBezTo>
                  <a:cubicBezTo>
                    <a:pt x="241" y="610"/>
                    <a:pt x="236" y="605"/>
                    <a:pt x="236" y="601"/>
                  </a:cubicBezTo>
                  <a:cubicBezTo>
                    <a:pt x="231" y="592"/>
                    <a:pt x="230" y="592"/>
                    <a:pt x="223" y="581"/>
                  </a:cubicBezTo>
                  <a:cubicBezTo>
                    <a:pt x="215" y="572"/>
                    <a:pt x="216" y="564"/>
                    <a:pt x="207" y="555"/>
                  </a:cubicBezTo>
                  <a:cubicBezTo>
                    <a:pt x="203" y="545"/>
                    <a:pt x="204" y="543"/>
                    <a:pt x="195" y="532"/>
                  </a:cubicBezTo>
                  <a:cubicBezTo>
                    <a:pt x="199" y="528"/>
                    <a:pt x="191" y="523"/>
                    <a:pt x="193" y="519"/>
                  </a:cubicBezTo>
                  <a:cubicBezTo>
                    <a:pt x="188" y="514"/>
                    <a:pt x="192" y="510"/>
                    <a:pt x="188" y="505"/>
                  </a:cubicBezTo>
                  <a:cubicBezTo>
                    <a:pt x="187" y="496"/>
                    <a:pt x="184" y="487"/>
                    <a:pt x="181" y="478"/>
                  </a:cubicBezTo>
                  <a:cubicBezTo>
                    <a:pt x="189" y="478"/>
                    <a:pt x="185" y="488"/>
                    <a:pt x="189" y="492"/>
                  </a:cubicBezTo>
                  <a:cubicBezTo>
                    <a:pt x="191" y="498"/>
                    <a:pt x="194" y="504"/>
                    <a:pt x="193" y="509"/>
                  </a:cubicBezTo>
                  <a:cubicBezTo>
                    <a:pt x="200" y="517"/>
                    <a:pt x="199" y="523"/>
                    <a:pt x="207" y="531"/>
                  </a:cubicBezTo>
                  <a:cubicBezTo>
                    <a:pt x="210" y="535"/>
                    <a:pt x="208" y="538"/>
                    <a:pt x="209" y="541"/>
                  </a:cubicBezTo>
                  <a:cubicBezTo>
                    <a:pt x="213" y="542"/>
                    <a:pt x="214" y="546"/>
                    <a:pt x="213" y="549"/>
                  </a:cubicBezTo>
                  <a:cubicBezTo>
                    <a:pt x="220" y="554"/>
                    <a:pt x="218" y="557"/>
                    <a:pt x="224" y="565"/>
                  </a:cubicBezTo>
                  <a:cubicBezTo>
                    <a:pt x="227" y="574"/>
                    <a:pt x="233" y="584"/>
                    <a:pt x="237" y="593"/>
                  </a:cubicBezTo>
                  <a:cubicBezTo>
                    <a:pt x="239" y="596"/>
                    <a:pt x="241" y="598"/>
                    <a:pt x="243" y="601"/>
                  </a:cubicBezTo>
                  <a:cubicBezTo>
                    <a:pt x="243" y="603"/>
                    <a:pt x="243" y="605"/>
                    <a:pt x="245" y="604"/>
                  </a:cubicBezTo>
                  <a:cubicBezTo>
                    <a:pt x="246" y="609"/>
                    <a:pt x="245" y="613"/>
                    <a:pt x="250" y="618"/>
                  </a:cubicBezTo>
                  <a:cubicBezTo>
                    <a:pt x="253" y="627"/>
                    <a:pt x="261" y="637"/>
                    <a:pt x="263" y="646"/>
                  </a:cubicBezTo>
                  <a:cubicBezTo>
                    <a:pt x="271" y="655"/>
                    <a:pt x="270" y="664"/>
                    <a:pt x="275" y="673"/>
                  </a:cubicBezTo>
                  <a:cubicBezTo>
                    <a:pt x="268" y="673"/>
                    <a:pt x="271" y="663"/>
                    <a:pt x="265" y="659"/>
                  </a:cubicBezTo>
                  <a:close/>
                  <a:moveTo>
                    <a:pt x="279" y="685"/>
                  </a:moveTo>
                  <a:cubicBezTo>
                    <a:pt x="279" y="692"/>
                    <a:pt x="278" y="682"/>
                    <a:pt x="274" y="679"/>
                  </a:cubicBezTo>
                  <a:cubicBezTo>
                    <a:pt x="273" y="676"/>
                    <a:pt x="276" y="678"/>
                    <a:pt x="277" y="679"/>
                  </a:cubicBezTo>
                  <a:cubicBezTo>
                    <a:pt x="278" y="681"/>
                    <a:pt x="279" y="683"/>
                    <a:pt x="281" y="684"/>
                  </a:cubicBezTo>
                  <a:cubicBezTo>
                    <a:pt x="280" y="685"/>
                    <a:pt x="280" y="685"/>
                    <a:pt x="279" y="685"/>
                  </a:cubicBezTo>
                  <a:close/>
                  <a:moveTo>
                    <a:pt x="166" y="634"/>
                  </a:moveTo>
                  <a:cubicBezTo>
                    <a:pt x="162" y="637"/>
                    <a:pt x="166" y="630"/>
                    <a:pt x="161" y="628"/>
                  </a:cubicBezTo>
                  <a:cubicBezTo>
                    <a:pt x="168" y="628"/>
                    <a:pt x="168" y="638"/>
                    <a:pt x="172" y="642"/>
                  </a:cubicBezTo>
                  <a:cubicBezTo>
                    <a:pt x="168" y="645"/>
                    <a:pt x="166" y="636"/>
                    <a:pt x="166" y="634"/>
                  </a:cubicBezTo>
                  <a:close/>
                  <a:moveTo>
                    <a:pt x="192" y="691"/>
                  </a:moveTo>
                  <a:cubicBezTo>
                    <a:pt x="192" y="690"/>
                    <a:pt x="191" y="690"/>
                    <a:pt x="190" y="691"/>
                  </a:cubicBezTo>
                  <a:cubicBezTo>
                    <a:pt x="187" y="685"/>
                    <a:pt x="184" y="679"/>
                    <a:pt x="184" y="673"/>
                  </a:cubicBezTo>
                  <a:cubicBezTo>
                    <a:pt x="190" y="669"/>
                    <a:pt x="184" y="681"/>
                    <a:pt x="189" y="677"/>
                  </a:cubicBezTo>
                  <a:cubicBezTo>
                    <a:pt x="189" y="682"/>
                    <a:pt x="193" y="688"/>
                    <a:pt x="194" y="693"/>
                  </a:cubicBezTo>
                  <a:cubicBezTo>
                    <a:pt x="195" y="695"/>
                    <a:pt x="196" y="696"/>
                    <a:pt x="197" y="698"/>
                  </a:cubicBezTo>
                  <a:cubicBezTo>
                    <a:pt x="200" y="705"/>
                    <a:pt x="188" y="693"/>
                    <a:pt x="192" y="691"/>
                  </a:cubicBezTo>
                  <a:close/>
                  <a:moveTo>
                    <a:pt x="259" y="828"/>
                  </a:moveTo>
                  <a:cubicBezTo>
                    <a:pt x="258" y="824"/>
                    <a:pt x="255" y="820"/>
                    <a:pt x="256" y="817"/>
                  </a:cubicBezTo>
                  <a:cubicBezTo>
                    <a:pt x="247" y="810"/>
                    <a:pt x="247" y="797"/>
                    <a:pt x="241" y="789"/>
                  </a:cubicBezTo>
                  <a:cubicBezTo>
                    <a:pt x="233" y="777"/>
                    <a:pt x="228" y="766"/>
                    <a:pt x="224" y="755"/>
                  </a:cubicBezTo>
                  <a:cubicBezTo>
                    <a:pt x="220" y="751"/>
                    <a:pt x="217" y="746"/>
                    <a:pt x="214" y="742"/>
                  </a:cubicBezTo>
                  <a:cubicBezTo>
                    <a:pt x="212" y="737"/>
                    <a:pt x="211" y="732"/>
                    <a:pt x="208" y="727"/>
                  </a:cubicBezTo>
                  <a:cubicBezTo>
                    <a:pt x="206" y="724"/>
                    <a:pt x="208" y="722"/>
                    <a:pt x="205" y="719"/>
                  </a:cubicBezTo>
                  <a:cubicBezTo>
                    <a:pt x="202" y="720"/>
                    <a:pt x="204" y="715"/>
                    <a:pt x="201" y="717"/>
                  </a:cubicBezTo>
                  <a:cubicBezTo>
                    <a:pt x="203" y="712"/>
                    <a:pt x="194" y="705"/>
                    <a:pt x="199" y="701"/>
                  </a:cubicBezTo>
                  <a:cubicBezTo>
                    <a:pt x="207" y="710"/>
                    <a:pt x="207" y="720"/>
                    <a:pt x="217" y="725"/>
                  </a:cubicBezTo>
                  <a:cubicBezTo>
                    <a:pt x="214" y="728"/>
                    <a:pt x="222" y="733"/>
                    <a:pt x="220" y="736"/>
                  </a:cubicBezTo>
                  <a:cubicBezTo>
                    <a:pt x="220" y="739"/>
                    <a:pt x="227" y="743"/>
                    <a:pt x="224" y="745"/>
                  </a:cubicBezTo>
                  <a:cubicBezTo>
                    <a:pt x="228" y="751"/>
                    <a:pt x="231" y="757"/>
                    <a:pt x="232" y="763"/>
                  </a:cubicBezTo>
                  <a:cubicBezTo>
                    <a:pt x="242" y="777"/>
                    <a:pt x="242" y="783"/>
                    <a:pt x="252" y="798"/>
                  </a:cubicBezTo>
                  <a:cubicBezTo>
                    <a:pt x="255" y="807"/>
                    <a:pt x="256" y="808"/>
                    <a:pt x="261" y="817"/>
                  </a:cubicBezTo>
                  <a:cubicBezTo>
                    <a:pt x="258" y="822"/>
                    <a:pt x="264" y="829"/>
                    <a:pt x="265" y="836"/>
                  </a:cubicBezTo>
                  <a:cubicBezTo>
                    <a:pt x="259" y="838"/>
                    <a:pt x="262" y="830"/>
                    <a:pt x="259" y="828"/>
                  </a:cubicBezTo>
                  <a:close/>
                  <a:moveTo>
                    <a:pt x="195" y="1053"/>
                  </a:moveTo>
                  <a:cubicBezTo>
                    <a:pt x="187" y="1053"/>
                    <a:pt x="194" y="1042"/>
                    <a:pt x="195" y="1053"/>
                  </a:cubicBezTo>
                  <a:close/>
                  <a:moveTo>
                    <a:pt x="139" y="1162"/>
                  </a:moveTo>
                  <a:cubicBezTo>
                    <a:pt x="139" y="1162"/>
                    <a:pt x="135" y="1161"/>
                    <a:pt x="135" y="1160"/>
                  </a:cubicBezTo>
                  <a:cubicBezTo>
                    <a:pt x="135" y="1160"/>
                    <a:pt x="137" y="1159"/>
                    <a:pt x="137" y="1159"/>
                  </a:cubicBezTo>
                  <a:cubicBezTo>
                    <a:pt x="135" y="1156"/>
                    <a:pt x="134" y="1152"/>
                    <a:pt x="136" y="1155"/>
                  </a:cubicBezTo>
                  <a:cubicBezTo>
                    <a:pt x="138" y="1157"/>
                    <a:pt x="136" y="1158"/>
                    <a:pt x="137" y="1159"/>
                  </a:cubicBezTo>
                  <a:cubicBezTo>
                    <a:pt x="137" y="1159"/>
                    <a:pt x="146" y="1164"/>
                    <a:pt x="139" y="1162"/>
                  </a:cubicBezTo>
                  <a:close/>
                  <a:moveTo>
                    <a:pt x="157" y="1194"/>
                  </a:moveTo>
                  <a:cubicBezTo>
                    <a:pt x="156" y="1188"/>
                    <a:pt x="151" y="1181"/>
                    <a:pt x="146" y="1175"/>
                  </a:cubicBezTo>
                  <a:cubicBezTo>
                    <a:pt x="148" y="1173"/>
                    <a:pt x="150" y="1179"/>
                    <a:pt x="153" y="1177"/>
                  </a:cubicBezTo>
                  <a:cubicBezTo>
                    <a:pt x="149" y="1182"/>
                    <a:pt x="165" y="1190"/>
                    <a:pt x="157" y="1194"/>
                  </a:cubicBezTo>
                  <a:close/>
                  <a:moveTo>
                    <a:pt x="160" y="1194"/>
                  </a:moveTo>
                  <a:cubicBezTo>
                    <a:pt x="165" y="1194"/>
                    <a:pt x="164" y="1204"/>
                    <a:pt x="167" y="1208"/>
                  </a:cubicBezTo>
                  <a:cubicBezTo>
                    <a:pt x="161" y="1208"/>
                    <a:pt x="161" y="1198"/>
                    <a:pt x="160" y="1194"/>
                  </a:cubicBezTo>
                  <a:close/>
                  <a:moveTo>
                    <a:pt x="120" y="1272"/>
                  </a:moveTo>
                  <a:cubicBezTo>
                    <a:pt x="122" y="1271"/>
                    <a:pt x="129" y="1274"/>
                    <a:pt x="125" y="1275"/>
                  </a:cubicBezTo>
                  <a:cubicBezTo>
                    <a:pt x="136" y="1289"/>
                    <a:pt x="127" y="1283"/>
                    <a:pt x="120" y="1272"/>
                  </a:cubicBezTo>
                  <a:close/>
                  <a:moveTo>
                    <a:pt x="25" y="1215"/>
                  </a:moveTo>
                  <a:cubicBezTo>
                    <a:pt x="26" y="1214"/>
                    <a:pt x="27" y="1214"/>
                    <a:pt x="28" y="1213"/>
                  </a:cubicBezTo>
                  <a:cubicBezTo>
                    <a:pt x="29" y="1214"/>
                    <a:pt x="31" y="1216"/>
                    <a:pt x="32" y="1218"/>
                  </a:cubicBezTo>
                  <a:cubicBezTo>
                    <a:pt x="31" y="1218"/>
                    <a:pt x="30" y="1219"/>
                    <a:pt x="29" y="1220"/>
                  </a:cubicBezTo>
                  <a:cubicBezTo>
                    <a:pt x="27" y="1218"/>
                    <a:pt x="26" y="1217"/>
                    <a:pt x="25" y="1215"/>
                  </a:cubicBezTo>
                  <a:close/>
                  <a:moveTo>
                    <a:pt x="121" y="1375"/>
                  </a:moveTo>
                  <a:cubicBezTo>
                    <a:pt x="117" y="1370"/>
                    <a:pt x="114" y="1365"/>
                    <a:pt x="110" y="1360"/>
                  </a:cubicBezTo>
                  <a:cubicBezTo>
                    <a:pt x="113" y="1358"/>
                    <a:pt x="116" y="1360"/>
                    <a:pt x="118" y="1364"/>
                  </a:cubicBezTo>
                  <a:cubicBezTo>
                    <a:pt x="122" y="1365"/>
                    <a:pt x="127" y="1372"/>
                    <a:pt x="121" y="1375"/>
                  </a:cubicBezTo>
                  <a:close/>
                  <a:moveTo>
                    <a:pt x="156" y="1400"/>
                  </a:moveTo>
                  <a:cubicBezTo>
                    <a:pt x="154" y="1401"/>
                    <a:pt x="156" y="1399"/>
                    <a:pt x="154" y="1397"/>
                  </a:cubicBezTo>
                  <a:cubicBezTo>
                    <a:pt x="129" y="1364"/>
                    <a:pt x="125" y="1355"/>
                    <a:pt x="120" y="1353"/>
                  </a:cubicBezTo>
                  <a:cubicBezTo>
                    <a:pt x="103" y="1335"/>
                    <a:pt x="105" y="1329"/>
                    <a:pt x="98" y="1330"/>
                  </a:cubicBezTo>
                  <a:cubicBezTo>
                    <a:pt x="80" y="1305"/>
                    <a:pt x="82" y="1304"/>
                    <a:pt x="82" y="1304"/>
                  </a:cubicBezTo>
                  <a:cubicBezTo>
                    <a:pt x="72" y="1293"/>
                    <a:pt x="73" y="1290"/>
                    <a:pt x="72" y="1290"/>
                  </a:cubicBezTo>
                  <a:cubicBezTo>
                    <a:pt x="60" y="1278"/>
                    <a:pt x="63" y="1277"/>
                    <a:pt x="61" y="1275"/>
                  </a:cubicBezTo>
                  <a:cubicBezTo>
                    <a:pt x="44" y="1247"/>
                    <a:pt x="37" y="1241"/>
                    <a:pt x="37" y="1236"/>
                  </a:cubicBezTo>
                  <a:cubicBezTo>
                    <a:pt x="33" y="1223"/>
                    <a:pt x="41" y="1230"/>
                    <a:pt x="45" y="1233"/>
                  </a:cubicBezTo>
                  <a:cubicBezTo>
                    <a:pt x="83" y="1280"/>
                    <a:pt x="94" y="1291"/>
                    <a:pt x="101" y="1303"/>
                  </a:cubicBezTo>
                  <a:cubicBezTo>
                    <a:pt x="106" y="1310"/>
                    <a:pt x="104" y="1311"/>
                    <a:pt x="105" y="1312"/>
                  </a:cubicBezTo>
                  <a:cubicBezTo>
                    <a:pt x="117" y="1329"/>
                    <a:pt x="118" y="1327"/>
                    <a:pt x="119" y="1329"/>
                  </a:cubicBezTo>
                  <a:cubicBezTo>
                    <a:pt x="159" y="1413"/>
                    <a:pt x="159" y="1403"/>
                    <a:pt x="156" y="1400"/>
                  </a:cubicBezTo>
                  <a:close/>
                  <a:moveTo>
                    <a:pt x="217" y="1325"/>
                  </a:moveTo>
                  <a:cubicBezTo>
                    <a:pt x="220" y="1327"/>
                    <a:pt x="210" y="1334"/>
                    <a:pt x="210" y="1328"/>
                  </a:cubicBezTo>
                  <a:cubicBezTo>
                    <a:pt x="212" y="1325"/>
                    <a:pt x="214" y="1327"/>
                    <a:pt x="217" y="1325"/>
                  </a:cubicBezTo>
                  <a:close/>
                  <a:moveTo>
                    <a:pt x="182" y="1218"/>
                  </a:moveTo>
                  <a:cubicBezTo>
                    <a:pt x="188" y="1216"/>
                    <a:pt x="184" y="1224"/>
                    <a:pt x="189" y="1227"/>
                  </a:cubicBezTo>
                  <a:cubicBezTo>
                    <a:pt x="183" y="1229"/>
                    <a:pt x="184" y="1220"/>
                    <a:pt x="182" y="1218"/>
                  </a:cubicBezTo>
                  <a:close/>
                  <a:moveTo>
                    <a:pt x="339" y="1330"/>
                  </a:moveTo>
                  <a:cubicBezTo>
                    <a:pt x="343" y="1334"/>
                    <a:pt x="348" y="1326"/>
                    <a:pt x="351" y="1333"/>
                  </a:cubicBezTo>
                  <a:cubicBezTo>
                    <a:pt x="345" y="1334"/>
                    <a:pt x="340" y="1333"/>
                    <a:pt x="334" y="1333"/>
                  </a:cubicBezTo>
                  <a:cubicBezTo>
                    <a:pt x="333" y="1331"/>
                    <a:pt x="337" y="1333"/>
                    <a:pt x="339" y="1330"/>
                  </a:cubicBezTo>
                  <a:close/>
                  <a:moveTo>
                    <a:pt x="334" y="1341"/>
                  </a:moveTo>
                  <a:cubicBezTo>
                    <a:pt x="336" y="1340"/>
                    <a:pt x="338" y="1342"/>
                    <a:pt x="340" y="1342"/>
                  </a:cubicBezTo>
                  <a:cubicBezTo>
                    <a:pt x="342" y="1341"/>
                    <a:pt x="344" y="1342"/>
                    <a:pt x="346" y="1340"/>
                  </a:cubicBezTo>
                  <a:cubicBezTo>
                    <a:pt x="357" y="1342"/>
                    <a:pt x="367" y="1347"/>
                    <a:pt x="379" y="1338"/>
                  </a:cubicBezTo>
                  <a:cubicBezTo>
                    <a:pt x="387" y="1341"/>
                    <a:pt x="395" y="1339"/>
                    <a:pt x="403" y="1338"/>
                  </a:cubicBezTo>
                  <a:cubicBezTo>
                    <a:pt x="406" y="1343"/>
                    <a:pt x="399" y="1338"/>
                    <a:pt x="397" y="1342"/>
                  </a:cubicBezTo>
                  <a:cubicBezTo>
                    <a:pt x="395" y="1339"/>
                    <a:pt x="391" y="1345"/>
                    <a:pt x="389" y="1341"/>
                  </a:cubicBezTo>
                  <a:cubicBezTo>
                    <a:pt x="383" y="1345"/>
                    <a:pt x="378" y="1341"/>
                    <a:pt x="372" y="1345"/>
                  </a:cubicBezTo>
                  <a:cubicBezTo>
                    <a:pt x="367" y="1342"/>
                    <a:pt x="362" y="1346"/>
                    <a:pt x="357" y="1344"/>
                  </a:cubicBezTo>
                  <a:cubicBezTo>
                    <a:pt x="352" y="1342"/>
                    <a:pt x="346" y="1348"/>
                    <a:pt x="341" y="1343"/>
                  </a:cubicBezTo>
                  <a:cubicBezTo>
                    <a:pt x="335" y="1345"/>
                    <a:pt x="329" y="1350"/>
                    <a:pt x="324" y="1343"/>
                  </a:cubicBezTo>
                  <a:cubicBezTo>
                    <a:pt x="328" y="1342"/>
                    <a:pt x="330" y="1346"/>
                    <a:pt x="334" y="1341"/>
                  </a:cubicBezTo>
                  <a:close/>
                  <a:moveTo>
                    <a:pt x="321" y="1343"/>
                  </a:moveTo>
                  <a:cubicBezTo>
                    <a:pt x="321" y="1351"/>
                    <a:pt x="310" y="1347"/>
                    <a:pt x="306" y="1349"/>
                  </a:cubicBezTo>
                  <a:cubicBezTo>
                    <a:pt x="300" y="1351"/>
                    <a:pt x="295" y="1352"/>
                    <a:pt x="290" y="1353"/>
                  </a:cubicBezTo>
                  <a:cubicBezTo>
                    <a:pt x="284" y="1355"/>
                    <a:pt x="278" y="1355"/>
                    <a:pt x="272" y="1359"/>
                  </a:cubicBezTo>
                  <a:cubicBezTo>
                    <a:pt x="267" y="1360"/>
                    <a:pt x="265" y="1364"/>
                    <a:pt x="258" y="1364"/>
                  </a:cubicBezTo>
                  <a:cubicBezTo>
                    <a:pt x="249" y="1371"/>
                    <a:pt x="241" y="1374"/>
                    <a:pt x="233" y="1377"/>
                  </a:cubicBezTo>
                  <a:cubicBezTo>
                    <a:pt x="216" y="1388"/>
                    <a:pt x="203" y="1400"/>
                    <a:pt x="192" y="1412"/>
                  </a:cubicBezTo>
                  <a:cubicBezTo>
                    <a:pt x="191" y="1414"/>
                    <a:pt x="190" y="1415"/>
                    <a:pt x="191" y="1417"/>
                  </a:cubicBezTo>
                  <a:cubicBezTo>
                    <a:pt x="188" y="1420"/>
                    <a:pt x="186" y="1418"/>
                    <a:pt x="188" y="1417"/>
                  </a:cubicBezTo>
                  <a:cubicBezTo>
                    <a:pt x="190" y="1412"/>
                    <a:pt x="191" y="1406"/>
                    <a:pt x="196" y="1401"/>
                  </a:cubicBezTo>
                  <a:cubicBezTo>
                    <a:pt x="197" y="1396"/>
                    <a:pt x="204" y="1391"/>
                    <a:pt x="205" y="1385"/>
                  </a:cubicBezTo>
                  <a:cubicBezTo>
                    <a:pt x="211" y="1384"/>
                    <a:pt x="216" y="1375"/>
                    <a:pt x="225" y="1370"/>
                  </a:cubicBezTo>
                  <a:cubicBezTo>
                    <a:pt x="235" y="1364"/>
                    <a:pt x="236" y="1365"/>
                    <a:pt x="246" y="1358"/>
                  </a:cubicBezTo>
                  <a:cubicBezTo>
                    <a:pt x="248" y="1361"/>
                    <a:pt x="252" y="1355"/>
                    <a:pt x="255" y="1356"/>
                  </a:cubicBezTo>
                  <a:cubicBezTo>
                    <a:pt x="258" y="1356"/>
                    <a:pt x="261" y="1355"/>
                    <a:pt x="264" y="1352"/>
                  </a:cubicBezTo>
                  <a:cubicBezTo>
                    <a:pt x="267" y="1356"/>
                    <a:pt x="272" y="1352"/>
                    <a:pt x="275" y="1354"/>
                  </a:cubicBezTo>
                  <a:cubicBezTo>
                    <a:pt x="291" y="1345"/>
                    <a:pt x="306" y="1348"/>
                    <a:pt x="321" y="1343"/>
                  </a:cubicBezTo>
                  <a:close/>
                  <a:moveTo>
                    <a:pt x="193" y="1379"/>
                  </a:moveTo>
                  <a:cubicBezTo>
                    <a:pt x="192" y="1377"/>
                    <a:pt x="196" y="1374"/>
                    <a:pt x="198" y="1376"/>
                  </a:cubicBezTo>
                  <a:cubicBezTo>
                    <a:pt x="198" y="1371"/>
                    <a:pt x="203" y="1367"/>
                    <a:pt x="205" y="1363"/>
                  </a:cubicBezTo>
                  <a:cubicBezTo>
                    <a:pt x="211" y="1359"/>
                    <a:pt x="216" y="1355"/>
                    <a:pt x="221" y="1351"/>
                  </a:cubicBezTo>
                  <a:cubicBezTo>
                    <a:pt x="230" y="1347"/>
                    <a:pt x="237" y="1348"/>
                    <a:pt x="246" y="1341"/>
                  </a:cubicBezTo>
                  <a:cubicBezTo>
                    <a:pt x="251" y="1345"/>
                    <a:pt x="256" y="1336"/>
                    <a:pt x="262" y="1339"/>
                  </a:cubicBezTo>
                  <a:cubicBezTo>
                    <a:pt x="267" y="1334"/>
                    <a:pt x="271" y="1340"/>
                    <a:pt x="277" y="1336"/>
                  </a:cubicBezTo>
                  <a:cubicBezTo>
                    <a:pt x="286" y="1336"/>
                    <a:pt x="296" y="1336"/>
                    <a:pt x="305" y="1335"/>
                  </a:cubicBezTo>
                  <a:cubicBezTo>
                    <a:pt x="306" y="1338"/>
                    <a:pt x="303" y="1337"/>
                    <a:pt x="301" y="1338"/>
                  </a:cubicBezTo>
                  <a:cubicBezTo>
                    <a:pt x="298" y="1342"/>
                    <a:pt x="296" y="1337"/>
                    <a:pt x="293" y="1338"/>
                  </a:cubicBezTo>
                  <a:cubicBezTo>
                    <a:pt x="291" y="1341"/>
                    <a:pt x="290" y="1339"/>
                    <a:pt x="287" y="1340"/>
                  </a:cubicBezTo>
                  <a:cubicBezTo>
                    <a:pt x="284" y="1339"/>
                    <a:pt x="280" y="1341"/>
                    <a:pt x="275" y="1344"/>
                  </a:cubicBezTo>
                  <a:cubicBezTo>
                    <a:pt x="268" y="1341"/>
                    <a:pt x="260" y="1348"/>
                    <a:pt x="252" y="1346"/>
                  </a:cubicBezTo>
                  <a:cubicBezTo>
                    <a:pt x="250" y="1348"/>
                    <a:pt x="248" y="1349"/>
                    <a:pt x="246" y="1348"/>
                  </a:cubicBezTo>
                  <a:cubicBezTo>
                    <a:pt x="236" y="1354"/>
                    <a:pt x="235" y="1357"/>
                    <a:pt x="226" y="1357"/>
                  </a:cubicBezTo>
                  <a:cubicBezTo>
                    <a:pt x="224" y="1364"/>
                    <a:pt x="216" y="1364"/>
                    <a:pt x="214" y="1368"/>
                  </a:cubicBezTo>
                  <a:cubicBezTo>
                    <a:pt x="207" y="1371"/>
                    <a:pt x="208" y="1375"/>
                    <a:pt x="200" y="1376"/>
                  </a:cubicBezTo>
                  <a:cubicBezTo>
                    <a:pt x="199" y="1380"/>
                    <a:pt x="194" y="1384"/>
                    <a:pt x="191" y="1387"/>
                  </a:cubicBezTo>
                  <a:cubicBezTo>
                    <a:pt x="188" y="1384"/>
                    <a:pt x="189" y="1381"/>
                    <a:pt x="193" y="1379"/>
                  </a:cubicBezTo>
                  <a:close/>
                  <a:moveTo>
                    <a:pt x="199" y="1139"/>
                  </a:moveTo>
                  <a:cubicBezTo>
                    <a:pt x="195" y="1136"/>
                    <a:pt x="199" y="1133"/>
                    <a:pt x="194" y="1130"/>
                  </a:cubicBezTo>
                  <a:cubicBezTo>
                    <a:pt x="196" y="1124"/>
                    <a:pt x="191" y="1118"/>
                    <a:pt x="192" y="1112"/>
                  </a:cubicBezTo>
                  <a:cubicBezTo>
                    <a:pt x="172" y="1082"/>
                    <a:pt x="156" y="1052"/>
                    <a:pt x="135" y="1027"/>
                  </a:cubicBezTo>
                  <a:cubicBezTo>
                    <a:pt x="131" y="1022"/>
                    <a:pt x="125" y="1019"/>
                    <a:pt x="121" y="1011"/>
                  </a:cubicBezTo>
                  <a:cubicBezTo>
                    <a:pt x="118" y="1006"/>
                    <a:pt x="120" y="1008"/>
                    <a:pt x="116" y="1004"/>
                  </a:cubicBezTo>
                  <a:cubicBezTo>
                    <a:pt x="114" y="1002"/>
                    <a:pt x="115" y="999"/>
                    <a:pt x="113" y="997"/>
                  </a:cubicBezTo>
                  <a:cubicBezTo>
                    <a:pt x="111" y="993"/>
                    <a:pt x="107" y="991"/>
                    <a:pt x="105" y="988"/>
                  </a:cubicBezTo>
                  <a:cubicBezTo>
                    <a:pt x="105" y="989"/>
                    <a:pt x="106" y="986"/>
                    <a:pt x="105" y="985"/>
                  </a:cubicBezTo>
                  <a:cubicBezTo>
                    <a:pt x="105" y="985"/>
                    <a:pt x="99" y="984"/>
                    <a:pt x="100" y="982"/>
                  </a:cubicBezTo>
                  <a:cubicBezTo>
                    <a:pt x="102" y="976"/>
                    <a:pt x="85" y="961"/>
                    <a:pt x="80" y="952"/>
                  </a:cubicBezTo>
                  <a:cubicBezTo>
                    <a:pt x="80" y="951"/>
                    <a:pt x="78" y="949"/>
                    <a:pt x="78" y="948"/>
                  </a:cubicBezTo>
                  <a:cubicBezTo>
                    <a:pt x="79" y="945"/>
                    <a:pt x="77" y="947"/>
                    <a:pt x="75" y="943"/>
                  </a:cubicBezTo>
                  <a:cubicBezTo>
                    <a:pt x="75" y="943"/>
                    <a:pt x="76" y="942"/>
                    <a:pt x="75" y="941"/>
                  </a:cubicBezTo>
                  <a:cubicBezTo>
                    <a:pt x="70" y="932"/>
                    <a:pt x="58" y="920"/>
                    <a:pt x="53" y="907"/>
                  </a:cubicBezTo>
                  <a:cubicBezTo>
                    <a:pt x="58" y="904"/>
                    <a:pt x="61" y="910"/>
                    <a:pt x="64" y="915"/>
                  </a:cubicBezTo>
                  <a:cubicBezTo>
                    <a:pt x="65" y="919"/>
                    <a:pt x="73" y="924"/>
                    <a:pt x="70" y="927"/>
                  </a:cubicBezTo>
                  <a:cubicBezTo>
                    <a:pt x="77" y="930"/>
                    <a:pt x="83" y="943"/>
                    <a:pt x="90" y="947"/>
                  </a:cubicBezTo>
                  <a:cubicBezTo>
                    <a:pt x="93" y="952"/>
                    <a:pt x="96" y="956"/>
                    <a:pt x="99" y="960"/>
                  </a:cubicBezTo>
                  <a:cubicBezTo>
                    <a:pt x="97" y="963"/>
                    <a:pt x="100" y="962"/>
                    <a:pt x="101" y="963"/>
                  </a:cubicBezTo>
                  <a:cubicBezTo>
                    <a:pt x="101" y="966"/>
                    <a:pt x="102" y="968"/>
                    <a:pt x="104" y="967"/>
                  </a:cubicBezTo>
                  <a:cubicBezTo>
                    <a:pt x="107" y="969"/>
                    <a:pt x="109" y="979"/>
                    <a:pt x="114" y="977"/>
                  </a:cubicBezTo>
                  <a:cubicBezTo>
                    <a:pt x="113" y="980"/>
                    <a:pt x="116" y="984"/>
                    <a:pt x="119" y="985"/>
                  </a:cubicBezTo>
                  <a:cubicBezTo>
                    <a:pt x="124" y="994"/>
                    <a:pt x="128" y="995"/>
                    <a:pt x="134" y="1006"/>
                  </a:cubicBezTo>
                  <a:cubicBezTo>
                    <a:pt x="140" y="1014"/>
                    <a:pt x="146" y="1022"/>
                    <a:pt x="152" y="1030"/>
                  </a:cubicBezTo>
                  <a:cubicBezTo>
                    <a:pt x="154" y="1034"/>
                    <a:pt x="156" y="1034"/>
                    <a:pt x="158" y="1035"/>
                  </a:cubicBezTo>
                  <a:cubicBezTo>
                    <a:pt x="159" y="1040"/>
                    <a:pt x="167" y="1051"/>
                    <a:pt x="174" y="1061"/>
                  </a:cubicBezTo>
                  <a:cubicBezTo>
                    <a:pt x="180" y="1075"/>
                    <a:pt x="188" y="1090"/>
                    <a:pt x="193" y="1104"/>
                  </a:cubicBezTo>
                  <a:cubicBezTo>
                    <a:pt x="196" y="1111"/>
                    <a:pt x="198" y="1118"/>
                    <a:pt x="198" y="1125"/>
                  </a:cubicBezTo>
                  <a:cubicBezTo>
                    <a:pt x="203" y="1132"/>
                    <a:pt x="203" y="1139"/>
                    <a:pt x="203" y="1145"/>
                  </a:cubicBezTo>
                  <a:cubicBezTo>
                    <a:pt x="199" y="1148"/>
                    <a:pt x="199" y="1140"/>
                    <a:pt x="199" y="1139"/>
                  </a:cubicBezTo>
                  <a:close/>
                  <a:moveTo>
                    <a:pt x="228" y="1142"/>
                  </a:moveTo>
                  <a:cubicBezTo>
                    <a:pt x="236" y="1134"/>
                    <a:pt x="246" y="1126"/>
                    <a:pt x="252" y="1118"/>
                  </a:cubicBezTo>
                  <a:cubicBezTo>
                    <a:pt x="300" y="1093"/>
                    <a:pt x="301" y="1085"/>
                    <a:pt x="309" y="1081"/>
                  </a:cubicBezTo>
                  <a:cubicBezTo>
                    <a:pt x="462" y="985"/>
                    <a:pt x="471" y="976"/>
                    <a:pt x="485" y="967"/>
                  </a:cubicBezTo>
                  <a:cubicBezTo>
                    <a:pt x="503" y="945"/>
                    <a:pt x="507" y="947"/>
                    <a:pt x="510" y="941"/>
                  </a:cubicBezTo>
                  <a:cubicBezTo>
                    <a:pt x="557" y="905"/>
                    <a:pt x="553" y="907"/>
                    <a:pt x="551" y="909"/>
                  </a:cubicBezTo>
                  <a:cubicBezTo>
                    <a:pt x="517" y="950"/>
                    <a:pt x="499" y="964"/>
                    <a:pt x="486" y="978"/>
                  </a:cubicBezTo>
                  <a:cubicBezTo>
                    <a:pt x="437" y="1016"/>
                    <a:pt x="427" y="1019"/>
                    <a:pt x="415" y="1030"/>
                  </a:cubicBezTo>
                  <a:cubicBezTo>
                    <a:pt x="412" y="1032"/>
                    <a:pt x="412" y="1035"/>
                    <a:pt x="411" y="1035"/>
                  </a:cubicBezTo>
                  <a:cubicBezTo>
                    <a:pt x="371" y="1063"/>
                    <a:pt x="358" y="1069"/>
                    <a:pt x="346" y="1077"/>
                  </a:cubicBezTo>
                  <a:cubicBezTo>
                    <a:pt x="251" y="1133"/>
                    <a:pt x="244" y="1138"/>
                    <a:pt x="238" y="1142"/>
                  </a:cubicBezTo>
                  <a:cubicBezTo>
                    <a:pt x="217" y="1159"/>
                    <a:pt x="213" y="1164"/>
                    <a:pt x="208" y="1169"/>
                  </a:cubicBezTo>
                  <a:close/>
                  <a:moveTo>
                    <a:pt x="223" y="1067"/>
                  </a:moveTo>
                  <a:cubicBezTo>
                    <a:pt x="223" y="1065"/>
                    <a:pt x="223" y="1063"/>
                    <a:pt x="221" y="1061"/>
                  </a:cubicBezTo>
                  <a:cubicBezTo>
                    <a:pt x="226" y="1059"/>
                    <a:pt x="229" y="1064"/>
                    <a:pt x="223" y="1067"/>
                  </a:cubicBezTo>
                  <a:close/>
                  <a:moveTo>
                    <a:pt x="232" y="1100"/>
                  </a:moveTo>
                  <a:cubicBezTo>
                    <a:pt x="230" y="1094"/>
                    <a:pt x="242" y="1090"/>
                    <a:pt x="243" y="1085"/>
                  </a:cubicBezTo>
                  <a:cubicBezTo>
                    <a:pt x="362" y="999"/>
                    <a:pt x="360" y="990"/>
                    <a:pt x="366" y="989"/>
                  </a:cubicBezTo>
                  <a:cubicBezTo>
                    <a:pt x="390" y="969"/>
                    <a:pt x="398" y="972"/>
                    <a:pt x="400" y="969"/>
                  </a:cubicBezTo>
                  <a:cubicBezTo>
                    <a:pt x="434" y="942"/>
                    <a:pt x="438" y="946"/>
                    <a:pt x="443" y="940"/>
                  </a:cubicBezTo>
                  <a:cubicBezTo>
                    <a:pt x="503" y="895"/>
                    <a:pt x="520" y="886"/>
                    <a:pt x="537" y="875"/>
                  </a:cubicBezTo>
                  <a:cubicBezTo>
                    <a:pt x="594" y="856"/>
                    <a:pt x="595" y="858"/>
                    <a:pt x="592" y="860"/>
                  </a:cubicBezTo>
                  <a:cubicBezTo>
                    <a:pt x="575" y="865"/>
                    <a:pt x="573" y="867"/>
                    <a:pt x="571" y="865"/>
                  </a:cubicBezTo>
                  <a:cubicBezTo>
                    <a:pt x="463" y="940"/>
                    <a:pt x="448" y="949"/>
                    <a:pt x="432" y="965"/>
                  </a:cubicBezTo>
                  <a:cubicBezTo>
                    <a:pt x="322" y="1042"/>
                    <a:pt x="316" y="1041"/>
                    <a:pt x="309" y="1047"/>
                  </a:cubicBezTo>
                  <a:cubicBezTo>
                    <a:pt x="287" y="1062"/>
                    <a:pt x="287" y="1060"/>
                    <a:pt x="285" y="1062"/>
                  </a:cubicBezTo>
                  <a:cubicBezTo>
                    <a:pt x="261" y="1080"/>
                    <a:pt x="257" y="1087"/>
                    <a:pt x="255" y="1084"/>
                  </a:cubicBezTo>
                  <a:close/>
                  <a:moveTo>
                    <a:pt x="231" y="1037"/>
                  </a:moveTo>
                  <a:cubicBezTo>
                    <a:pt x="230" y="1036"/>
                    <a:pt x="229" y="1035"/>
                    <a:pt x="228" y="1034"/>
                  </a:cubicBezTo>
                  <a:cubicBezTo>
                    <a:pt x="230" y="1033"/>
                    <a:pt x="231" y="1032"/>
                    <a:pt x="232" y="1032"/>
                  </a:cubicBezTo>
                  <a:cubicBezTo>
                    <a:pt x="232" y="1033"/>
                    <a:pt x="233" y="1034"/>
                    <a:pt x="234" y="1035"/>
                  </a:cubicBezTo>
                  <a:cubicBezTo>
                    <a:pt x="233" y="1036"/>
                    <a:pt x="232" y="1036"/>
                    <a:pt x="231" y="1037"/>
                  </a:cubicBezTo>
                  <a:close/>
                  <a:moveTo>
                    <a:pt x="269" y="855"/>
                  </a:moveTo>
                  <a:cubicBezTo>
                    <a:pt x="270" y="855"/>
                    <a:pt x="267" y="849"/>
                    <a:pt x="267" y="849"/>
                  </a:cubicBezTo>
                  <a:cubicBezTo>
                    <a:pt x="269" y="847"/>
                    <a:pt x="275" y="856"/>
                    <a:pt x="269" y="855"/>
                  </a:cubicBezTo>
                  <a:close/>
                  <a:moveTo>
                    <a:pt x="301" y="886"/>
                  </a:moveTo>
                  <a:cubicBezTo>
                    <a:pt x="298" y="882"/>
                    <a:pt x="298" y="880"/>
                    <a:pt x="302" y="877"/>
                  </a:cubicBezTo>
                  <a:cubicBezTo>
                    <a:pt x="305" y="881"/>
                    <a:pt x="305" y="884"/>
                    <a:pt x="301" y="886"/>
                  </a:cubicBezTo>
                  <a:close/>
                  <a:moveTo>
                    <a:pt x="301" y="817"/>
                  </a:moveTo>
                  <a:cubicBezTo>
                    <a:pt x="301" y="815"/>
                    <a:pt x="302" y="814"/>
                    <a:pt x="301" y="812"/>
                  </a:cubicBezTo>
                  <a:cubicBezTo>
                    <a:pt x="300" y="808"/>
                    <a:pt x="305" y="812"/>
                    <a:pt x="303" y="813"/>
                  </a:cubicBezTo>
                  <a:cubicBezTo>
                    <a:pt x="305" y="816"/>
                    <a:pt x="303" y="818"/>
                    <a:pt x="306" y="821"/>
                  </a:cubicBezTo>
                  <a:cubicBezTo>
                    <a:pt x="305" y="825"/>
                    <a:pt x="306" y="829"/>
                    <a:pt x="308" y="834"/>
                  </a:cubicBezTo>
                  <a:cubicBezTo>
                    <a:pt x="300" y="833"/>
                    <a:pt x="306" y="822"/>
                    <a:pt x="301" y="817"/>
                  </a:cubicBezTo>
                  <a:close/>
                  <a:moveTo>
                    <a:pt x="481" y="717"/>
                  </a:moveTo>
                  <a:cubicBezTo>
                    <a:pt x="482" y="721"/>
                    <a:pt x="472" y="722"/>
                    <a:pt x="468" y="723"/>
                  </a:cubicBezTo>
                  <a:cubicBezTo>
                    <a:pt x="467" y="719"/>
                    <a:pt x="478" y="718"/>
                    <a:pt x="481" y="717"/>
                  </a:cubicBezTo>
                  <a:close/>
                  <a:moveTo>
                    <a:pt x="463" y="722"/>
                  </a:moveTo>
                  <a:cubicBezTo>
                    <a:pt x="465" y="726"/>
                    <a:pt x="456" y="728"/>
                    <a:pt x="455" y="728"/>
                  </a:cubicBezTo>
                  <a:cubicBezTo>
                    <a:pt x="452" y="724"/>
                    <a:pt x="461" y="722"/>
                    <a:pt x="463" y="722"/>
                  </a:cubicBezTo>
                  <a:close/>
                  <a:moveTo>
                    <a:pt x="356" y="782"/>
                  </a:moveTo>
                  <a:cubicBezTo>
                    <a:pt x="358" y="781"/>
                    <a:pt x="359" y="780"/>
                    <a:pt x="361" y="778"/>
                  </a:cubicBezTo>
                  <a:cubicBezTo>
                    <a:pt x="368" y="777"/>
                    <a:pt x="358" y="783"/>
                    <a:pt x="356" y="785"/>
                  </a:cubicBezTo>
                  <a:cubicBezTo>
                    <a:pt x="353" y="786"/>
                    <a:pt x="354" y="783"/>
                    <a:pt x="356" y="782"/>
                  </a:cubicBezTo>
                  <a:close/>
                  <a:moveTo>
                    <a:pt x="393" y="618"/>
                  </a:moveTo>
                  <a:cubicBezTo>
                    <a:pt x="387" y="621"/>
                    <a:pt x="392" y="614"/>
                    <a:pt x="388" y="612"/>
                  </a:cubicBezTo>
                  <a:cubicBezTo>
                    <a:pt x="392" y="609"/>
                    <a:pt x="392" y="617"/>
                    <a:pt x="393" y="618"/>
                  </a:cubicBezTo>
                  <a:close/>
                  <a:moveTo>
                    <a:pt x="407" y="682"/>
                  </a:moveTo>
                  <a:cubicBezTo>
                    <a:pt x="410" y="678"/>
                    <a:pt x="412" y="674"/>
                    <a:pt x="418" y="671"/>
                  </a:cubicBezTo>
                  <a:cubicBezTo>
                    <a:pt x="450" y="660"/>
                    <a:pt x="454" y="654"/>
                    <a:pt x="457" y="653"/>
                  </a:cubicBezTo>
                  <a:cubicBezTo>
                    <a:pt x="483" y="644"/>
                    <a:pt x="490" y="641"/>
                    <a:pt x="496" y="639"/>
                  </a:cubicBezTo>
                  <a:cubicBezTo>
                    <a:pt x="536" y="628"/>
                    <a:pt x="539" y="625"/>
                    <a:pt x="543" y="625"/>
                  </a:cubicBezTo>
                  <a:cubicBezTo>
                    <a:pt x="574" y="618"/>
                    <a:pt x="580" y="613"/>
                    <a:pt x="586" y="614"/>
                  </a:cubicBezTo>
                  <a:cubicBezTo>
                    <a:pt x="673" y="563"/>
                    <a:pt x="672" y="564"/>
                    <a:pt x="671" y="565"/>
                  </a:cubicBezTo>
                  <a:cubicBezTo>
                    <a:pt x="622" y="601"/>
                    <a:pt x="616" y="610"/>
                    <a:pt x="597" y="618"/>
                  </a:cubicBezTo>
                  <a:cubicBezTo>
                    <a:pt x="544" y="639"/>
                    <a:pt x="541" y="643"/>
                    <a:pt x="537" y="644"/>
                  </a:cubicBezTo>
                  <a:cubicBezTo>
                    <a:pt x="519" y="649"/>
                    <a:pt x="512" y="654"/>
                    <a:pt x="505" y="655"/>
                  </a:cubicBezTo>
                  <a:cubicBezTo>
                    <a:pt x="445" y="679"/>
                    <a:pt x="427" y="685"/>
                    <a:pt x="408" y="693"/>
                  </a:cubicBezTo>
                  <a:cubicBezTo>
                    <a:pt x="383" y="709"/>
                    <a:pt x="384" y="706"/>
                    <a:pt x="383" y="704"/>
                  </a:cubicBezTo>
                  <a:cubicBezTo>
                    <a:pt x="397" y="688"/>
                    <a:pt x="401" y="686"/>
                    <a:pt x="403" y="684"/>
                  </a:cubicBezTo>
                  <a:close/>
                  <a:moveTo>
                    <a:pt x="532" y="454"/>
                  </a:moveTo>
                  <a:cubicBezTo>
                    <a:pt x="532" y="450"/>
                    <a:pt x="531" y="447"/>
                    <a:pt x="535" y="444"/>
                  </a:cubicBezTo>
                  <a:cubicBezTo>
                    <a:pt x="538" y="448"/>
                    <a:pt x="536" y="451"/>
                    <a:pt x="532" y="454"/>
                  </a:cubicBezTo>
                  <a:close/>
                  <a:moveTo>
                    <a:pt x="627" y="333"/>
                  </a:moveTo>
                  <a:cubicBezTo>
                    <a:pt x="626" y="331"/>
                    <a:pt x="628" y="329"/>
                    <a:pt x="627" y="326"/>
                  </a:cubicBezTo>
                  <a:cubicBezTo>
                    <a:pt x="631" y="324"/>
                    <a:pt x="631" y="332"/>
                    <a:pt x="627" y="333"/>
                  </a:cubicBezTo>
                  <a:close/>
                  <a:moveTo>
                    <a:pt x="722" y="53"/>
                  </a:moveTo>
                  <a:cubicBezTo>
                    <a:pt x="723" y="56"/>
                    <a:pt x="721" y="59"/>
                    <a:pt x="718" y="61"/>
                  </a:cubicBezTo>
                  <a:cubicBezTo>
                    <a:pt x="713" y="58"/>
                    <a:pt x="719" y="56"/>
                    <a:pt x="722" y="53"/>
                  </a:cubicBezTo>
                  <a:close/>
                  <a:moveTo>
                    <a:pt x="670" y="251"/>
                  </a:moveTo>
                  <a:cubicBezTo>
                    <a:pt x="668" y="255"/>
                    <a:pt x="668" y="260"/>
                    <a:pt x="668" y="264"/>
                  </a:cubicBezTo>
                  <a:cubicBezTo>
                    <a:pt x="664" y="281"/>
                    <a:pt x="657" y="284"/>
                    <a:pt x="658" y="289"/>
                  </a:cubicBezTo>
                  <a:cubicBezTo>
                    <a:pt x="652" y="296"/>
                    <a:pt x="652" y="292"/>
                    <a:pt x="653" y="288"/>
                  </a:cubicBezTo>
                  <a:cubicBezTo>
                    <a:pt x="661" y="245"/>
                    <a:pt x="661" y="237"/>
                    <a:pt x="665" y="230"/>
                  </a:cubicBezTo>
                  <a:cubicBezTo>
                    <a:pt x="666" y="215"/>
                    <a:pt x="662" y="210"/>
                    <a:pt x="666" y="207"/>
                  </a:cubicBezTo>
                  <a:cubicBezTo>
                    <a:pt x="670" y="171"/>
                    <a:pt x="675" y="168"/>
                    <a:pt x="674" y="164"/>
                  </a:cubicBezTo>
                  <a:cubicBezTo>
                    <a:pt x="679" y="136"/>
                    <a:pt x="684" y="129"/>
                    <a:pt x="685" y="122"/>
                  </a:cubicBezTo>
                  <a:cubicBezTo>
                    <a:pt x="704" y="89"/>
                    <a:pt x="704" y="75"/>
                    <a:pt x="716" y="63"/>
                  </a:cubicBezTo>
                  <a:cubicBezTo>
                    <a:pt x="709" y="86"/>
                    <a:pt x="708" y="91"/>
                    <a:pt x="704" y="96"/>
                  </a:cubicBezTo>
                  <a:cubicBezTo>
                    <a:pt x="684" y="166"/>
                    <a:pt x="687" y="171"/>
                    <a:pt x="684" y="174"/>
                  </a:cubicBezTo>
                  <a:cubicBezTo>
                    <a:pt x="678" y="204"/>
                    <a:pt x="677" y="208"/>
                    <a:pt x="678" y="213"/>
                  </a:cubicBezTo>
                  <a:cubicBezTo>
                    <a:pt x="672" y="242"/>
                    <a:pt x="669" y="246"/>
                    <a:pt x="670" y="251"/>
                  </a:cubicBezTo>
                  <a:close/>
                </a:path>
              </a:pathLst>
            </a:custGeom>
            <a:solidFill>
              <a:schemeClr val="accent3">
                <a:lumMod val="60000"/>
                <a:lumOff val="40000"/>
                <a:alpha val="50000"/>
              </a:schemeClr>
            </a:solidFill>
            <a:ln>
              <a:noFill/>
            </a:ln>
          </p:spPr>
        </p:sp>
      </p:grpSp>
      <p:sp>
        <p:nvSpPr>
          <p:cNvPr id="2" name="Title Placeholder 1"/>
          <p:cNvSpPr>
            <a:spLocks noGrp="1"/>
          </p:cNvSpPr>
          <p:nvPr>
            <p:ph type="title"/>
          </p:nvPr>
        </p:nvSpPr>
        <p:spPr>
          <a:xfrm>
            <a:off x="2933700" y="568345"/>
            <a:ext cx="8770571" cy="1560716"/>
          </a:xfrm>
          <a:prstGeom prst="rect">
            <a:avLst/>
          </a:prstGeom>
        </p:spPr>
        <p:txBody>
          <a:bodyPr vert="horz" lIns="91440" tIns="45720" rIns="91440" bIns="45720" rtlCol="0" anchor="t">
            <a:normAutofit/>
          </a:bodyPr>
          <a:lstStyle/>
          <a:p>
            <a:r>
              <a:rPr lang="en-US"/>
              <a:t>Click to edit Master title style</a:t>
            </a:r>
            <a:endParaRPr lang="en-US" dirty="0"/>
          </a:p>
        </p:txBody>
      </p:sp>
      <p:sp>
        <p:nvSpPr>
          <p:cNvPr id="3" name="Text Placeholder 2"/>
          <p:cNvSpPr>
            <a:spLocks noGrp="1"/>
          </p:cNvSpPr>
          <p:nvPr>
            <p:ph type="body" idx="1"/>
          </p:nvPr>
        </p:nvSpPr>
        <p:spPr>
          <a:xfrm>
            <a:off x="2933700" y="2438400"/>
            <a:ext cx="8770571" cy="3651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961071" y="6296615"/>
            <a:ext cx="2743200" cy="365125"/>
          </a:xfrm>
          <a:prstGeom prst="rect">
            <a:avLst/>
          </a:prstGeom>
        </p:spPr>
        <p:txBody>
          <a:bodyPr vert="horz" lIns="91440" tIns="45720" rIns="91440" bIns="45720" rtlCol="0" anchor="ctr"/>
          <a:lstStyle>
            <a:lvl1pPr algn="r">
              <a:defRPr sz="1200" baseline="0">
                <a:solidFill>
                  <a:schemeClr val="tx2">
                    <a:lumMod val="75000"/>
                    <a:lumOff val="25000"/>
                  </a:schemeClr>
                </a:solidFill>
                <a:latin typeface="+mj-lt"/>
              </a:defRPr>
            </a:lvl1pPr>
          </a:lstStyle>
          <a:p>
            <a:fld id="{51A7F51A-FCAF-42F9-9199-88D58EDCB4BC}" type="datetimeFigureOut">
              <a:rPr lang="en-GB" smtClean="0"/>
              <a:t>26/05/2020</a:t>
            </a:fld>
            <a:endParaRPr lang="en-GB"/>
          </a:p>
        </p:txBody>
      </p:sp>
      <p:sp>
        <p:nvSpPr>
          <p:cNvPr id="5" name="Footer Placeholder 4"/>
          <p:cNvSpPr>
            <a:spLocks noGrp="1"/>
          </p:cNvSpPr>
          <p:nvPr>
            <p:ph type="ftr" sz="quarter" idx="3"/>
          </p:nvPr>
        </p:nvSpPr>
        <p:spPr>
          <a:xfrm>
            <a:off x="2933699" y="6296615"/>
            <a:ext cx="5667375" cy="365125"/>
          </a:xfrm>
          <a:prstGeom prst="rect">
            <a:avLst/>
          </a:prstGeom>
        </p:spPr>
        <p:txBody>
          <a:bodyPr vert="horz" lIns="91440" tIns="45720" rIns="91440" bIns="45720" rtlCol="0" anchor="ctr"/>
          <a:lstStyle>
            <a:lvl1pPr algn="l">
              <a:defRPr sz="1200" baseline="0">
                <a:solidFill>
                  <a:schemeClr val="tx2">
                    <a:lumMod val="75000"/>
                    <a:lumOff val="25000"/>
                  </a:schemeClr>
                </a:solidFill>
                <a:latin typeface="+mj-lt"/>
              </a:defRPr>
            </a:lvl1pPr>
          </a:lstStyle>
          <a:p>
            <a:endParaRPr lang="en-GB"/>
          </a:p>
        </p:txBody>
      </p:sp>
      <p:sp>
        <p:nvSpPr>
          <p:cNvPr id="6" name="Slide Number Placeholder 5"/>
          <p:cNvSpPr>
            <a:spLocks noGrp="1"/>
          </p:cNvSpPr>
          <p:nvPr>
            <p:ph type="sldNum" sz="quarter" idx="4"/>
          </p:nvPr>
        </p:nvSpPr>
        <p:spPr>
          <a:xfrm>
            <a:off x="512999" y="723328"/>
            <a:ext cx="1884348" cy="604269"/>
          </a:xfrm>
          <a:prstGeom prst="rect">
            <a:avLst/>
          </a:prstGeom>
        </p:spPr>
        <p:txBody>
          <a:bodyPr vert="horz" lIns="91440" tIns="45720" rIns="91440" bIns="45720" rtlCol="0" anchor="b"/>
          <a:lstStyle>
            <a:lvl1pPr algn="r">
              <a:defRPr sz="4400" baseline="0">
                <a:solidFill>
                  <a:schemeClr val="tx2">
                    <a:lumMod val="75000"/>
                    <a:lumOff val="25000"/>
                  </a:schemeClr>
                </a:solidFill>
                <a:latin typeface="+mj-lt"/>
              </a:defRPr>
            </a:lvl1pPr>
          </a:lstStyle>
          <a:p>
            <a:fld id="{91BA6AF2-2AD8-4459-BD92-3ED2D66CA2F6}" type="slidenum">
              <a:rPr lang="en-GB" smtClean="0"/>
              <a:t>‹#›</a:t>
            </a:fld>
            <a:endParaRPr lang="en-GB"/>
          </a:p>
        </p:txBody>
      </p:sp>
      <p:cxnSp>
        <p:nvCxnSpPr>
          <p:cNvPr id="9" name="Straight Connector 8" title="Rule Line"/>
          <p:cNvCxnSpPr/>
          <p:nvPr/>
        </p:nvCxnSpPr>
        <p:spPr>
          <a:xfrm>
            <a:off x="2933700" y="2176009"/>
            <a:ext cx="8770571"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825121"/>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defTabSz="914400" rtl="0" eaLnBrk="1" latinLnBrk="0" hangingPunct="1">
        <a:lnSpc>
          <a:spcPct val="99000"/>
        </a:lnSpc>
        <a:spcBef>
          <a:spcPct val="0"/>
        </a:spcBef>
        <a:buNone/>
        <a:defRPr sz="4400" kern="1200">
          <a:solidFill>
            <a:schemeClr val="tx2">
              <a:lumMod val="75000"/>
              <a:lumOff val="25000"/>
            </a:schemeClr>
          </a:solidFill>
          <a:latin typeface="+mj-lt"/>
          <a:ea typeface="+mj-ea"/>
          <a:cs typeface="+mj-cs"/>
        </a:defRPr>
      </a:lvl1pPr>
    </p:titleStyle>
    <p:bodyStyle>
      <a:lvl1pPr marL="320040" indent="-320040" algn="l" defTabSz="914400" rtl="0" eaLnBrk="1" latinLnBrk="0" hangingPunct="1">
        <a:lnSpc>
          <a:spcPct val="111000"/>
        </a:lnSpc>
        <a:spcBef>
          <a:spcPts val="930"/>
        </a:spcBef>
        <a:buFont typeface="Corbel" panose="020B0503020204020204" pitchFamily="34" charset="0"/>
        <a:buChar char="–"/>
        <a:defRPr sz="2000" kern="1200">
          <a:solidFill>
            <a:schemeClr val="tx2">
              <a:lumMod val="75000"/>
              <a:lumOff val="25000"/>
            </a:schemeClr>
          </a:solidFill>
          <a:latin typeface="+mn-lt"/>
          <a:ea typeface="+mn-ea"/>
          <a:cs typeface="+mn-cs"/>
        </a:defRPr>
      </a:lvl1pPr>
      <a:lvl2pPr marL="640080" indent="-320040" algn="l" defTabSz="914400" rtl="0" eaLnBrk="1" latinLnBrk="0" hangingPunct="1">
        <a:lnSpc>
          <a:spcPct val="111000"/>
        </a:lnSpc>
        <a:spcBef>
          <a:spcPts val="930"/>
        </a:spcBef>
        <a:buFont typeface="Corbel" panose="020B0503020204020204" pitchFamily="34" charset="0"/>
        <a:buChar char="–"/>
        <a:defRPr sz="1800" kern="1200">
          <a:solidFill>
            <a:schemeClr val="tx2">
              <a:lumMod val="75000"/>
              <a:lumOff val="25000"/>
            </a:schemeClr>
          </a:solidFill>
          <a:latin typeface="+mn-lt"/>
          <a:ea typeface="+mn-ea"/>
          <a:cs typeface="+mn-cs"/>
        </a:defRPr>
      </a:lvl2pPr>
      <a:lvl3pPr marL="960120" indent="-320040" algn="l" defTabSz="914400" rtl="0" eaLnBrk="1" latinLnBrk="0" hangingPunct="1">
        <a:lnSpc>
          <a:spcPct val="111000"/>
        </a:lnSpc>
        <a:spcBef>
          <a:spcPts val="930"/>
        </a:spcBef>
        <a:buFont typeface="Corbel" panose="020B0503020204020204" pitchFamily="34" charset="0"/>
        <a:buChar char="–"/>
        <a:defRPr sz="1600" i="1" kern="1200">
          <a:solidFill>
            <a:schemeClr val="tx2">
              <a:lumMod val="75000"/>
              <a:lumOff val="25000"/>
            </a:schemeClr>
          </a:solidFill>
          <a:latin typeface="+mn-lt"/>
          <a:ea typeface="+mn-ea"/>
          <a:cs typeface="+mn-cs"/>
        </a:defRPr>
      </a:lvl3pPr>
      <a:lvl4pPr marL="1280160" indent="-320040" algn="l" defTabSz="914400" rtl="0" eaLnBrk="1" latinLnBrk="0" hangingPunct="1">
        <a:lnSpc>
          <a:spcPct val="111000"/>
        </a:lnSpc>
        <a:spcBef>
          <a:spcPts val="930"/>
        </a:spcBef>
        <a:buFont typeface="Corbel" panose="020B0503020204020204" pitchFamily="34" charset="0"/>
        <a:buChar char="–"/>
        <a:defRPr sz="1400" kern="1200">
          <a:solidFill>
            <a:schemeClr val="tx2">
              <a:lumMod val="75000"/>
              <a:lumOff val="25000"/>
            </a:schemeClr>
          </a:solidFill>
          <a:latin typeface="+mn-lt"/>
          <a:ea typeface="+mn-ea"/>
          <a:cs typeface="+mn-cs"/>
        </a:defRPr>
      </a:lvl4pPr>
      <a:lvl5pPr marL="1600200" indent="-320040" algn="l" defTabSz="914400" rtl="0" eaLnBrk="1" latinLnBrk="0" hangingPunct="1">
        <a:lnSpc>
          <a:spcPct val="111000"/>
        </a:lnSpc>
        <a:spcBef>
          <a:spcPts val="930"/>
        </a:spcBef>
        <a:buFont typeface="Corbel" panose="020B0503020204020204" pitchFamily="34" charset="0"/>
        <a:buChar char="–"/>
        <a:defRPr sz="1400" i="1" kern="1200">
          <a:solidFill>
            <a:schemeClr val="tx2">
              <a:lumMod val="75000"/>
              <a:lumOff val="25000"/>
            </a:schemeClr>
          </a:solidFill>
          <a:latin typeface="+mn-lt"/>
          <a:ea typeface="+mn-ea"/>
          <a:cs typeface="+mn-cs"/>
        </a:defRPr>
      </a:lvl5pPr>
      <a:lvl6pPr marL="192024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6pPr>
      <a:lvl7pPr marL="224028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7pPr>
      <a:lvl8pPr marL="2560320" indent="-320040" algn="l" defTabSz="914400" rtl="0" eaLnBrk="1" latinLnBrk="0" hangingPunct="1">
        <a:lnSpc>
          <a:spcPct val="111000"/>
        </a:lnSpc>
        <a:spcBef>
          <a:spcPts val="930"/>
        </a:spcBef>
        <a:buFont typeface="Corbel" panose="020B0503020204020204" pitchFamily="34" charset="0"/>
        <a:buChar char="–"/>
        <a:defRPr sz="1400" kern="1200">
          <a:solidFill>
            <a:schemeClr val="accent1">
              <a:lumMod val="75000"/>
            </a:schemeClr>
          </a:solidFill>
          <a:latin typeface="+mn-lt"/>
          <a:ea typeface="+mn-ea"/>
          <a:cs typeface="+mn-cs"/>
        </a:defRPr>
      </a:lvl8pPr>
      <a:lvl9pPr marL="2880360" indent="-320040" algn="l" defTabSz="914400" rtl="0" eaLnBrk="1" latinLnBrk="0" hangingPunct="1">
        <a:lnSpc>
          <a:spcPct val="111000"/>
        </a:lnSpc>
        <a:spcBef>
          <a:spcPts val="930"/>
        </a:spcBef>
        <a:buFont typeface="Corbel" panose="020B0503020204020204" pitchFamily="34" charset="0"/>
        <a:buChar char="–"/>
        <a:defRPr sz="1400" i="1" kern="1200">
          <a:solidFill>
            <a:schemeClr val="accent1">
              <a:lumMod val="7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1848">
          <p15:clr>
            <a:srgbClr val="F26B43"/>
          </p15:clr>
        </p15:guide>
        <p15:guide id="2" orient="horz" pos="3960">
          <p15:clr>
            <a:srgbClr val="F26B43"/>
          </p15:clr>
        </p15:guide>
        <p15:guide id="3" orient="horz" pos="1536">
          <p15:clr>
            <a:srgbClr val="F26B43"/>
          </p15:clr>
        </p15:guide>
        <p15:guide id="4" orient="horz" pos="3840">
          <p15:clr>
            <a:srgbClr val="F26B43"/>
          </p15:clr>
        </p15:guide>
        <p15:guide id="5" pos="4416">
          <p15:clr>
            <a:srgbClr val="F26B43"/>
          </p15:clr>
        </p15:guide>
        <p15:guide id="6" pos="4800">
          <p15:clr>
            <a:srgbClr val="F26B43"/>
          </p15:clr>
        </p15:guide>
        <p15:guide id="7" orient="horz" pos="360">
          <p15:clr>
            <a:srgbClr val="F26B43"/>
          </p15:clr>
        </p15:guide>
        <p15:guide id="8" pos="7368">
          <p15:clr>
            <a:srgbClr val="F26B43"/>
          </p15:clr>
        </p15:guide>
        <p15:guide id="9" pos="24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1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15.xml.rels><?xml version="1.0" encoding="UTF-8" standalone="yes"?>
<Relationships xmlns="http://schemas.openxmlformats.org/package/2006/relationships"><Relationship Id="rId2" Type="http://schemas.openxmlformats.org/officeDocument/2006/relationships/hyperlink" Target="http://www.mentalhealthandmoneyadvice.org/en" TargetMode="Externa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hyperlink" Target="https://pixabay.com/en/pills-medication-tablet-capsule-951505/" TargetMode="External"/><Relationship Id="rId13" Type="http://schemas.openxmlformats.org/officeDocument/2006/relationships/image" Target="../media/image33.png"/><Relationship Id="rId3" Type="http://schemas.openxmlformats.org/officeDocument/2006/relationships/diagramLayout" Target="../diagrams/layout7.xml"/><Relationship Id="rId7" Type="http://schemas.openxmlformats.org/officeDocument/2006/relationships/image" Target="../media/image30.png"/><Relationship Id="rId12" Type="http://schemas.openxmlformats.org/officeDocument/2006/relationships/hyperlink" Target="https://pixabay.com/en/signpost-arrows-blank-wooden-308368/" TargetMode="External"/><Relationship Id="rId2" Type="http://schemas.openxmlformats.org/officeDocument/2006/relationships/diagramData" Target="../diagrams/data7.xml"/><Relationship Id="rId1" Type="http://schemas.openxmlformats.org/officeDocument/2006/relationships/slideLayout" Target="../slideLayouts/slideLayout2.xml"/><Relationship Id="rId6" Type="http://schemas.microsoft.com/office/2007/relationships/diagramDrawing" Target="../diagrams/drawing7.xml"/><Relationship Id="rId11" Type="http://schemas.openxmlformats.org/officeDocument/2006/relationships/image" Target="../media/image32.png"/><Relationship Id="rId5" Type="http://schemas.openxmlformats.org/officeDocument/2006/relationships/diagramColors" Target="../diagrams/colors7.xml"/><Relationship Id="rId10" Type="http://schemas.openxmlformats.org/officeDocument/2006/relationships/hyperlink" Target="http://blogs.lse.ac.uk/psychologylse/2016/01/15/complaints-data-is-untapped-resource-for-nhs-improvement/" TargetMode="External"/><Relationship Id="rId4" Type="http://schemas.openxmlformats.org/officeDocument/2006/relationships/diagramQuickStyle" Target="../diagrams/quickStyle7.xml"/><Relationship Id="rId9" Type="http://schemas.openxmlformats.org/officeDocument/2006/relationships/image" Target="../media/image31.jpg"/><Relationship Id="rId14" Type="http://schemas.openxmlformats.org/officeDocument/2006/relationships/hyperlink" Target="https://pixabay.com/en/baby-girl-dress-ribbon-soother-305256/" TargetMode="Externa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20.xml.rels><?xml version="1.0" encoding="UTF-8" standalone="yes"?>
<Relationships xmlns="http://schemas.openxmlformats.org/package/2006/relationships"><Relationship Id="rId2" Type="http://schemas.openxmlformats.org/officeDocument/2006/relationships/image" Target="../media/image34.jpe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2" Type="http://schemas.openxmlformats.org/officeDocument/2006/relationships/image" Target="../media/image35.jpe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hyperlink" Target="http://www.emro.who.int/images/stories/ncds/2_en_protective_steps_when_breastfeeding_hi_res.jpg?ua=1" TargetMode="Externa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38.jpeg"/><Relationship Id="rId2" Type="http://schemas.openxmlformats.org/officeDocument/2006/relationships/hyperlink" Target="http://www.emro.who.int/images/stories/ncds/4_en_breastfeeding_alternatives_hi_res.jpg?ua=1" TargetMode="Externa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3" Type="http://schemas.openxmlformats.org/officeDocument/2006/relationships/image" Target="../media/image39.jpeg"/><Relationship Id="rId2" Type="http://schemas.openxmlformats.org/officeDocument/2006/relationships/hyperlink" Target="https://www.google.com/url?sa=i&amp;url=https%3A%2F%2Fwww.shutterstock.com%2Fsearch%2Fclipart%2Bmother%2Bbaby%3Fsearch_source%3Dsearch_form%26version%3Dllv1%26anyorall%3Dall%26safesearch%3D1%26searchterm%3Darms%2520spread%26horizontal%3Don%26show_color_wheel%3D1%26secondary_submit%3DSearch%26clear_recent_searches%3D1%26ref_context%3Dkeyword&amp;psig=AOvVaw3bTEsC-GOEeZP5d6uJrEjt&amp;ust=1590483486800000&amp;source=images&amp;cd=vfe&amp;ved=0CAIQjRxqFwoTCPjcr-zSzukCFQAAAAAdAAAAABAF" TargetMode="Externa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2.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2.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36.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51.pn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2.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Picture 10" descr="See the source image">
            <a:extLst>
              <a:ext uri="{FF2B5EF4-FFF2-40B4-BE49-F238E27FC236}">
                <a16:creationId xmlns:a16="http://schemas.microsoft.com/office/drawing/2014/main" id="{3A6D9082-3108-4675-BE7D-26A1CDC48AE9}"/>
              </a:ext>
            </a:extLst>
          </p:cNvPr>
          <p:cNvPicPr/>
          <p:nvPr/>
        </p:nvPicPr>
        <p:blipFill rotWithShape="1">
          <a:blip r:embed="rId2" cstate="print">
            <a:extLst>
              <a:ext uri="{28A0092B-C50C-407E-A947-70E740481C1C}">
                <a14:useLocalDpi xmlns:a14="http://schemas.microsoft.com/office/drawing/2010/main" val="0"/>
              </a:ext>
            </a:extLst>
          </a:blip>
          <a:srcRect t="17727" b="15912"/>
          <a:stretch/>
        </p:blipFill>
        <p:spPr bwMode="auto">
          <a:xfrm>
            <a:off x="-231" y="10"/>
            <a:ext cx="12192000" cy="4551027"/>
          </a:xfrm>
          <a:prstGeom prst="rect">
            <a:avLst/>
          </a:prstGeom>
        </p:spPr>
      </p:pic>
      <p:sp>
        <p:nvSpPr>
          <p:cNvPr id="38" name="Rectangle 23">
            <a:extLst>
              <a:ext uri="{FF2B5EF4-FFF2-40B4-BE49-F238E27FC236}">
                <a16:creationId xmlns:a16="http://schemas.microsoft.com/office/drawing/2014/main" id="{710F0297-FEF4-4E6B-9809-BB2DC80669A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31" y="4551038"/>
            <a:ext cx="12192231" cy="2306962"/>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EFB0BAD-513C-4EF7-BC2C-5E37FB91D0C4}"/>
              </a:ext>
            </a:extLst>
          </p:cNvPr>
          <p:cNvSpPr>
            <a:spLocks noGrp="1"/>
          </p:cNvSpPr>
          <p:nvPr>
            <p:ph type="ctrTitle"/>
          </p:nvPr>
        </p:nvSpPr>
        <p:spPr>
          <a:xfrm>
            <a:off x="578735" y="4974036"/>
            <a:ext cx="6888864" cy="1263478"/>
          </a:xfrm>
        </p:spPr>
        <p:txBody>
          <a:bodyPr anchor="ctr">
            <a:normAutofit/>
          </a:bodyPr>
          <a:lstStyle/>
          <a:p>
            <a:pPr algn="r"/>
            <a:r>
              <a:rPr lang="en-GB" sz="3600" dirty="0"/>
              <a:t>Navigating the COVID-19 risk and the worries with mothers</a:t>
            </a:r>
          </a:p>
        </p:txBody>
      </p:sp>
      <p:sp>
        <p:nvSpPr>
          <p:cNvPr id="3" name="Subtitle 2">
            <a:extLst>
              <a:ext uri="{FF2B5EF4-FFF2-40B4-BE49-F238E27FC236}">
                <a16:creationId xmlns:a16="http://schemas.microsoft.com/office/drawing/2014/main" id="{4513BE4D-EFED-478C-9076-C9C062173513}"/>
              </a:ext>
            </a:extLst>
          </p:cNvPr>
          <p:cNvSpPr>
            <a:spLocks noGrp="1"/>
          </p:cNvSpPr>
          <p:nvPr>
            <p:ph type="subTitle" idx="1"/>
          </p:nvPr>
        </p:nvSpPr>
        <p:spPr>
          <a:xfrm>
            <a:off x="7803280" y="4974036"/>
            <a:ext cx="3911150" cy="1263478"/>
          </a:xfrm>
        </p:spPr>
        <p:txBody>
          <a:bodyPr anchor="ctr">
            <a:normAutofit/>
          </a:bodyPr>
          <a:lstStyle/>
          <a:p>
            <a:pPr>
              <a:lnSpc>
                <a:spcPct val="120000"/>
              </a:lnSpc>
            </a:pPr>
            <a:r>
              <a:rPr lang="en-GB" sz="1400" b="1"/>
              <a:t>Hayley Grainger</a:t>
            </a:r>
          </a:p>
          <a:p>
            <a:pPr>
              <a:lnSpc>
                <a:spcPct val="120000"/>
              </a:lnSpc>
            </a:pPr>
            <a:r>
              <a:rPr lang="en-GB" sz="1400"/>
              <a:t>Nursery Nurse Team Leader- Birmingham and Solihull Mental Health NHS Foundation Trust</a:t>
            </a:r>
          </a:p>
        </p:txBody>
      </p:sp>
      <p:cxnSp>
        <p:nvCxnSpPr>
          <p:cNvPr id="39" name="Straight Connector 25">
            <a:extLst>
              <a:ext uri="{FF2B5EF4-FFF2-40B4-BE49-F238E27FC236}">
                <a16:creationId xmlns:a16="http://schemas.microsoft.com/office/drawing/2014/main" id="{46E3062D-7269-40D3-A48B-577B21ED2962}"/>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bwMode="white">
          <a:xfrm rot="16200000">
            <a:off x="7294942" y="5605776"/>
            <a:ext cx="694944"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0326369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B7E8B5F-FE99-4614-85D0-A51B8CCF6349}"/>
              </a:ext>
            </a:extLst>
          </p:cNvPr>
          <p:cNvSpPr>
            <a:spLocks noGrp="1"/>
          </p:cNvSpPr>
          <p:nvPr>
            <p:ph type="title"/>
          </p:nvPr>
        </p:nvSpPr>
        <p:spPr>
          <a:xfrm>
            <a:off x="2933700" y="568345"/>
            <a:ext cx="8770571" cy="1560716"/>
          </a:xfrm>
        </p:spPr>
        <p:txBody>
          <a:bodyPr>
            <a:normAutofit/>
          </a:bodyPr>
          <a:lstStyle/>
          <a:p>
            <a:r>
              <a:rPr lang="en-GB"/>
              <a:t>What may be going on for the infant</a:t>
            </a:r>
          </a:p>
        </p:txBody>
      </p:sp>
      <p:graphicFrame>
        <p:nvGraphicFramePr>
          <p:cNvPr id="5" name="Content Placeholder 2">
            <a:extLst>
              <a:ext uri="{FF2B5EF4-FFF2-40B4-BE49-F238E27FC236}">
                <a16:creationId xmlns:a16="http://schemas.microsoft.com/office/drawing/2014/main" id="{9B2F51E5-7BD5-4007-9E05-56F8C57CA00B}"/>
              </a:ext>
            </a:extLst>
          </p:cNvPr>
          <p:cNvGraphicFramePr>
            <a:graphicFrameLocks noGrp="1"/>
          </p:cNvGraphicFramePr>
          <p:nvPr>
            <p:ph idx="1"/>
            <p:extLst>
              <p:ext uri="{D42A27DB-BD31-4B8C-83A1-F6EECF244321}">
                <p14:modId xmlns:p14="http://schemas.microsoft.com/office/powerpoint/2010/main" val="2333090942"/>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33946413"/>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5A8F3B-9261-4DB4-8C83-F1B7246B2835}"/>
              </a:ext>
            </a:extLst>
          </p:cNvPr>
          <p:cNvSpPr>
            <a:spLocks noGrp="1"/>
          </p:cNvSpPr>
          <p:nvPr>
            <p:ph type="title"/>
          </p:nvPr>
        </p:nvSpPr>
        <p:spPr/>
        <p:txBody>
          <a:bodyPr/>
          <a:lstStyle/>
          <a:p>
            <a:r>
              <a:rPr lang="en-GB" dirty="0"/>
              <a:t>How stress and anxiety may present itself for the infant</a:t>
            </a:r>
          </a:p>
        </p:txBody>
      </p:sp>
      <p:sp>
        <p:nvSpPr>
          <p:cNvPr id="3" name="Content Placeholder 2">
            <a:extLst>
              <a:ext uri="{FF2B5EF4-FFF2-40B4-BE49-F238E27FC236}">
                <a16:creationId xmlns:a16="http://schemas.microsoft.com/office/drawing/2014/main" id="{9FA7BB41-E424-4005-932C-B8B2269836CA}"/>
              </a:ext>
            </a:extLst>
          </p:cNvPr>
          <p:cNvSpPr>
            <a:spLocks noGrp="1"/>
          </p:cNvSpPr>
          <p:nvPr>
            <p:ph idx="1"/>
          </p:nvPr>
        </p:nvSpPr>
        <p:spPr/>
        <p:txBody>
          <a:bodyPr>
            <a:normAutofit/>
          </a:bodyPr>
          <a:lstStyle/>
          <a:p>
            <a:pPr marL="0" indent="0">
              <a:buNone/>
            </a:pPr>
            <a:r>
              <a:rPr lang="en-GB" b="1" dirty="0"/>
              <a:t>Babies cannot express themselves in the same way we can. They may express through:</a:t>
            </a:r>
          </a:p>
          <a:p>
            <a:r>
              <a:rPr lang="en-GB" dirty="0"/>
              <a:t>Being more clingy</a:t>
            </a:r>
          </a:p>
          <a:p>
            <a:r>
              <a:rPr lang="en-GB" dirty="0"/>
              <a:t>Demanding more attention</a:t>
            </a:r>
          </a:p>
          <a:p>
            <a:r>
              <a:rPr lang="en-GB" dirty="0"/>
              <a:t>Having frequent temper tantrums </a:t>
            </a:r>
          </a:p>
          <a:p>
            <a:r>
              <a:rPr lang="en-GB" dirty="0"/>
              <a:t>Restlessness</a:t>
            </a:r>
          </a:p>
          <a:p>
            <a:r>
              <a:rPr lang="en-GB" dirty="0"/>
              <a:t>Poor sleep</a:t>
            </a:r>
          </a:p>
          <a:p>
            <a:r>
              <a:rPr lang="en-GB" dirty="0"/>
              <a:t>Feeding difficulties</a:t>
            </a:r>
          </a:p>
          <a:p>
            <a:endParaRPr lang="en-US" dirty="0"/>
          </a:p>
          <a:p>
            <a:endParaRPr lang="en-GB" dirty="0"/>
          </a:p>
        </p:txBody>
      </p:sp>
      <p:pic>
        <p:nvPicPr>
          <p:cNvPr id="6" name="Picture 5" descr="A picture containing drawing&#10;&#10;Description automatically generated">
            <a:extLst>
              <a:ext uri="{FF2B5EF4-FFF2-40B4-BE49-F238E27FC236}">
                <a16:creationId xmlns:a16="http://schemas.microsoft.com/office/drawing/2014/main" id="{3DBE1393-E63F-4CA3-B860-59472A63817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037320" y="3888315"/>
            <a:ext cx="3040380" cy="2856909"/>
          </a:xfrm>
          <a:prstGeom prst="rect">
            <a:avLst/>
          </a:prstGeom>
        </p:spPr>
      </p:pic>
    </p:spTree>
    <p:extLst>
      <p:ext uri="{BB962C8B-B14F-4D97-AF65-F5344CB8AC3E}">
        <p14:creationId xmlns:p14="http://schemas.microsoft.com/office/powerpoint/2010/main" val="4215201743"/>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9AA428D-1AB7-48F2-8CE0-0825A648AC1A}"/>
              </a:ext>
            </a:extLst>
          </p:cNvPr>
          <p:cNvSpPr>
            <a:spLocks noGrp="1"/>
          </p:cNvSpPr>
          <p:nvPr>
            <p:ph type="title"/>
          </p:nvPr>
        </p:nvSpPr>
        <p:spPr/>
        <p:txBody>
          <a:bodyPr/>
          <a:lstStyle/>
          <a:p>
            <a:r>
              <a:rPr lang="en-GB" dirty="0"/>
              <a:t>Why the infant may be more demanding</a:t>
            </a:r>
          </a:p>
        </p:txBody>
      </p:sp>
      <p:sp>
        <p:nvSpPr>
          <p:cNvPr id="3" name="Content Placeholder 2">
            <a:extLst>
              <a:ext uri="{FF2B5EF4-FFF2-40B4-BE49-F238E27FC236}">
                <a16:creationId xmlns:a16="http://schemas.microsoft.com/office/drawing/2014/main" id="{65617CAA-A20C-4BCB-A1C4-A2179A23D3C8}"/>
              </a:ext>
            </a:extLst>
          </p:cNvPr>
          <p:cNvSpPr>
            <a:spLocks noGrp="1"/>
          </p:cNvSpPr>
          <p:nvPr>
            <p:ph idx="1"/>
          </p:nvPr>
        </p:nvSpPr>
        <p:spPr/>
        <p:txBody>
          <a:bodyPr/>
          <a:lstStyle/>
          <a:p>
            <a:r>
              <a:rPr lang="en-GB" dirty="0"/>
              <a:t>Babies pick up on their parent’s emotions</a:t>
            </a:r>
          </a:p>
          <a:p>
            <a:r>
              <a:rPr lang="en-GB" dirty="0"/>
              <a:t>A mother’s worries can make them feel insecure</a:t>
            </a:r>
          </a:p>
          <a:p>
            <a:r>
              <a:rPr lang="en-GB" dirty="0"/>
              <a:t>This triggers their attachment system, designed to keep them safe</a:t>
            </a:r>
          </a:p>
          <a:p>
            <a:r>
              <a:rPr lang="en-GB" dirty="0"/>
              <a:t>When the baby is anxious, this system prompts them to get as close to their parent as possible to feel safe</a:t>
            </a:r>
          </a:p>
          <a:p>
            <a:r>
              <a:rPr lang="en-GB" dirty="0"/>
              <a:t>If a parent cannot create a safe feeling for the baby, the baby will continue to seek parental contact in anyway necessary</a:t>
            </a:r>
          </a:p>
          <a:p>
            <a:r>
              <a:rPr lang="en-GB" dirty="0"/>
              <a:t>The attachment system is deactivated when the baby has a sense of security</a:t>
            </a:r>
          </a:p>
        </p:txBody>
      </p:sp>
    </p:spTree>
    <p:extLst>
      <p:ext uri="{BB962C8B-B14F-4D97-AF65-F5344CB8AC3E}">
        <p14:creationId xmlns:p14="http://schemas.microsoft.com/office/powerpoint/2010/main" val="358610259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0"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1"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2"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4"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6" name="Group 15">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7"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8"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9" name="Straight Connector 18">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1" name="Rectangle 20">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4"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5"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6"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8" name="Group 27">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9"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30"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31" name="Straight Connector 3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9EBFAF14-8180-46CD-AD08-B4338068677F}"/>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Navigating these concerns</a:t>
            </a:r>
          </a:p>
        </p:txBody>
      </p:sp>
    </p:spTree>
    <p:extLst>
      <p:ext uri="{BB962C8B-B14F-4D97-AF65-F5344CB8AC3E}">
        <p14:creationId xmlns:p14="http://schemas.microsoft.com/office/powerpoint/2010/main" val="257832511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0BA2247A-E9F8-4143-ADCA-0F842A18E2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3E3B3CCC-466A-4945-AC90-BC9B6562A634}"/>
              </a:ext>
            </a:extLst>
          </p:cNvPr>
          <p:cNvSpPr>
            <a:spLocks noGrp="1"/>
          </p:cNvSpPr>
          <p:nvPr>
            <p:ph type="title"/>
          </p:nvPr>
        </p:nvSpPr>
        <p:spPr>
          <a:xfrm>
            <a:off x="1846580" y="568345"/>
            <a:ext cx="9701953" cy="1560716"/>
          </a:xfrm>
        </p:spPr>
        <p:txBody>
          <a:bodyPr>
            <a:normAutofit/>
          </a:bodyPr>
          <a:lstStyle/>
          <a:p>
            <a:r>
              <a:rPr lang="en-GB" dirty="0"/>
              <a:t>Feeling lonely</a:t>
            </a:r>
          </a:p>
        </p:txBody>
      </p:sp>
      <p:cxnSp>
        <p:nvCxnSpPr>
          <p:cNvPr id="12" name="Straight Connector 11">
            <a:extLst>
              <a:ext uri="{FF2B5EF4-FFF2-40B4-BE49-F238E27FC236}">
                <a16:creationId xmlns:a16="http://schemas.microsoft.com/office/drawing/2014/main" id="{D6AAB1FD-37D2-44D2-9E77-C42AA85E782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846580" y="2176009"/>
            <a:ext cx="9701953"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96284068-D573-4B21-B2C6-AE7AD5D06DF1}"/>
              </a:ext>
            </a:extLst>
          </p:cNvPr>
          <p:cNvGraphicFramePr>
            <a:graphicFrameLocks noGrp="1"/>
          </p:cNvGraphicFramePr>
          <p:nvPr>
            <p:ph idx="1"/>
            <p:extLst>
              <p:ext uri="{D42A27DB-BD31-4B8C-83A1-F6EECF244321}">
                <p14:modId xmlns:p14="http://schemas.microsoft.com/office/powerpoint/2010/main" val="691187543"/>
              </p:ext>
            </p:extLst>
          </p:nvPr>
        </p:nvGraphicFramePr>
        <p:xfrm>
          <a:off x="1846580" y="2438400"/>
          <a:ext cx="9701953"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74253001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DCD134D-0F16-458F-A6BC-21A7CA3D521C}"/>
              </a:ext>
            </a:extLst>
          </p:cNvPr>
          <p:cNvSpPr>
            <a:spLocks noGrp="1"/>
          </p:cNvSpPr>
          <p:nvPr>
            <p:ph type="title"/>
          </p:nvPr>
        </p:nvSpPr>
        <p:spPr/>
        <p:txBody>
          <a:bodyPr/>
          <a:lstStyle/>
          <a:p>
            <a:r>
              <a:rPr lang="en-GB" dirty="0"/>
              <a:t>Finances and housing</a:t>
            </a:r>
          </a:p>
        </p:txBody>
      </p:sp>
      <p:sp>
        <p:nvSpPr>
          <p:cNvPr id="3" name="Content Placeholder 2">
            <a:extLst>
              <a:ext uri="{FF2B5EF4-FFF2-40B4-BE49-F238E27FC236}">
                <a16:creationId xmlns:a16="http://schemas.microsoft.com/office/drawing/2014/main" id="{8BADDC3C-05C7-47B3-8C91-579B024462F8}"/>
              </a:ext>
            </a:extLst>
          </p:cNvPr>
          <p:cNvSpPr>
            <a:spLocks noGrp="1"/>
          </p:cNvSpPr>
          <p:nvPr>
            <p:ph idx="1"/>
          </p:nvPr>
        </p:nvSpPr>
        <p:spPr>
          <a:xfrm>
            <a:off x="2933700" y="2438400"/>
            <a:ext cx="8770571" cy="4419600"/>
          </a:xfrm>
        </p:spPr>
        <p:txBody>
          <a:bodyPr>
            <a:normAutofit/>
          </a:bodyPr>
          <a:lstStyle/>
          <a:p>
            <a:pPr lvl="0">
              <a:lnSpc>
                <a:spcPct val="101000"/>
              </a:lnSpc>
            </a:pPr>
            <a:r>
              <a:rPr lang="en-GB" dirty="0"/>
              <a:t>Citizens Advice (www.citizensadvice.org.uk)</a:t>
            </a:r>
          </a:p>
          <a:p>
            <a:pPr lvl="0">
              <a:lnSpc>
                <a:spcPct val="101000"/>
              </a:lnSpc>
            </a:pPr>
            <a:r>
              <a:rPr lang="en-GB" dirty="0"/>
              <a:t>Gov.uk (www.gov.uk/government/news/coronavirus-support-for-employees-benefit-claimants-and-businesses)</a:t>
            </a:r>
          </a:p>
          <a:p>
            <a:pPr lvl="0">
              <a:lnSpc>
                <a:spcPct val="101000"/>
              </a:lnSpc>
            </a:pPr>
            <a:r>
              <a:rPr lang="en-GB" dirty="0"/>
              <a:t>Mental Health and Money Advice (</a:t>
            </a:r>
            <a:r>
              <a:rPr lang="en-GB" u="sng" dirty="0">
                <a:hlinkClick r:id="rId2"/>
              </a:rPr>
              <a:t>www.mentalhealthandmoneyadvice.org/en</a:t>
            </a:r>
            <a:r>
              <a:rPr lang="en-GB" dirty="0"/>
              <a:t>)</a:t>
            </a:r>
          </a:p>
          <a:p>
            <a:pPr lvl="0">
              <a:lnSpc>
                <a:spcPct val="101000"/>
              </a:lnSpc>
            </a:pPr>
            <a:r>
              <a:rPr lang="en-GB" dirty="0"/>
              <a:t>Mind: money and mental health (www.mind.org.uk/information-support/tips-for-everyday-living/money-and-mental-health/money-and-mental-health) </a:t>
            </a:r>
          </a:p>
          <a:p>
            <a:pPr lvl="0">
              <a:lnSpc>
                <a:spcPct val="101000"/>
              </a:lnSpc>
            </a:pPr>
            <a:r>
              <a:rPr lang="en-GB" dirty="0"/>
              <a:t>Money Advice Service: debt advice (www.moneyadviceservice.org.uk/en/tools/debt-advice-locator) </a:t>
            </a:r>
          </a:p>
          <a:p>
            <a:pPr lvl="0">
              <a:lnSpc>
                <a:spcPct val="101000"/>
              </a:lnSpc>
            </a:pPr>
            <a:r>
              <a:rPr lang="en-GB" dirty="0"/>
              <a:t>maternity leave and benefits (www.gov.uk/maternity-pay-leave/extra-help) </a:t>
            </a:r>
          </a:p>
          <a:p>
            <a:pPr lvl="0">
              <a:lnSpc>
                <a:spcPct val="101000"/>
              </a:lnSpc>
            </a:pPr>
            <a:r>
              <a:rPr lang="en-GB" dirty="0"/>
              <a:t>support for single parents (www.gingerbread.org.uk) </a:t>
            </a:r>
          </a:p>
          <a:p>
            <a:pPr lvl="0">
              <a:lnSpc>
                <a:spcPct val="101000"/>
              </a:lnSpc>
            </a:pPr>
            <a:r>
              <a:rPr lang="en-GB" dirty="0"/>
              <a:t>housing advice (www.shelter.org.uk) </a:t>
            </a:r>
          </a:p>
          <a:p>
            <a:endParaRPr lang="en-GB" dirty="0"/>
          </a:p>
        </p:txBody>
      </p:sp>
    </p:spTree>
    <p:extLst>
      <p:ext uri="{BB962C8B-B14F-4D97-AF65-F5344CB8AC3E}">
        <p14:creationId xmlns:p14="http://schemas.microsoft.com/office/powerpoint/2010/main" val="2560966922"/>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76156D4-401A-4B1E-9F6B-B391E9D7B0C4}"/>
              </a:ext>
            </a:extLst>
          </p:cNvPr>
          <p:cNvSpPr>
            <a:spLocks noGrp="1"/>
          </p:cNvSpPr>
          <p:nvPr>
            <p:ph type="title"/>
          </p:nvPr>
        </p:nvSpPr>
        <p:spPr/>
        <p:txBody>
          <a:bodyPr/>
          <a:lstStyle/>
          <a:p>
            <a:r>
              <a:rPr lang="en-GB" dirty="0"/>
              <a:t>Child Benefit claims</a:t>
            </a:r>
          </a:p>
        </p:txBody>
      </p:sp>
      <p:sp>
        <p:nvSpPr>
          <p:cNvPr id="3" name="Content Placeholder 2">
            <a:extLst>
              <a:ext uri="{FF2B5EF4-FFF2-40B4-BE49-F238E27FC236}">
                <a16:creationId xmlns:a16="http://schemas.microsoft.com/office/drawing/2014/main" id="{33B614E5-235F-4158-A1FE-822A8F3CBDEB}"/>
              </a:ext>
            </a:extLst>
          </p:cNvPr>
          <p:cNvSpPr>
            <a:spLocks noGrp="1"/>
          </p:cNvSpPr>
          <p:nvPr>
            <p:ph idx="1"/>
          </p:nvPr>
        </p:nvSpPr>
        <p:spPr>
          <a:xfrm>
            <a:off x="2933700" y="2438400"/>
            <a:ext cx="8770571" cy="4240696"/>
          </a:xfrm>
        </p:spPr>
        <p:txBody>
          <a:bodyPr>
            <a:normAutofit lnSpcReduction="10000"/>
          </a:bodyPr>
          <a:lstStyle/>
          <a:p>
            <a:pPr lvl="0">
              <a:lnSpc>
                <a:spcPct val="101000"/>
              </a:lnSpc>
            </a:pPr>
            <a:r>
              <a:rPr lang="en-GB" dirty="0"/>
              <a:t>HMRC have announced mothers can still claim Child Benefits</a:t>
            </a:r>
          </a:p>
          <a:p>
            <a:pPr lvl="0">
              <a:lnSpc>
                <a:spcPct val="101000"/>
              </a:lnSpc>
            </a:pPr>
            <a:r>
              <a:rPr lang="en-GB" dirty="0"/>
              <a:t>parents are advised to stay home and not visit General Register Offices</a:t>
            </a:r>
          </a:p>
          <a:p>
            <a:pPr lvl="0">
              <a:lnSpc>
                <a:spcPct val="101000"/>
              </a:lnSpc>
            </a:pPr>
            <a:r>
              <a:rPr lang="en-GB" dirty="0"/>
              <a:t>parents will need to complete a Child Benefit Claim form CH2 (found online) if this is their first child and send it to the Child Benefit Office, making a note that they have been unable to register their infants birth because of COVID-19</a:t>
            </a:r>
          </a:p>
          <a:p>
            <a:pPr lvl="0">
              <a:lnSpc>
                <a:spcPct val="101000"/>
              </a:lnSpc>
            </a:pPr>
            <a:r>
              <a:rPr lang="en-GB" dirty="0"/>
              <a:t>if the mother is already claiming Child Benefit, they can either complete the same form or add their infants details to their existing claim by calling 0300 200 3100 and will need their National Insurance Number or Child Benefit number to process this</a:t>
            </a:r>
          </a:p>
          <a:p>
            <a:pPr lvl="0">
              <a:lnSpc>
                <a:spcPct val="101000"/>
              </a:lnSpc>
            </a:pPr>
            <a:r>
              <a:rPr lang="en-GB" dirty="0"/>
              <a:t>any claim made can be backdated by up to 3 months</a:t>
            </a:r>
          </a:p>
          <a:p>
            <a:pPr lvl="0">
              <a:lnSpc>
                <a:spcPct val="101000"/>
              </a:lnSpc>
            </a:pPr>
            <a:r>
              <a:rPr lang="en-GB" dirty="0"/>
              <a:t>families in receipt of universal credit are entitled to Healthy Start vouchers. Support mothers to claim their vouchers.</a:t>
            </a:r>
          </a:p>
          <a:p>
            <a:endParaRPr lang="en-GB" dirty="0"/>
          </a:p>
        </p:txBody>
      </p:sp>
    </p:spTree>
    <p:extLst>
      <p:ext uri="{BB962C8B-B14F-4D97-AF65-F5344CB8AC3E}">
        <p14:creationId xmlns:p14="http://schemas.microsoft.com/office/powerpoint/2010/main" val="1915544073"/>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FFF96E-482E-41F2-A016-2B6F5372EDAB}"/>
              </a:ext>
            </a:extLst>
          </p:cNvPr>
          <p:cNvSpPr>
            <a:spLocks noGrp="1"/>
          </p:cNvSpPr>
          <p:nvPr>
            <p:ph type="title"/>
          </p:nvPr>
        </p:nvSpPr>
        <p:spPr>
          <a:xfrm>
            <a:off x="2933700" y="568345"/>
            <a:ext cx="8770571" cy="1560716"/>
          </a:xfrm>
        </p:spPr>
        <p:txBody>
          <a:bodyPr>
            <a:normAutofit/>
          </a:bodyPr>
          <a:lstStyle/>
          <a:p>
            <a:r>
              <a:rPr lang="en-GB" dirty="0"/>
              <a:t>Health concerns</a:t>
            </a:r>
          </a:p>
        </p:txBody>
      </p:sp>
      <p:graphicFrame>
        <p:nvGraphicFramePr>
          <p:cNvPr id="5" name="Content Placeholder 2">
            <a:extLst>
              <a:ext uri="{FF2B5EF4-FFF2-40B4-BE49-F238E27FC236}">
                <a16:creationId xmlns:a16="http://schemas.microsoft.com/office/drawing/2014/main" id="{C877B9A2-F5BB-49C1-87B1-CBAA6820070A}"/>
              </a:ext>
            </a:extLst>
          </p:cNvPr>
          <p:cNvGraphicFramePr>
            <a:graphicFrameLocks noGrp="1"/>
          </p:cNvGraphicFramePr>
          <p:nvPr>
            <p:ph idx="1"/>
            <p:extLst>
              <p:ext uri="{D42A27DB-BD31-4B8C-83A1-F6EECF244321}">
                <p14:modId xmlns:p14="http://schemas.microsoft.com/office/powerpoint/2010/main" val="2223586328"/>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pic>
        <p:nvPicPr>
          <p:cNvPr id="4" name="Picture 3" descr="A picture containing bottle, light&#10;&#10;Description automatically generated">
            <a:extLst>
              <a:ext uri="{FF2B5EF4-FFF2-40B4-BE49-F238E27FC236}">
                <a16:creationId xmlns:a16="http://schemas.microsoft.com/office/drawing/2014/main" id="{9B4F6835-BC2B-4DFB-8E24-B2BCB3740583}"/>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3154680" y="4671393"/>
            <a:ext cx="1249680" cy="884539"/>
          </a:xfrm>
          <a:prstGeom prst="rect">
            <a:avLst/>
          </a:prstGeom>
        </p:spPr>
      </p:pic>
      <p:pic>
        <p:nvPicPr>
          <p:cNvPr id="12" name="Picture 11" descr="A picture containing bottle, light&#10;&#10;Description automatically generated">
            <a:extLst>
              <a:ext uri="{FF2B5EF4-FFF2-40B4-BE49-F238E27FC236}">
                <a16:creationId xmlns:a16="http://schemas.microsoft.com/office/drawing/2014/main" id="{C17C4452-54C5-46B0-9A04-056D0C877726}"/>
              </a:ext>
            </a:extLst>
          </p:cNvPr>
          <p:cNvPicPr>
            <a:picLocks noChangeAspect="1"/>
          </p:cNvPicPr>
          <p:nvPr/>
        </p:nvPicPr>
        <p:blipFill>
          <a:blip r:embed="rId7">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4846320" y="4671393"/>
            <a:ext cx="1249680" cy="884539"/>
          </a:xfrm>
          <a:prstGeom prst="rect">
            <a:avLst/>
          </a:prstGeom>
        </p:spPr>
      </p:pic>
      <p:pic>
        <p:nvPicPr>
          <p:cNvPr id="14" name="Picture 13" descr="A picture containing drawing&#10;&#10;Description automatically generated">
            <a:extLst>
              <a:ext uri="{FF2B5EF4-FFF2-40B4-BE49-F238E27FC236}">
                <a16:creationId xmlns:a16="http://schemas.microsoft.com/office/drawing/2014/main" id="{4EE31C2E-5B7F-404D-BB6E-242AEDD7071A}"/>
              </a:ext>
            </a:extLst>
          </p:cNvPr>
          <p:cNvPicPr>
            <a:picLocks noChangeAspect="1"/>
          </p:cNvPicPr>
          <p:nvPr/>
        </p:nvPicPr>
        <p:blipFill>
          <a:blip r:embed="rId9">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6642329" y="4775334"/>
            <a:ext cx="1353312" cy="676656"/>
          </a:xfrm>
          <a:prstGeom prst="rect">
            <a:avLst/>
          </a:prstGeom>
        </p:spPr>
      </p:pic>
      <p:pic>
        <p:nvPicPr>
          <p:cNvPr id="17" name="Picture 16" descr="A close up of a logo&#10;&#10;Description automatically generated">
            <a:extLst>
              <a:ext uri="{FF2B5EF4-FFF2-40B4-BE49-F238E27FC236}">
                <a16:creationId xmlns:a16="http://schemas.microsoft.com/office/drawing/2014/main" id="{89965003-BBE6-4EC6-BB4D-644B18F521E5}"/>
              </a:ext>
            </a:extLst>
          </p:cNvPr>
          <p:cNvPicPr>
            <a:picLocks noChangeAspect="1"/>
          </p:cNvPicPr>
          <p:nvPr/>
        </p:nvPicPr>
        <p:blipFill>
          <a:blip r:embed="rId11">
            <a:extLst>
              <a:ext uri="{28A0092B-C50C-407E-A947-70E740481C1C}">
                <a14:useLocalDpi xmlns:a14="http://schemas.microsoft.com/office/drawing/2010/main" val="0"/>
              </a:ext>
              <a:ext uri="{837473B0-CC2E-450A-ABE3-18F120FF3D39}">
                <a1611:picAttrSrcUrl xmlns:a1611="http://schemas.microsoft.com/office/drawing/2016/11/main" r:id="rId12"/>
              </a:ext>
            </a:extLst>
          </a:blip>
          <a:stretch>
            <a:fillRect/>
          </a:stretch>
        </p:blipFill>
        <p:spPr>
          <a:xfrm flipH="1">
            <a:off x="9407205" y="5193287"/>
            <a:ext cx="555492" cy="517405"/>
          </a:xfrm>
          <a:prstGeom prst="rect">
            <a:avLst/>
          </a:prstGeom>
        </p:spPr>
      </p:pic>
      <p:pic>
        <p:nvPicPr>
          <p:cNvPr id="19" name="Picture 18" descr="A close up of a logo&#10;&#10;Description automatically generated">
            <a:extLst>
              <a:ext uri="{FF2B5EF4-FFF2-40B4-BE49-F238E27FC236}">
                <a16:creationId xmlns:a16="http://schemas.microsoft.com/office/drawing/2014/main" id="{98F14863-561D-4CA9-A139-321090AEB6E9}"/>
              </a:ext>
            </a:extLst>
          </p:cNvPr>
          <p:cNvPicPr>
            <a:picLocks noChangeAspect="1"/>
          </p:cNvPicPr>
          <p:nvPr/>
        </p:nvPicPr>
        <p:blipFill>
          <a:blip r:embed="rId13">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10492672" y="4745042"/>
            <a:ext cx="681990" cy="965650"/>
          </a:xfrm>
          <a:prstGeom prst="rect">
            <a:avLst/>
          </a:prstGeom>
        </p:spPr>
      </p:pic>
    </p:spTree>
    <p:extLst>
      <p:ext uri="{BB962C8B-B14F-4D97-AF65-F5344CB8AC3E}">
        <p14:creationId xmlns:p14="http://schemas.microsoft.com/office/powerpoint/2010/main" val="422815521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40F3F0-0198-4FEB-890D-3182902FC056}"/>
              </a:ext>
            </a:extLst>
          </p:cNvPr>
          <p:cNvSpPr>
            <a:spLocks noGrp="1"/>
          </p:cNvSpPr>
          <p:nvPr>
            <p:ph type="title"/>
          </p:nvPr>
        </p:nvSpPr>
        <p:spPr/>
        <p:txBody>
          <a:bodyPr/>
          <a:lstStyle/>
          <a:p>
            <a:r>
              <a:rPr lang="en-GB" dirty="0"/>
              <a:t>Concerns about infant’s development</a:t>
            </a:r>
          </a:p>
        </p:txBody>
      </p:sp>
      <p:sp>
        <p:nvSpPr>
          <p:cNvPr id="3" name="Content Placeholder 2">
            <a:extLst>
              <a:ext uri="{FF2B5EF4-FFF2-40B4-BE49-F238E27FC236}">
                <a16:creationId xmlns:a16="http://schemas.microsoft.com/office/drawing/2014/main" id="{22AFB73C-B9B0-490A-A059-D46E831E408E}"/>
              </a:ext>
            </a:extLst>
          </p:cNvPr>
          <p:cNvSpPr>
            <a:spLocks noGrp="1"/>
          </p:cNvSpPr>
          <p:nvPr>
            <p:ph idx="1"/>
          </p:nvPr>
        </p:nvSpPr>
        <p:spPr>
          <a:xfrm>
            <a:off x="2933700" y="2438399"/>
            <a:ext cx="8770571" cy="4210051"/>
          </a:xfrm>
        </p:spPr>
        <p:txBody>
          <a:bodyPr>
            <a:normAutofit/>
          </a:bodyPr>
          <a:lstStyle/>
          <a:p>
            <a:r>
              <a:rPr lang="en-GB" dirty="0"/>
              <a:t>Listen to the mother about any concerns that she may have</a:t>
            </a:r>
          </a:p>
          <a:p>
            <a:r>
              <a:rPr lang="en-GB" dirty="0"/>
              <a:t>Reassure that cancelled baby clinics are a temporary measure</a:t>
            </a:r>
          </a:p>
          <a:p>
            <a:r>
              <a:rPr lang="en-GB" dirty="0"/>
              <a:t>Provide accurate information around measures to support infant health and COVID-19 risks</a:t>
            </a:r>
          </a:p>
          <a:p>
            <a:r>
              <a:rPr lang="en-GB" dirty="0"/>
              <a:t>Provide health and well-being information</a:t>
            </a:r>
          </a:p>
          <a:p>
            <a:r>
              <a:rPr lang="en-GB" dirty="0"/>
              <a:t>If permitted to do home visits, you may want to weigh and measure the baby</a:t>
            </a:r>
          </a:p>
          <a:p>
            <a:endParaRPr lang="en-GB" dirty="0"/>
          </a:p>
        </p:txBody>
      </p:sp>
    </p:spTree>
    <p:extLst>
      <p:ext uri="{BB962C8B-B14F-4D97-AF65-F5344CB8AC3E}">
        <p14:creationId xmlns:p14="http://schemas.microsoft.com/office/powerpoint/2010/main" val="141695247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40F3F0-0198-4FEB-890D-3182902FC056}"/>
              </a:ext>
            </a:extLst>
          </p:cNvPr>
          <p:cNvSpPr>
            <a:spLocks noGrp="1"/>
          </p:cNvSpPr>
          <p:nvPr>
            <p:ph type="title"/>
          </p:nvPr>
        </p:nvSpPr>
        <p:spPr/>
        <p:txBody>
          <a:bodyPr/>
          <a:lstStyle/>
          <a:p>
            <a:r>
              <a:rPr lang="en-GB" dirty="0"/>
              <a:t>Concerns about infant’s development</a:t>
            </a:r>
          </a:p>
        </p:txBody>
      </p:sp>
      <p:sp>
        <p:nvSpPr>
          <p:cNvPr id="3" name="Content Placeholder 2">
            <a:extLst>
              <a:ext uri="{FF2B5EF4-FFF2-40B4-BE49-F238E27FC236}">
                <a16:creationId xmlns:a16="http://schemas.microsoft.com/office/drawing/2014/main" id="{22AFB73C-B9B0-490A-A059-D46E831E408E}"/>
              </a:ext>
            </a:extLst>
          </p:cNvPr>
          <p:cNvSpPr>
            <a:spLocks noGrp="1"/>
          </p:cNvSpPr>
          <p:nvPr>
            <p:ph idx="1"/>
          </p:nvPr>
        </p:nvSpPr>
        <p:spPr>
          <a:xfrm>
            <a:off x="2933700" y="2438399"/>
            <a:ext cx="8770571" cy="4210051"/>
          </a:xfrm>
        </p:spPr>
        <p:txBody>
          <a:bodyPr>
            <a:normAutofit/>
          </a:bodyPr>
          <a:lstStyle/>
          <a:p>
            <a:r>
              <a:rPr lang="en-GB" dirty="0"/>
              <a:t>Provide an Ages and Stages Questionnaire (ASQ) and go through the outcome of this</a:t>
            </a:r>
          </a:p>
          <a:p>
            <a:r>
              <a:rPr lang="en-GB" dirty="0"/>
              <a:t>Signpost to free online resources for antenatal women- www.inourplace.co.uk</a:t>
            </a:r>
          </a:p>
          <a:p>
            <a:r>
              <a:rPr lang="en-GB" dirty="0"/>
              <a:t>Provide some time out if needed (MBU)</a:t>
            </a:r>
          </a:p>
          <a:p>
            <a:r>
              <a:rPr lang="en-GB" dirty="0"/>
              <a:t>Refer to health visitor or GP if concerned</a:t>
            </a:r>
          </a:p>
          <a:p>
            <a:r>
              <a:rPr lang="en-GB" dirty="0"/>
              <a:t>Provide activity ideas such as treasure baskets or activity packs</a:t>
            </a:r>
          </a:p>
          <a:p>
            <a:endParaRPr lang="en-GB" dirty="0"/>
          </a:p>
        </p:txBody>
      </p:sp>
    </p:spTree>
    <p:extLst>
      <p:ext uri="{BB962C8B-B14F-4D97-AF65-F5344CB8AC3E}">
        <p14:creationId xmlns:p14="http://schemas.microsoft.com/office/powerpoint/2010/main" val="6641540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 name="Rectangle 11">
            <a:extLst>
              <a:ext uri="{FF2B5EF4-FFF2-40B4-BE49-F238E27FC236}">
                <a16:creationId xmlns:a16="http://schemas.microsoft.com/office/drawing/2014/main" id="{0BA2247A-E9F8-4143-ADCA-0F842A18E2E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7DCFFA0C-5286-48AF-B2EA-2883CD9CC48F}"/>
              </a:ext>
            </a:extLst>
          </p:cNvPr>
          <p:cNvSpPr>
            <a:spLocks noGrp="1"/>
          </p:cNvSpPr>
          <p:nvPr>
            <p:ph type="title"/>
          </p:nvPr>
        </p:nvSpPr>
        <p:spPr>
          <a:xfrm>
            <a:off x="1846580" y="568345"/>
            <a:ext cx="9701953" cy="1560716"/>
          </a:xfrm>
        </p:spPr>
        <p:txBody>
          <a:bodyPr>
            <a:normAutofit/>
          </a:bodyPr>
          <a:lstStyle/>
          <a:p>
            <a:r>
              <a:rPr lang="en-GB"/>
              <a:t>Aims of the session</a:t>
            </a:r>
          </a:p>
        </p:txBody>
      </p:sp>
      <p:cxnSp>
        <p:nvCxnSpPr>
          <p:cNvPr id="14" name="Straight Connector 13">
            <a:extLst>
              <a:ext uri="{FF2B5EF4-FFF2-40B4-BE49-F238E27FC236}">
                <a16:creationId xmlns:a16="http://schemas.microsoft.com/office/drawing/2014/main" id="{D6AAB1FD-37D2-44D2-9E77-C42AA85E7829}"/>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846580" y="2176009"/>
            <a:ext cx="9701953"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7" name="Content Placeholder 2">
            <a:extLst>
              <a:ext uri="{FF2B5EF4-FFF2-40B4-BE49-F238E27FC236}">
                <a16:creationId xmlns:a16="http://schemas.microsoft.com/office/drawing/2014/main" id="{AFF8072F-4721-40F8-B47F-1CEE17D3BA12}"/>
              </a:ext>
            </a:extLst>
          </p:cNvPr>
          <p:cNvGraphicFramePr>
            <a:graphicFrameLocks noGrp="1"/>
          </p:cNvGraphicFramePr>
          <p:nvPr>
            <p:ph idx="1"/>
            <p:extLst>
              <p:ext uri="{D42A27DB-BD31-4B8C-83A1-F6EECF244321}">
                <p14:modId xmlns:p14="http://schemas.microsoft.com/office/powerpoint/2010/main" val="1743402812"/>
              </p:ext>
            </p:extLst>
          </p:nvPr>
        </p:nvGraphicFramePr>
        <p:xfrm>
          <a:off x="1846580" y="2438400"/>
          <a:ext cx="9701953"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97721008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04751A-C998-499D-A4E7-372710CD5609}"/>
              </a:ext>
            </a:extLst>
          </p:cNvPr>
          <p:cNvSpPr>
            <a:spLocks noGrp="1"/>
          </p:cNvSpPr>
          <p:nvPr>
            <p:ph type="title"/>
          </p:nvPr>
        </p:nvSpPr>
        <p:spPr/>
        <p:txBody>
          <a:bodyPr/>
          <a:lstStyle/>
          <a:p>
            <a:r>
              <a:rPr lang="en-GB" dirty="0"/>
              <a:t>Activity packs</a:t>
            </a:r>
          </a:p>
        </p:txBody>
      </p:sp>
      <p:sp>
        <p:nvSpPr>
          <p:cNvPr id="3" name="Content Placeholder 2">
            <a:extLst>
              <a:ext uri="{FF2B5EF4-FFF2-40B4-BE49-F238E27FC236}">
                <a16:creationId xmlns:a16="http://schemas.microsoft.com/office/drawing/2014/main" id="{78F79F7C-B207-422A-82D6-21233AC7F2D0}"/>
              </a:ext>
            </a:extLst>
          </p:cNvPr>
          <p:cNvSpPr>
            <a:spLocks noGrp="1"/>
          </p:cNvSpPr>
          <p:nvPr>
            <p:ph idx="1"/>
          </p:nvPr>
        </p:nvSpPr>
        <p:spPr/>
        <p:txBody>
          <a:bodyPr>
            <a:normAutofit fontScale="92500" lnSpcReduction="10000"/>
          </a:bodyPr>
          <a:lstStyle/>
          <a:p>
            <a:pPr marL="0" indent="0">
              <a:buNone/>
            </a:pPr>
            <a:r>
              <a:rPr lang="en-GB" dirty="0"/>
              <a:t>These could include:</a:t>
            </a:r>
          </a:p>
          <a:p>
            <a:r>
              <a:rPr lang="en-GB" dirty="0"/>
              <a:t>Finger puppets</a:t>
            </a:r>
          </a:p>
          <a:p>
            <a:r>
              <a:rPr lang="en-GB" dirty="0"/>
              <a:t>Stories </a:t>
            </a:r>
          </a:p>
          <a:p>
            <a:r>
              <a:rPr lang="en-GB" dirty="0"/>
              <a:t>Scarves</a:t>
            </a:r>
          </a:p>
          <a:p>
            <a:r>
              <a:rPr lang="en-GB" dirty="0"/>
              <a:t>Bubbles</a:t>
            </a:r>
          </a:p>
          <a:p>
            <a:r>
              <a:rPr lang="en-GB" dirty="0"/>
              <a:t>Rattles</a:t>
            </a:r>
          </a:p>
          <a:p>
            <a:r>
              <a:rPr lang="en-GB" dirty="0"/>
              <a:t>Activity sheets to support the resources</a:t>
            </a:r>
          </a:p>
          <a:p>
            <a:r>
              <a:rPr lang="en-GB" dirty="0"/>
              <a:t>Nursery rhyme sheets</a:t>
            </a:r>
          </a:p>
          <a:p>
            <a:r>
              <a:rPr lang="en-GB" dirty="0"/>
              <a:t>CD’s</a:t>
            </a:r>
          </a:p>
        </p:txBody>
      </p:sp>
      <p:pic>
        <p:nvPicPr>
          <p:cNvPr id="1026" name="Picture 2" descr="Buy Story Sacks, Story Sets, Early Years Storysacks">
            <a:extLst>
              <a:ext uri="{FF2B5EF4-FFF2-40B4-BE49-F238E27FC236}">
                <a16:creationId xmlns:a16="http://schemas.microsoft.com/office/drawing/2014/main" id="{67B4D5EA-9838-4E9F-AB3D-75468B2D953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285018" y="2670651"/>
            <a:ext cx="3419253" cy="341925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5968590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9758D1-4DDC-4FFB-8DAF-9149742F8221}"/>
              </a:ext>
            </a:extLst>
          </p:cNvPr>
          <p:cNvSpPr>
            <a:spLocks noGrp="1"/>
          </p:cNvSpPr>
          <p:nvPr>
            <p:ph type="title"/>
          </p:nvPr>
        </p:nvSpPr>
        <p:spPr/>
        <p:txBody>
          <a:bodyPr/>
          <a:lstStyle/>
          <a:p>
            <a:r>
              <a:rPr lang="en-GB" dirty="0"/>
              <a:t>Promoting the mother-infant relationship</a:t>
            </a:r>
          </a:p>
        </p:txBody>
      </p:sp>
      <p:sp>
        <p:nvSpPr>
          <p:cNvPr id="4" name="Text Placeholder 3">
            <a:extLst>
              <a:ext uri="{FF2B5EF4-FFF2-40B4-BE49-F238E27FC236}">
                <a16:creationId xmlns:a16="http://schemas.microsoft.com/office/drawing/2014/main" id="{F761DA72-E3E8-4115-9C08-28E91B1D6C71}"/>
              </a:ext>
            </a:extLst>
          </p:cNvPr>
          <p:cNvSpPr>
            <a:spLocks noGrp="1"/>
          </p:cNvSpPr>
          <p:nvPr>
            <p:ph type="body" idx="1"/>
          </p:nvPr>
        </p:nvSpPr>
        <p:spPr/>
        <p:txBody>
          <a:bodyPr/>
          <a:lstStyle/>
          <a:p>
            <a:r>
              <a:rPr lang="en-GB" dirty="0"/>
              <a:t>Physical contact</a:t>
            </a:r>
          </a:p>
        </p:txBody>
      </p:sp>
      <p:sp>
        <p:nvSpPr>
          <p:cNvPr id="3" name="Content Placeholder 2">
            <a:extLst>
              <a:ext uri="{FF2B5EF4-FFF2-40B4-BE49-F238E27FC236}">
                <a16:creationId xmlns:a16="http://schemas.microsoft.com/office/drawing/2014/main" id="{F2149ADA-A199-47F3-A149-FF5695566C4B}"/>
              </a:ext>
            </a:extLst>
          </p:cNvPr>
          <p:cNvSpPr>
            <a:spLocks noGrp="1"/>
          </p:cNvSpPr>
          <p:nvPr>
            <p:ph sz="half" idx="2"/>
          </p:nvPr>
        </p:nvSpPr>
        <p:spPr>
          <a:xfrm>
            <a:off x="2933699" y="3316639"/>
            <a:ext cx="4160520" cy="3335952"/>
          </a:xfrm>
        </p:spPr>
        <p:txBody>
          <a:bodyPr>
            <a:normAutofit/>
          </a:bodyPr>
          <a:lstStyle/>
          <a:p>
            <a:pPr lvl="0"/>
            <a:r>
              <a:rPr lang="en-GB" dirty="0"/>
              <a:t>Cuddles</a:t>
            </a:r>
          </a:p>
          <a:p>
            <a:pPr lvl="0"/>
            <a:r>
              <a:rPr lang="en-GB" dirty="0"/>
              <a:t>Stroking babies skin </a:t>
            </a:r>
          </a:p>
          <a:p>
            <a:pPr lvl="0"/>
            <a:r>
              <a:rPr lang="en-GB" dirty="0"/>
              <a:t>Use of sling</a:t>
            </a:r>
          </a:p>
          <a:p>
            <a:pPr lvl="0"/>
            <a:r>
              <a:rPr lang="en-GB" dirty="0"/>
              <a:t>Baby massage</a:t>
            </a:r>
          </a:p>
          <a:p>
            <a:pPr lvl="0"/>
            <a:endParaRPr lang="en-GB" dirty="0"/>
          </a:p>
          <a:p>
            <a:pPr marL="0" lvl="0" indent="0" algn="ctr">
              <a:buNone/>
            </a:pPr>
            <a:r>
              <a:rPr lang="en-GB" b="1" i="1" dirty="0"/>
              <a:t>Try to see the world through the infants eyes</a:t>
            </a:r>
          </a:p>
          <a:p>
            <a:pPr lvl="0"/>
            <a:endParaRPr lang="en-GB" dirty="0"/>
          </a:p>
          <a:p>
            <a:endParaRPr lang="en-GB" dirty="0"/>
          </a:p>
        </p:txBody>
      </p:sp>
      <p:sp>
        <p:nvSpPr>
          <p:cNvPr id="5" name="Text Placeholder 4">
            <a:extLst>
              <a:ext uri="{FF2B5EF4-FFF2-40B4-BE49-F238E27FC236}">
                <a16:creationId xmlns:a16="http://schemas.microsoft.com/office/drawing/2014/main" id="{8B6ACFB9-396B-40D2-8061-B343172560CB}"/>
              </a:ext>
            </a:extLst>
          </p:cNvPr>
          <p:cNvSpPr>
            <a:spLocks noGrp="1"/>
          </p:cNvSpPr>
          <p:nvPr>
            <p:ph type="body" sz="quarter" idx="3"/>
          </p:nvPr>
        </p:nvSpPr>
        <p:spPr/>
        <p:txBody>
          <a:bodyPr/>
          <a:lstStyle/>
          <a:p>
            <a:r>
              <a:rPr lang="en-GB" dirty="0"/>
              <a:t>Play and interaction</a:t>
            </a:r>
          </a:p>
        </p:txBody>
      </p:sp>
      <p:sp>
        <p:nvSpPr>
          <p:cNvPr id="6" name="Content Placeholder 5">
            <a:extLst>
              <a:ext uri="{FF2B5EF4-FFF2-40B4-BE49-F238E27FC236}">
                <a16:creationId xmlns:a16="http://schemas.microsoft.com/office/drawing/2014/main" id="{CDABB5D7-9D9C-47F9-AAA6-59AFE8A0E2E3}"/>
              </a:ext>
            </a:extLst>
          </p:cNvPr>
          <p:cNvSpPr>
            <a:spLocks noGrp="1"/>
          </p:cNvSpPr>
          <p:nvPr>
            <p:ph sz="quarter" idx="4"/>
          </p:nvPr>
        </p:nvSpPr>
        <p:spPr>
          <a:xfrm>
            <a:off x="7543751" y="3329891"/>
            <a:ext cx="4160520" cy="3322700"/>
          </a:xfrm>
        </p:spPr>
        <p:txBody>
          <a:bodyPr>
            <a:normAutofit/>
          </a:bodyPr>
          <a:lstStyle/>
          <a:p>
            <a:pPr lvl="0"/>
            <a:r>
              <a:rPr lang="en-GB" dirty="0"/>
              <a:t>Singing nursery rhymes </a:t>
            </a:r>
          </a:p>
          <a:p>
            <a:pPr lvl="0"/>
            <a:r>
              <a:rPr lang="en-GB" dirty="0"/>
              <a:t>Sharing stories</a:t>
            </a:r>
          </a:p>
          <a:p>
            <a:r>
              <a:rPr lang="en-GB" dirty="0"/>
              <a:t>Dancing gently/swaying to music</a:t>
            </a:r>
          </a:p>
          <a:p>
            <a:pPr lvl="0"/>
            <a:r>
              <a:rPr lang="en-GB" dirty="0"/>
              <a:t>messy play; jelly, custard, cream, shredded paper, hand and foot prints</a:t>
            </a:r>
          </a:p>
          <a:p>
            <a:pPr lvl="0"/>
            <a:r>
              <a:rPr lang="en-GB" dirty="0"/>
              <a:t>Walks; talk about what is seen</a:t>
            </a:r>
          </a:p>
          <a:p>
            <a:endParaRPr lang="en-GB" dirty="0"/>
          </a:p>
        </p:txBody>
      </p:sp>
    </p:spTree>
    <p:extLst>
      <p:ext uri="{BB962C8B-B14F-4D97-AF65-F5344CB8AC3E}">
        <p14:creationId xmlns:p14="http://schemas.microsoft.com/office/powerpoint/2010/main" val="215474128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3B0BDDC-CF63-4D67-89D5-4AF9C3E07C24}"/>
              </a:ext>
            </a:extLst>
          </p:cNvPr>
          <p:cNvSpPr>
            <a:spLocks noGrp="1"/>
          </p:cNvSpPr>
          <p:nvPr>
            <p:ph type="title"/>
          </p:nvPr>
        </p:nvSpPr>
        <p:spPr/>
        <p:txBody>
          <a:bodyPr/>
          <a:lstStyle/>
          <a:p>
            <a:r>
              <a:rPr lang="en-GB" dirty="0"/>
              <a:t>Use of face masks- hidden mouths</a:t>
            </a:r>
          </a:p>
        </p:txBody>
      </p:sp>
      <p:sp>
        <p:nvSpPr>
          <p:cNvPr id="3" name="Content Placeholder 2">
            <a:extLst>
              <a:ext uri="{FF2B5EF4-FFF2-40B4-BE49-F238E27FC236}">
                <a16:creationId xmlns:a16="http://schemas.microsoft.com/office/drawing/2014/main" id="{4DF4A792-9E84-4704-B1E5-4C32C64FEF4B}"/>
              </a:ext>
            </a:extLst>
          </p:cNvPr>
          <p:cNvSpPr>
            <a:spLocks noGrp="1"/>
          </p:cNvSpPr>
          <p:nvPr>
            <p:ph idx="1"/>
          </p:nvPr>
        </p:nvSpPr>
        <p:spPr/>
        <p:txBody>
          <a:bodyPr/>
          <a:lstStyle/>
          <a:p>
            <a:pPr marL="0" indent="0">
              <a:buNone/>
            </a:pPr>
            <a:r>
              <a:rPr lang="en-GB" b="1" dirty="0"/>
              <a:t>Use of masks hiding mouths having a negative impact on infants:</a:t>
            </a:r>
          </a:p>
          <a:p>
            <a:r>
              <a:rPr lang="en-GB" dirty="0"/>
              <a:t>Important to smile with our eyes</a:t>
            </a:r>
          </a:p>
          <a:p>
            <a:r>
              <a:rPr lang="en-GB" dirty="0"/>
              <a:t>Ensure tone of voice is reassuring </a:t>
            </a:r>
          </a:p>
          <a:p>
            <a:r>
              <a:rPr lang="en-GB" dirty="0"/>
              <a:t>Encourage mother to smile at baby</a:t>
            </a:r>
          </a:p>
          <a:p>
            <a:r>
              <a:rPr lang="en-GB" dirty="0"/>
              <a:t>show pictures of people smiling</a:t>
            </a:r>
          </a:p>
          <a:p>
            <a:r>
              <a:rPr lang="en-GB" dirty="0"/>
              <a:t>Share story books of people smiling</a:t>
            </a:r>
          </a:p>
          <a:p>
            <a:endParaRPr lang="en-GB" dirty="0"/>
          </a:p>
          <a:p>
            <a:pPr marL="0" indent="0">
              <a:buNone/>
            </a:pPr>
            <a:r>
              <a:rPr lang="en-GB" dirty="0"/>
              <a:t>Research in to this has been proposed. </a:t>
            </a:r>
          </a:p>
          <a:p>
            <a:endParaRPr lang="en-GB" dirty="0"/>
          </a:p>
        </p:txBody>
      </p:sp>
      <p:pic>
        <p:nvPicPr>
          <p:cNvPr id="4" name="Picture 3" descr="See the source image">
            <a:extLst>
              <a:ext uri="{FF2B5EF4-FFF2-40B4-BE49-F238E27FC236}">
                <a16:creationId xmlns:a16="http://schemas.microsoft.com/office/drawing/2014/main" id="{343A48AF-9BC6-4A9C-8C69-7E2D451E1F50}"/>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8315325" y="3095625"/>
            <a:ext cx="2562225" cy="2492502"/>
          </a:xfrm>
          <a:prstGeom prst="rect">
            <a:avLst/>
          </a:prstGeom>
          <a:noFill/>
          <a:ln>
            <a:noFill/>
          </a:ln>
        </p:spPr>
      </p:pic>
    </p:spTree>
    <p:extLst>
      <p:ext uri="{BB962C8B-B14F-4D97-AF65-F5344CB8AC3E}">
        <p14:creationId xmlns:p14="http://schemas.microsoft.com/office/powerpoint/2010/main" val="378089028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8"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9"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0"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4" name="Group 13">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5"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6"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7" name="Straight Connector 16">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6" name="Group 25">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7"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28"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29" name="Straight Connector 2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D1772605-5924-498F-9EF3-444FE98CB043}"/>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Feeding during COVID-19</a:t>
            </a:r>
          </a:p>
        </p:txBody>
      </p:sp>
    </p:spTree>
    <p:extLst>
      <p:ext uri="{BB962C8B-B14F-4D97-AF65-F5344CB8AC3E}">
        <p14:creationId xmlns:p14="http://schemas.microsoft.com/office/powerpoint/2010/main" val="358436094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0101FF-D19D-4555-A1F7-1C482E98A1F3}"/>
              </a:ext>
            </a:extLst>
          </p:cNvPr>
          <p:cNvSpPr>
            <a:spLocks noGrp="1"/>
          </p:cNvSpPr>
          <p:nvPr>
            <p:ph type="title"/>
          </p:nvPr>
        </p:nvSpPr>
        <p:spPr>
          <a:xfrm>
            <a:off x="2933700" y="568345"/>
            <a:ext cx="8770571" cy="1560716"/>
          </a:xfrm>
        </p:spPr>
        <p:txBody>
          <a:bodyPr>
            <a:normAutofit/>
          </a:bodyPr>
          <a:lstStyle/>
          <a:p>
            <a:r>
              <a:rPr lang="en-GB" dirty="0"/>
              <a:t>Breastfeeding </a:t>
            </a:r>
          </a:p>
        </p:txBody>
      </p:sp>
      <p:sp>
        <p:nvSpPr>
          <p:cNvPr id="34" name="Content Placeholder 2">
            <a:extLst>
              <a:ext uri="{FF2B5EF4-FFF2-40B4-BE49-F238E27FC236}">
                <a16:creationId xmlns:a16="http://schemas.microsoft.com/office/drawing/2014/main" id="{6E49D879-3D61-417F-A921-CC31D9D78A42}"/>
              </a:ext>
            </a:extLst>
          </p:cNvPr>
          <p:cNvSpPr>
            <a:spLocks noGrp="1"/>
          </p:cNvSpPr>
          <p:nvPr>
            <p:ph idx="1"/>
          </p:nvPr>
        </p:nvSpPr>
        <p:spPr>
          <a:xfrm>
            <a:off x="2933699" y="2438400"/>
            <a:ext cx="5348909" cy="3651504"/>
          </a:xfrm>
        </p:spPr>
        <p:txBody>
          <a:bodyPr>
            <a:normAutofit/>
          </a:bodyPr>
          <a:lstStyle/>
          <a:p>
            <a:pPr lvl="0">
              <a:lnSpc>
                <a:spcPct val="101000"/>
              </a:lnSpc>
            </a:pPr>
            <a:r>
              <a:rPr lang="en-GB" sz="1600" dirty="0"/>
              <a:t>There is no evidence at this time that Covid19 can be passed through breastmilk</a:t>
            </a:r>
          </a:p>
          <a:p>
            <a:pPr lvl="0">
              <a:lnSpc>
                <a:spcPct val="101000"/>
              </a:lnSpc>
            </a:pPr>
            <a:r>
              <a:rPr lang="en-GB" sz="1600" dirty="0"/>
              <a:t>The benefits of breastfeeding are still the same, for both mom and baby</a:t>
            </a:r>
          </a:p>
          <a:p>
            <a:pPr lvl="0">
              <a:lnSpc>
                <a:spcPct val="101000"/>
              </a:lnSpc>
            </a:pPr>
            <a:r>
              <a:rPr lang="en-GB" sz="1600" dirty="0"/>
              <a:t>Continue to promote breastfeeding where possible and where this is the mother’s choice </a:t>
            </a:r>
          </a:p>
          <a:p>
            <a:pPr lvl="0">
              <a:lnSpc>
                <a:spcPct val="101000"/>
              </a:lnSpc>
            </a:pPr>
            <a:r>
              <a:rPr lang="en-GB" sz="1600" dirty="0"/>
              <a:t>Promoting close physical contact, skin-to-skin and responsive feeding will support breastfeeding</a:t>
            </a:r>
          </a:p>
          <a:p>
            <a:pPr lvl="0">
              <a:lnSpc>
                <a:spcPct val="101000"/>
              </a:lnSpc>
            </a:pPr>
            <a:r>
              <a:rPr lang="en-GB" sz="1600" dirty="0"/>
              <a:t>If mothers are worried about symptoms of COVID-19 and choose to self-isolate, they may choose to express at a distance from their baby and we should encourage mothers to express breastmilk as frequently as possible</a:t>
            </a:r>
          </a:p>
          <a:p>
            <a:pPr>
              <a:lnSpc>
                <a:spcPct val="101000"/>
              </a:lnSpc>
            </a:pPr>
            <a:endParaRPr lang="en-GB" sz="1600" dirty="0"/>
          </a:p>
        </p:txBody>
      </p:sp>
      <p:pic>
        <p:nvPicPr>
          <p:cNvPr id="3" name="Picture 2">
            <a:extLst>
              <a:ext uri="{FF2B5EF4-FFF2-40B4-BE49-F238E27FC236}">
                <a16:creationId xmlns:a16="http://schemas.microsoft.com/office/drawing/2014/main" id="{1BBEB309-0C63-4C58-A44D-D2E70AF71351}"/>
              </a:ext>
            </a:extLst>
          </p:cNvPr>
          <p:cNvPicPr>
            <a:picLocks noChangeAspect="1"/>
          </p:cNvPicPr>
          <p:nvPr/>
        </p:nvPicPr>
        <p:blipFill rotWithShape="1">
          <a:blip r:embed="rId2"/>
          <a:srcRect l="22022" r="21942"/>
          <a:stretch/>
        </p:blipFill>
        <p:spPr>
          <a:xfrm>
            <a:off x="9549469" y="3704492"/>
            <a:ext cx="2642532" cy="3153508"/>
          </a:xfrm>
          <a:prstGeom prst="rect">
            <a:avLst/>
          </a:prstGeom>
        </p:spPr>
      </p:pic>
    </p:spTree>
    <p:extLst>
      <p:ext uri="{BB962C8B-B14F-4D97-AF65-F5344CB8AC3E}">
        <p14:creationId xmlns:p14="http://schemas.microsoft.com/office/powerpoint/2010/main" val="2219300833"/>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2_en_breastfeeding_protective_measures">
            <a:hlinkClick r:id="rId2" tgtFrame="&quot;_blank&quot;"/>
            <a:extLst>
              <a:ext uri="{FF2B5EF4-FFF2-40B4-BE49-F238E27FC236}">
                <a16:creationId xmlns:a16="http://schemas.microsoft.com/office/drawing/2014/main" id="{C28826AB-3794-4587-AAEE-37BD06E584C7}"/>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5178314" y="563245"/>
            <a:ext cx="5731510" cy="5731510"/>
          </a:xfrm>
          <a:prstGeom prst="rect">
            <a:avLst/>
          </a:prstGeom>
          <a:noFill/>
          <a:ln>
            <a:noFill/>
          </a:ln>
        </p:spPr>
      </p:pic>
    </p:spTree>
    <p:extLst>
      <p:ext uri="{BB962C8B-B14F-4D97-AF65-F5344CB8AC3E}">
        <p14:creationId xmlns:p14="http://schemas.microsoft.com/office/powerpoint/2010/main" val="116621886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4_en_breastfeeding_alternatives">
            <a:hlinkClick r:id="rId2" tgtFrame="&quot;_blank&quot;"/>
            <a:extLst>
              <a:ext uri="{FF2B5EF4-FFF2-40B4-BE49-F238E27FC236}">
                <a16:creationId xmlns:a16="http://schemas.microsoft.com/office/drawing/2014/main" id="{BEE7240F-CA09-4BDA-ADE0-6996A3903948}"/>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5164460" y="563245"/>
            <a:ext cx="5731510" cy="5731510"/>
          </a:xfrm>
          <a:prstGeom prst="rect">
            <a:avLst/>
          </a:prstGeom>
          <a:noFill/>
          <a:ln>
            <a:noFill/>
          </a:ln>
        </p:spPr>
      </p:pic>
    </p:spTree>
    <p:extLst>
      <p:ext uri="{BB962C8B-B14F-4D97-AF65-F5344CB8AC3E}">
        <p14:creationId xmlns:p14="http://schemas.microsoft.com/office/powerpoint/2010/main" val="79468096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DAFA11-F00F-47D3-9A82-C336D7BCD600}"/>
              </a:ext>
            </a:extLst>
          </p:cNvPr>
          <p:cNvSpPr>
            <a:spLocks noGrp="1"/>
          </p:cNvSpPr>
          <p:nvPr>
            <p:ph type="title"/>
          </p:nvPr>
        </p:nvSpPr>
        <p:spPr/>
        <p:txBody>
          <a:bodyPr/>
          <a:lstStyle/>
          <a:p>
            <a:r>
              <a:rPr lang="en-GB" dirty="0"/>
              <a:t>Further support and information</a:t>
            </a:r>
          </a:p>
        </p:txBody>
      </p:sp>
      <p:sp>
        <p:nvSpPr>
          <p:cNvPr id="3" name="Content Placeholder 2">
            <a:extLst>
              <a:ext uri="{FF2B5EF4-FFF2-40B4-BE49-F238E27FC236}">
                <a16:creationId xmlns:a16="http://schemas.microsoft.com/office/drawing/2014/main" id="{E1968992-5C22-4AC3-8F25-C54780DA6020}"/>
              </a:ext>
            </a:extLst>
          </p:cNvPr>
          <p:cNvSpPr>
            <a:spLocks noGrp="1"/>
          </p:cNvSpPr>
          <p:nvPr>
            <p:ph idx="1"/>
          </p:nvPr>
        </p:nvSpPr>
        <p:spPr/>
        <p:txBody>
          <a:bodyPr/>
          <a:lstStyle/>
          <a:p>
            <a:pPr marL="0" indent="0">
              <a:buNone/>
            </a:pPr>
            <a:r>
              <a:rPr lang="en-GB" dirty="0"/>
              <a:t>Telephone support for parents: National Breastfeeding Helpline 0300 100 0212 from 9:30am to 9:30pm, 7 days a week</a:t>
            </a:r>
          </a:p>
          <a:p>
            <a:pPr marL="0" indent="0">
              <a:buNone/>
            </a:pPr>
            <a:endParaRPr lang="en-GB" dirty="0"/>
          </a:p>
          <a:p>
            <a:pPr marL="0" indent="0">
              <a:buNone/>
            </a:pPr>
            <a:r>
              <a:rPr lang="en-GB" dirty="0"/>
              <a:t>www.unicef.org.uk/babyfriendly/COVID-19</a:t>
            </a:r>
          </a:p>
          <a:p>
            <a:pPr marL="0" indent="0">
              <a:buNone/>
            </a:pPr>
            <a:endParaRPr lang="en-GB" dirty="0"/>
          </a:p>
          <a:p>
            <a:pPr marL="0" indent="0">
              <a:buNone/>
            </a:pPr>
            <a:endParaRPr lang="en-GB" dirty="0"/>
          </a:p>
        </p:txBody>
      </p:sp>
      <p:sp>
        <p:nvSpPr>
          <p:cNvPr id="6" name="AutoShape 2" descr="Clipart+mother+baby Images, Stock Photos &amp; Vectors | Shutterstock">
            <a:hlinkClick r:id="rId2"/>
            <a:extLst>
              <a:ext uri="{FF2B5EF4-FFF2-40B4-BE49-F238E27FC236}">
                <a16:creationId xmlns:a16="http://schemas.microsoft.com/office/drawing/2014/main" id="{062C6CEA-2FBA-46B1-AA39-FC82FEBDBB3C}"/>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GB"/>
          </a:p>
        </p:txBody>
      </p:sp>
      <p:pic>
        <p:nvPicPr>
          <p:cNvPr id="1030" name="Picture 6" descr="Asian mother and baby stock vector. Illustration of mothers - 51086493">
            <a:extLst>
              <a:ext uri="{FF2B5EF4-FFF2-40B4-BE49-F238E27FC236}">
                <a16:creationId xmlns:a16="http://schemas.microsoft.com/office/drawing/2014/main" id="{BEBBCA36-F6D0-48DA-A352-6EC289B99C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36922" y="4220308"/>
            <a:ext cx="2754701" cy="25006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7393954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0C85D52-B5AC-4889-B627-CC59FA2A33E7}"/>
              </a:ext>
            </a:extLst>
          </p:cNvPr>
          <p:cNvSpPr>
            <a:spLocks noGrp="1"/>
          </p:cNvSpPr>
          <p:nvPr>
            <p:ph type="title"/>
          </p:nvPr>
        </p:nvSpPr>
        <p:spPr>
          <a:xfrm>
            <a:off x="2933700" y="568345"/>
            <a:ext cx="8770571" cy="1560716"/>
          </a:xfrm>
        </p:spPr>
        <p:txBody>
          <a:bodyPr>
            <a:normAutofit/>
          </a:bodyPr>
          <a:lstStyle/>
          <a:p>
            <a:r>
              <a:rPr lang="en-GB"/>
              <a:t>Formula feeding</a:t>
            </a:r>
          </a:p>
        </p:txBody>
      </p:sp>
      <p:sp>
        <p:nvSpPr>
          <p:cNvPr id="3" name="Content Placeholder 2">
            <a:extLst>
              <a:ext uri="{FF2B5EF4-FFF2-40B4-BE49-F238E27FC236}">
                <a16:creationId xmlns:a16="http://schemas.microsoft.com/office/drawing/2014/main" id="{63E1130D-56F2-438C-81FA-41E48D9F7F76}"/>
              </a:ext>
            </a:extLst>
          </p:cNvPr>
          <p:cNvSpPr>
            <a:spLocks noGrp="1"/>
          </p:cNvSpPr>
          <p:nvPr>
            <p:ph idx="1"/>
          </p:nvPr>
        </p:nvSpPr>
        <p:spPr>
          <a:xfrm>
            <a:off x="2933699" y="2438400"/>
            <a:ext cx="5348909" cy="3651504"/>
          </a:xfrm>
        </p:spPr>
        <p:txBody>
          <a:bodyPr>
            <a:normAutofit/>
          </a:bodyPr>
          <a:lstStyle/>
          <a:p>
            <a:pPr lvl="0"/>
            <a:r>
              <a:rPr lang="en-GB"/>
              <a:t>Encourage mothers to continue following </a:t>
            </a:r>
            <a:r>
              <a:rPr lang="en-GB" err="1"/>
              <a:t>DoH</a:t>
            </a:r>
            <a:r>
              <a:rPr lang="en-GB"/>
              <a:t> guidelines on bottle feeding; inclusive of handwashing and sterilising</a:t>
            </a:r>
          </a:p>
          <a:p>
            <a:pPr lvl="0"/>
            <a:r>
              <a:rPr lang="en-GB"/>
              <a:t>Promote responsive feeding </a:t>
            </a:r>
          </a:p>
          <a:p>
            <a:pPr lvl="0"/>
            <a:r>
              <a:rPr lang="en-GB"/>
              <a:t>Limit the amount of people feeding the infant</a:t>
            </a:r>
          </a:p>
          <a:p>
            <a:endParaRPr lang="en-GB"/>
          </a:p>
        </p:txBody>
      </p:sp>
      <p:pic>
        <p:nvPicPr>
          <p:cNvPr id="4" name="Picture 3">
            <a:extLst>
              <a:ext uri="{FF2B5EF4-FFF2-40B4-BE49-F238E27FC236}">
                <a16:creationId xmlns:a16="http://schemas.microsoft.com/office/drawing/2014/main" id="{467ADEDF-7043-4BEE-BC48-412D07C64A55}"/>
              </a:ext>
            </a:extLst>
          </p:cNvPr>
          <p:cNvPicPr>
            <a:picLocks noChangeAspect="1"/>
          </p:cNvPicPr>
          <p:nvPr/>
        </p:nvPicPr>
        <p:blipFill rotWithShape="1">
          <a:blip r:embed="rId2"/>
          <a:srcRect r="7696"/>
          <a:stretch/>
        </p:blipFill>
        <p:spPr>
          <a:xfrm>
            <a:off x="9448801" y="3874652"/>
            <a:ext cx="2743200" cy="2983348"/>
          </a:xfrm>
          <a:prstGeom prst="rect">
            <a:avLst/>
          </a:prstGeom>
        </p:spPr>
      </p:pic>
    </p:spTree>
    <p:extLst>
      <p:ext uri="{BB962C8B-B14F-4D97-AF65-F5344CB8AC3E}">
        <p14:creationId xmlns:p14="http://schemas.microsoft.com/office/powerpoint/2010/main" val="13081069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8"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9"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0"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4" name="Group 13">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5"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6"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7" name="Straight Connector 16">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6" name="Group 25">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7"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28"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29" name="Straight Connector 2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453C9B3E-9598-4D2C-90D8-ED0E0AF6DE67}"/>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Supporting mothers at a social distance</a:t>
            </a:r>
          </a:p>
        </p:txBody>
      </p:sp>
    </p:spTree>
    <p:extLst>
      <p:ext uri="{BB962C8B-B14F-4D97-AF65-F5344CB8AC3E}">
        <p14:creationId xmlns:p14="http://schemas.microsoft.com/office/powerpoint/2010/main" val="334912675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0"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1"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2"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4"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6" name="Group 15">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7"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8"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9" name="Straight Connector 18">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1" name="Rectangle 20">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4"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5"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6"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8" name="Group 27">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9"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30"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31" name="Straight Connector 3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BCA1D1B2-A258-4E39-9C53-CF64961C19A1}"/>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Potential concerns of the perinatal nursery nurse</a:t>
            </a:r>
          </a:p>
        </p:txBody>
      </p:sp>
    </p:spTree>
    <p:extLst>
      <p:ext uri="{BB962C8B-B14F-4D97-AF65-F5344CB8AC3E}">
        <p14:creationId xmlns:p14="http://schemas.microsoft.com/office/powerpoint/2010/main" val="64558693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8E0DDC-94E1-46F0-87D5-E08EC901CB2F}"/>
              </a:ext>
            </a:extLst>
          </p:cNvPr>
          <p:cNvSpPr>
            <a:spLocks noGrp="1"/>
          </p:cNvSpPr>
          <p:nvPr>
            <p:ph type="title"/>
          </p:nvPr>
        </p:nvSpPr>
        <p:spPr/>
        <p:txBody>
          <a:bodyPr/>
          <a:lstStyle/>
          <a:p>
            <a:r>
              <a:rPr lang="en-GB" dirty="0"/>
              <a:t>Observing and assessing the mother-infant interaction</a:t>
            </a:r>
          </a:p>
        </p:txBody>
      </p:sp>
      <p:sp>
        <p:nvSpPr>
          <p:cNvPr id="3" name="Content Placeholder 2">
            <a:extLst>
              <a:ext uri="{FF2B5EF4-FFF2-40B4-BE49-F238E27FC236}">
                <a16:creationId xmlns:a16="http://schemas.microsoft.com/office/drawing/2014/main" id="{CBF66664-D1F4-4092-B74C-D57FF8158D23}"/>
              </a:ext>
            </a:extLst>
          </p:cNvPr>
          <p:cNvSpPr>
            <a:spLocks noGrp="1"/>
          </p:cNvSpPr>
          <p:nvPr>
            <p:ph idx="1"/>
          </p:nvPr>
        </p:nvSpPr>
        <p:spPr>
          <a:xfrm>
            <a:off x="2933700" y="2438399"/>
            <a:ext cx="8770571" cy="4419601"/>
          </a:xfrm>
        </p:spPr>
        <p:txBody>
          <a:bodyPr>
            <a:normAutofit/>
          </a:bodyPr>
          <a:lstStyle/>
          <a:p>
            <a:pPr marL="0" indent="0">
              <a:buNone/>
            </a:pPr>
            <a:r>
              <a:rPr lang="en-GB" b="1" dirty="0"/>
              <a:t>Face-to-face</a:t>
            </a:r>
          </a:p>
          <a:p>
            <a:r>
              <a:rPr lang="en-GB" dirty="0"/>
              <a:t>Ask her how things are going with baby</a:t>
            </a:r>
          </a:p>
          <a:p>
            <a:r>
              <a:rPr lang="en-GB" dirty="0"/>
              <a:t>Spend some time observing the mother-infant interaction </a:t>
            </a:r>
          </a:p>
          <a:p>
            <a:r>
              <a:rPr lang="en-GB" dirty="0"/>
              <a:t>Explore her thoughts and feelings towards baby</a:t>
            </a:r>
          </a:p>
          <a:p>
            <a:r>
              <a:rPr lang="en-GB" dirty="0"/>
              <a:t>Discuss any concerns that the mother may have and ways in manage these</a:t>
            </a:r>
          </a:p>
          <a:p>
            <a:r>
              <a:rPr lang="en-GB" dirty="0"/>
              <a:t>Get her to think about something that she has achieved</a:t>
            </a:r>
          </a:p>
          <a:p>
            <a:r>
              <a:rPr lang="en-GB" dirty="0"/>
              <a:t>Role model positive behaviours (just don’t overdo it)</a:t>
            </a:r>
          </a:p>
          <a:p>
            <a:r>
              <a:rPr lang="en-GB" dirty="0"/>
              <a:t>Provide interventions; VIG, baby massage, story or singing sessions</a:t>
            </a:r>
          </a:p>
        </p:txBody>
      </p:sp>
    </p:spTree>
    <p:extLst>
      <p:ext uri="{BB962C8B-B14F-4D97-AF65-F5344CB8AC3E}">
        <p14:creationId xmlns:p14="http://schemas.microsoft.com/office/powerpoint/2010/main" val="168171030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8307893A-9361-4AD3-A98C-AB26519D54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A7AD7E48-478D-40A0-B64C-F9CA0140C606}"/>
              </a:ext>
            </a:extLst>
          </p:cNvPr>
          <p:cNvSpPr>
            <a:spLocks noGrp="1"/>
          </p:cNvSpPr>
          <p:nvPr>
            <p:ph type="title"/>
          </p:nvPr>
        </p:nvSpPr>
        <p:spPr>
          <a:xfrm>
            <a:off x="1846580" y="568345"/>
            <a:ext cx="9701953" cy="1560716"/>
          </a:xfrm>
        </p:spPr>
        <p:txBody>
          <a:bodyPr>
            <a:normAutofit/>
          </a:bodyPr>
          <a:lstStyle/>
          <a:p>
            <a:r>
              <a:rPr lang="en-GB" dirty="0"/>
              <a:t>When face-to-face contact is absent</a:t>
            </a:r>
          </a:p>
        </p:txBody>
      </p:sp>
      <p:cxnSp>
        <p:nvCxnSpPr>
          <p:cNvPr id="12" name="Straight Connector 11">
            <a:extLst>
              <a:ext uri="{FF2B5EF4-FFF2-40B4-BE49-F238E27FC236}">
                <a16:creationId xmlns:a16="http://schemas.microsoft.com/office/drawing/2014/main" id="{F1534FA6-97DA-4524-BBD3-450AE51EF930}"/>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1846580" y="2176009"/>
            <a:ext cx="9701953" cy="0"/>
          </a:xfrm>
          <a:prstGeom prst="line">
            <a:avLst/>
          </a:prstGeom>
          <a:ln w="38100">
            <a:solidFill>
              <a:schemeClr val="accent2"/>
            </a:solidFill>
          </a:ln>
        </p:spPr>
        <p:style>
          <a:lnRef idx="1">
            <a:schemeClr val="accent1"/>
          </a:lnRef>
          <a:fillRef idx="0">
            <a:schemeClr val="accent1"/>
          </a:fillRef>
          <a:effectRef idx="0">
            <a:schemeClr val="accent1"/>
          </a:effectRef>
          <a:fontRef idx="minor">
            <a:schemeClr val="tx1"/>
          </a:fontRef>
        </p:style>
      </p:cxnSp>
      <p:graphicFrame>
        <p:nvGraphicFramePr>
          <p:cNvPr id="5" name="Content Placeholder 2">
            <a:extLst>
              <a:ext uri="{FF2B5EF4-FFF2-40B4-BE49-F238E27FC236}">
                <a16:creationId xmlns:a16="http://schemas.microsoft.com/office/drawing/2014/main" id="{AA148F0B-1811-4DF4-B5C6-7E49FF7488B4}"/>
              </a:ext>
            </a:extLst>
          </p:cNvPr>
          <p:cNvGraphicFramePr>
            <a:graphicFrameLocks noGrp="1"/>
          </p:cNvGraphicFramePr>
          <p:nvPr>
            <p:ph idx="1"/>
            <p:extLst>
              <p:ext uri="{D42A27DB-BD31-4B8C-83A1-F6EECF244321}">
                <p14:modId xmlns:p14="http://schemas.microsoft.com/office/powerpoint/2010/main" val="1198101508"/>
              </p:ext>
            </p:extLst>
          </p:nvPr>
        </p:nvGraphicFramePr>
        <p:xfrm>
          <a:off x="1846580" y="2438400"/>
          <a:ext cx="9701953"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417260748"/>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F7AA24-296A-43A6-BF64-9F282D8CE348}"/>
              </a:ext>
            </a:extLst>
          </p:cNvPr>
          <p:cNvSpPr>
            <a:spLocks noGrp="1"/>
          </p:cNvSpPr>
          <p:nvPr>
            <p:ph type="title"/>
          </p:nvPr>
        </p:nvSpPr>
        <p:spPr/>
        <p:txBody>
          <a:bodyPr/>
          <a:lstStyle/>
          <a:p>
            <a:r>
              <a:rPr lang="en-GB" dirty="0"/>
              <a:t>Observing and assessing the mother-infant interaction</a:t>
            </a:r>
          </a:p>
        </p:txBody>
      </p:sp>
      <p:sp>
        <p:nvSpPr>
          <p:cNvPr id="3" name="Content Placeholder 2">
            <a:extLst>
              <a:ext uri="{FF2B5EF4-FFF2-40B4-BE49-F238E27FC236}">
                <a16:creationId xmlns:a16="http://schemas.microsoft.com/office/drawing/2014/main" id="{90B79A66-FB0B-486C-9FC0-141FF80D7F43}"/>
              </a:ext>
            </a:extLst>
          </p:cNvPr>
          <p:cNvSpPr>
            <a:spLocks noGrp="1"/>
          </p:cNvSpPr>
          <p:nvPr>
            <p:ph idx="1"/>
          </p:nvPr>
        </p:nvSpPr>
        <p:spPr/>
        <p:txBody>
          <a:bodyPr/>
          <a:lstStyle/>
          <a:p>
            <a:pPr marL="0" indent="0">
              <a:buNone/>
            </a:pPr>
            <a:r>
              <a:rPr lang="en-GB" b="1" dirty="0"/>
              <a:t>Via telephone:</a:t>
            </a:r>
          </a:p>
          <a:p>
            <a:r>
              <a:rPr lang="en-GB" dirty="0"/>
              <a:t>Ask her how things are going with baby</a:t>
            </a:r>
          </a:p>
          <a:p>
            <a:r>
              <a:rPr lang="en-GB" dirty="0"/>
              <a:t>Explore her thoughts and feelings towards baby</a:t>
            </a:r>
          </a:p>
          <a:p>
            <a:r>
              <a:rPr lang="en-GB" dirty="0"/>
              <a:t>Discuss any concerns that the mother may have and ways to manage these</a:t>
            </a:r>
          </a:p>
          <a:p>
            <a:r>
              <a:rPr lang="en-GB" dirty="0"/>
              <a:t>Talk to partner and other family members if you are concerned</a:t>
            </a:r>
          </a:p>
          <a:p>
            <a:r>
              <a:rPr lang="en-GB" dirty="0"/>
              <a:t>Provide interventions; Watch, Wait and Wonder</a:t>
            </a:r>
          </a:p>
          <a:p>
            <a:r>
              <a:rPr lang="en-GB" dirty="0"/>
              <a:t>Get her to think about something that she has achieved</a:t>
            </a:r>
          </a:p>
          <a:p>
            <a:r>
              <a:rPr lang="en-GB" dirty="0"/>
              <a:t>Send some positivity!</a:t>
            </a:r>
          </a:p>
        </p:txBody>
      </p:sp>
    </p:spTree>
    <p:extLst>
      <p:ext uri="{BB962C8B-B14F-4D97-AF65-F5344CB8AC3E}">
        <p14:creationId xmlns:p14="http://schemas.microsoft.com/office/powerpoint/2010/main" val="29632575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3F7AA24-296A-43A6-BF64-9F282D8CE348}"/>
              </a:ext>
            </a:extLst>
          </p:cNvPr>
          <p:cNvSpPr>
            <a:spLocks noGrp="1"/>
          </p:cNvSpPr>
          <p:nvPr>
            <p:ph type="title"/>
          </p:nvPr>
        </p:nvSpPr>
        <p:spPr/>
        <p:txBody>
          <a:bodyPr/>
          <a:lstStyle/>
          <a:p>
            <a:r>
              <a:rPr lang="en-GB" dirty="0"/>
              <a:t>Observing and assessing the mother-infant interaction</a:t>
            </a:r>
          </a:p>
        </p:txBody>
      </p:sp>
      <p:sp>
        <p:nvSpPr>
          <p:cNvPr id="3" name="Content Placeholder 2">
            <a:extLst>
              <a:ext uri="{FF2B5EF4-FFF2-40B4-BE49-F238E27FC236}">
                <a16:creationId xmlns:a16="http://schemas.microsoft.com/office/drawing/2014/main" id="{90B79A66-FB0B-486C-9FC0-141FF80D7F43}"/>
              </a:ext>
            </a:extLst>
          </p:cNvPr>
          <p:cNvSpPr>
            <a:spLocks noGrp="1"/>
          </p:cNvSpPr>
          <p:nvPr>
            <p:ph idx="1"/>
          </p:nvPr>
        </p:nvSpPr>
        <p:spPr>
          <a:xfrm>
            <a:off x="2933700" y="2438400"/>
            <a:ext cx="8770571" cy="4134678"/>
          </a:xfrm>
        </p:spPr>
        <p:txBody>
          <a:bodyPr>
            <a:normAutofit fontScale="92500" lnSpcReduction="10000"/>
          </a:bodyPr>
          <a:lstStyle/>
          <a:p>
            <a:pPr marL="0" indent="0">
              <a:buNone/>
            </a:pPr>
            <a:r>
              <a:rPr lang="en-GB" b="1" dirty="0"/>
              <a:t>Via video calling:</a:t>
            </a:r>
          </a:p>
          <a:p>
            <a:r>
              <a:rPr lang="en-GB" dirty="0"/>
              <a:t>Ask her how things are going with baby</a:t>
            </a:r>
          </a:p>
          <a:p>
            <a:r>
              <a:rPr lang="en-GB" dirty="0"/>
              <a:t>Explore her thoughts and feelings towards baby</a:t>
            </a:r>
          </a:p>
          <a:p>
            <a:r>
              <a:rPr lang="en-GB" dirty="0"/>
              <a:t>Discuss any concerns that the mother may have and ways to manage these</a:t>
            </a:r>
          </a:p>
          <a:p>
            <a:r>
              <a:rPr lang="en-GB" dirty="0"/>
              <a:t>Talk to partner and other family members if you are concerned</a:t>
            </a:r>
          </a:p>
          <a:p>
            <a:r>
              <a:rPr lang="en-GB" dirty="0"/>
              <a:t>Observing mom with baby during conversation</a:t>
            </a:r>
          </a:p>
          <a:p>
            <a:r>
              <a:rPr lang="en-GB" dirty="0"/>
              <a:t>Provide interventions; baby massage, VIG, story and singing sessions</a:t>
            </a:r>
          </a:p>
          <a:p>
            <a:r>
              <a:rPr lang="en-GB" dirty="0"/>
              <a:t>Scan the environment. Has the mother got resources for baby</a:t>
            </a:r>
          </a:p>
          <a:p>
            <a:r>
              <a:rPr lang="en-GB" dirty="0"/>
              <a:t>Get her to think about something that she has achieved</a:t>
            </a:r>
          </a:p>
          <a:p>
            <a:r>
              <a:rPr lang="en-GB" dirty="0"/>
              <a:t>Send some positivity!</a:t>
            </a:r>
          </a:p>
          <a:p>
            <a:endParaRPr lang="en-GB" dirty="0"/>
          </a:p>
        </p:txBody>
      </p:sp>
    </p:spTree>
    <p:extLst>
      <p:ext uri="{BB962C8B-B14F-4D97-AF65-F5344CB8AC3E}">
        <p14:creationId xmlns:p14="http://schemas.microsoft.com/office/powerpoint/2010/main" val="264710617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8"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9"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0"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4" name="Group 13">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5"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6"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7" name="Straight Connector 16">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6" name="Group 25">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7"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28"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29" name="Straight Connector 2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6E65607-1231-4E0D-9FA2-17A73A9B55E0}"/>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Looking after yourself</a:t>
            </a:r>
          </a:p>
        </p:txBody>
      </p:sp>
    </p:spTree>
    <p:extLst>
      <p:ext uri="{BB962C8B-B14F-4D97-AF65-F5344CB8AC3E}">
        <p14:creationId xmlns:p14="http://schemas.microsoft.com/office/powerpoint/2010/main" val="281473021"/>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aphicFrame>
        <p:nvGraphicFramePr>
          <p:cNvPr id="6" name="Content Placeholder 3">
            <a:extLst>
              <a:ext uri="{FF2B5EF4-FFF2-40B4-BE49-F238E27FC236}">
                <a16:creationId xmlns:a16="http://schemas.microsoft.com/office/drawing/2014/main" id="{126CD9C0-B59D-4D13-A2F1-F1662DE833DC}"/>
              </a:ext>
            </a:extLst>
          </p:cNvPr>
          <p:cNvGraphicFramePr>
            <a:graphicFrameLocks noGrp="1"/>
          </p:cNvGraphicFramePr>
          <p:nvPr>
            <p:ph idx="1"/>
            <p:extLst>
              <p:ext uri="{D42A27DB-BD31-4B8C-83A1-F6EECF244321}">
                <p14:modId xmlns:p14="http://schemas.microsoft.com/office/powerpoint/2010/main" val="551922107"/>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162288848"/>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sp>
        <p:nvSpPr>
          <p:cNvPr id="18" name="Rectangle 17">
            <a:extLst>
              <a:ext uri="{FF2B5EF4-FFF2-40B4-BE49-F238E27FC236}">
                <a16:creationId xmlns:a16="http://schemas.microsoft.com/office/drawing/2014/main" id="{9A9DFB09-D894-4BFD-BAFE-3042CFF0CE9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a:extLst>
              <a:ext uri="{FF2B5EF4-FFF2-40B4-BE49-F238E27FC236}">
                <a16:creationId xmlns:a16="http://schemas.microsoft.com/office/drawing/2014/main" id="{0D306AF4-0B70-4A1F-9120-98D23F58FC9B}"/>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2">
            <a:duotone>
              <a:srgbClr val="484A56"/>
              <a:srgbClr val="484A56"/>
            </a:duotone>
            <a:extLst>
              <a:ext uri="{28A0092B-C50C-407E-A947-70E740481C1C}">
                <a14:useLocalDpi xmlns:a14="http://schemas.microsoft.com/office/drawing/2010/main" val="0"/>
              </a:ext>
            </a:extLst>
          </a:blip>
          <a:stretch>
            <a:fillRect/>
          </a:stretch>
        </p:blipFill>
        <p:spPr>
          <a:xfrm>
            <a:off x="2368" y="0"/>
            <a:ext cx="12187263" cy="6858000"/>
          </a:xfrm>
          <a:prstGeom prst="rect">
            <a:avLst/>
          </a:prstGeom>
        </p:spPr>
      </p:pic>
      <p:sp>
        <p:nvSpPr>
          <p:cNvPr id="22" name="Rectangle: Rounded Corners 21">
            <a:extLst>
              <a:ext uri="{FF2B5EF4-FFF2-40B4-BE49-F238E27FC236}">
                <a16:creationId xmlns:a16="http://schemas.microsoft.com/office/drawing/2014/main" id="{E956DDF7-7F41-4387-96F3-F5EACC7CA18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18160" y="512064"/>
            <a:ext cx="11155680" cy="5833872"/>
          </a:xfrm>
          <a:prstGeom prst="roundRect">
            <a:avLst>
              <a:gd name="adj" fmla="val 6118"/>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ounded Rectangle 20">
            <a:extLst>
              <a:ext uri="{FF2B5EF4-FFF2-40B4-BE49-F238E27FC236}">
                <a16:creationId xmlns:a16="http://schemas.microsoft.com/office/drawing/2014/main" id="{4AD8082C-1C76-453B-817F-ACE1C34C933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85061" y="678046"/>
            <a:ext cx="10821878" cy="5501909"/>
          </a:xfrm>
          <a:prstGeom prst="roundRect">
            <a:avLst>
              <a:gd name="adj" fmla="val 4760"/>
            </a:avLst>
          </a:prstGeom>
          <a:solidFill>
            <a:srgbClr val="FFFFFF"/>
          </a:solidFill>
          <a:ln w="762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1" descr="See the source image">
            <a:extLst>
              <a:ext uri="{FF2B5EF4-FFF2-40B4-BE49-F238E27FC236}">
                <a16:creationId xmlns:a16="http://schemas.microsoft.com/office/drawing/2014/main" id="{56F922C7-8CF1-44D4-A09B-71E54371E3F1}"/>
              </a:ext>
            </a:extLst>
          </p:cNvPr>
          <p:cNvPicPr/>
          <p:nvPr/>
        </p:nvPicPr>
        <p:blipFill>
          <a:blip r:embed="rId3">
            <a:extLst>
              <a:ext uri="{28A0092B-C50C-407E-A947-70E740481C1C}">
                <a14:useLocalDpi xmlns:a14="http://schemas.microsoft.com/office/drawing/2010/main" val="0"/>
              </a:ext>
            </a:extLst>
          </a:blip>
          <a:stretch>
            <a:fillRect/>
          </a:stretch>
        </p:blipFill>
        <p:spPr bwMode="auto">
          <a:xfrm>
            <a:off x="2094402" y="1288145"/>
            <a:ext cx="8003196" cy="4281710"/>
          </a:xfrm>
          <a:prstGeom prst="rect">
            <a:avLst/>
          </a:prstGeom>
          <a:noFill/>
        </p:spPr>
      </p:pic>
    </p:spTree>
    <p:extLst>
      <p:ext uri="{BB962C8B-B14F-4D97-AF65-F5344CB8AC3E}">
        <p14:creationId xmlns:p14="http://schemas.microsoft.com/office/powerpoint/2010/main" val="284037085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0EE677D-BF6F-4D47-80C5-75A6D5FA88EE}"/>
              </a:ext>
            </a:extLst>
          </p:cNvPr>
          <p:cNvSpPr>
            <a:spLocks noGrp="1"/>
          </p:cNvSpPr>
          <p:nvPr>
            <p:ph type="title"/>
          </p:nvPr>
        </p:nvSpPr>
        <p:spPr>
          <a:xfrm>
            <a:off x="2933700" y="568345"/>
            <a:ext cx="8770571" cy="1560716"/>
          </a:xfrm>
        </p:spPr>
        <p:txBody>
          <a:bodyPr>
            <a:normAutofit/>
          </a:bodyPr>
          <a:lstStyle/>
          <a:p>
            <a:r>
              <a:rPr lang="en-GB" sz="3100" b="1"/>
              <a:t>Potential concerns of a perinatal nursery nurse:</a:t>
            </a:r>
            <a:br>
              <a:rPr lang="en-GB" sz="3100"/>
            </a:br>
            <a:endParaRPr lang="en-GB" sz="3100"/>
          </a:p>
        </p:txBody>
      </p:sp>
      <p:graphicFrame>
        <p:nvGraphicFramePr>
          <p:cNvPr id="16" name="Content Placeholder 2">
            <a:extLst>
              <a:ext uri="{FF2B5EF4-FFF2-40B4-BE49-F238E27FC236}">
                <a16:creationId xmlns:a16="http://schemas.microsoft.com/office/drawing/2014/main" id="{FF3F03BE-A902-4F72-B5D0-F38F04815C04}"/>
              </a:ext>
            </a:extLst>
          </p:cNvPr>
          <p:cNvGraphicFramePr>
            <a:graphicFrameLocks noGrp="1"/>
          </p:cNvGraphicFramePr>
          <p:nvPr>
            <p:ph idx="1"/>
            <p:extLst>
              <p:ext uri="{D42A27DB-BD31-4B8C-83A1-F6EECF244321}">
                <p14:modId xmlns:p14="http://schemas.microsoft.com/office/powerpoint/2010/main" val="2593298863"/>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2280287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B3C3505-09CB-4876-AD55-311DB1E94959}"/>
              </a:ext>
            </a:extLst>
          </p:cNvPr>
          <p:cNvSpPr>
            <a:spLocks noGrp="1"/>
          </p:cNvSpPr>
          <p:nvPr>
            <p:ph type="title"/>
          </p:nvPr>
        </p:nvSpPr>
        <p:spPr>
          <a:xfrm>
            <a:off x="2933700" y="568345"/>
            <a:ext cx="8770571" cy="1560716"/>
          </a:xfrm>
        </p:spPr>
        <p:txBody>
          <a:bodyPr>
            <a:normAutofit/>
          </a:bodyPr>
          <a:lstStyle/>
          <a:p>
            <a:r>
              <a:rPr lang="en-GB"/>
              <a:t>COVID-19</a:t>
            </a:r>
          </a:p>
        </p:txBody>
      </p:sp>
      <p:graphicFrame>
        <p:nvGraphicFramePr>
          <p:cNvPr id="21" name="Content Placeholder 2">
            <a:extLst>
              <a:ext uri="{FF2B5EF4-FFF2-40B4-BE49-F238E27FC236}">
                <a16:creationId xmlns:a16="http://schemas.microsoft.com/office/drawing/2014/main" id="{D1159BA2-4492-41B9-8522-6E1ABBA63AE4}"/>
              </a:ext>
            </a:extLst>
          </p:cNvPr>
          <p:cNvGraphicFramePr>
            <a:graphicFrameLocks noGrp="1"/>
          </p:cNvGraphicFramePr>
          <p:nvPr>
            <p:ph idx="1"/>
            <p:extLst>
              <p:ext uri="{D42A27DB-BD31-4B8C-83A1-F6EECF244321}">
                <p14:modId xmlns:p14="http://schemas.microsoft.com/office/powerpoint/2010/main" val="3480200035"/>
              </p:ext>
            </p:extLst>
          </p:nvPr>
        </p:nvGraphicFramePr>
        <p:xfrm>
          <a:off x="2933700" y="2438400"/>
          <a:ext cx="8770938"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9465154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10"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11"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2"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4"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6" name="Group 15">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7"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8"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9" name="Straight Connector 18">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21" name="Rectangle 20">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4"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5"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6"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8" name="Group 27">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9"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30"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31" name="Straight Connector 30">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4" name="Title 3">
            <a:extLst>
              <a:ext uri="{FF2B5EF4-FFF2-40B4-BE49-F238E27FC236}">
                <a16:creationId xmlns:a16="http://schemas.microsoft.com/office/drawing/2014/main" id="{24A324EF-BE15-4615-8279-856D14B00CD0}"/>
              </a:ext>
            </a:extLst>
          </p:cNvPr>
          <p:cNvSpPr>
            <a:spLocks noGrp="1"/>
          </p:cNvSpPr>
          <p:nvPr>
            <p:ph type="title"/>
          </p:nvPr>
        </p:nvSpPr>
        <p:spPr>
          <a:xfrm>
            <a:off x="3162301" y="1830579"/>
            <a:ext cx="5860821" cy="1829015"/>
          </a:xfrm>
        </p:spPr>
        <p:txBody>
          <a:bodyPr vert="horz" lIns="91440" tIns="45720" rIns="91440" bIns="45720" rtlCol="0" anchor="ctr">
            <a:normAutofit fontScale="90000"/>
          </a:bodyPr>
          <a:lstStyle/>
          <a:p>
            <a:pPr algn="ctr">
              <a:lnSpc>
                <a:spcPct val="105000"/>
              </a:lnSpc>
            </a:pPr>
            <a:r>
              <a:rPr lang="en-US" sz="3900" dirty="0"/>
              <a:t>The possible impact of COVID-19 on the mother</a:t>
            </a:r>
          </a:p>
        </p:txBody>
      </p:sp>
    </p:spTree>
    <p:extLst>
      <p:ext uri="{BB962C8B-B14F-4D97-AF65-F5344CB8AC3E}">
        <p14:creationId xmlns:p14="http://schemas.microsoft.com/office/powerpoint/2010/main" val="17372984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04306525-878E-4FB0-8D1B-A68CEB648DD4}"/>
              </a:ext>
            </a:extLst>
          </p:cNvPr>
          <p:cNvSpPr>
            <a:spLocks noGrp="1"/>
          </p:cNvSpPr>
          <p:nvPr>
            <p:ph type="title"/>
          </p:nvPr>
        </p:nvSpPr>
        <p:spPr/>
        <p:txBody>
          <a:bodyPr/>
          <a:lstStyle/>
          <a:p>
            <a:r>
              <a:rPr lang="en-GB" dirty="0"/>
              <a:t>How anxiety and stress may present itself for the mother</a:t>
            </a:r>
          </a:p>
        </p:txBody>
      </p:sp>
      <p:sp>
        <p:nvSpPr>
          <p:cNvPr id="5" name="Content Placeholder 4">
            <a:extLst>
              <a:ext uri="{FF2B5EF4-FFF2-40B4-BE49-F238E27FC236}">
                <a16:creationId xmlns:a16="http://schemas.microsoft.com/office/drawing/2014/main" id="{88EA5346-DF5A-4396-8F6E-83A5EA1B97D2}"/>
              </a:ext>
            </a:extLst>
          </p:cNvPr>
          <p:cNvSpPr>
            <a:spLocks noGrp="1"/>
          </p:cNvSpPr>
          <p:nvPr>
            <p:ph sz="half" idx="1"/>
          </p:nvPr>
        </p:nvSpPr>
        <p:spPr>
          <a:xfrm>
            <a:off x="2933699" y="2438399"/>
            <a:ext cx="4160520" cy="4324351"/>
          </a:xfrm>
        </p:spPr>
        <p:txBody>
          <a:bodyPr>
            <a:normAutofit/>
          </a:bodyPr>
          <a:lstStyle/>
          <a:p>
            <a:pPr marL="0" indent="0">
              <a:buNone/>
            </a:pPr>
            <a:r>
              <a:rPr lang="en-GB" b="1" dirty="0"/>
              <a:t>The mother may:</a:t>
            </a:r>
          </a:p>
          <a:p>
            <a:r>
              <a:rPr lang="en-GB" dirty="0"/>
              <a:t>feel overwhelmed</a:t>
            </a:r>
          </a:p>
          <a:p>
            <a:r>
              <a:rPr lang="en-GB" dirty="0"/>
              <a:t>constantly worry</a:t>
            </a:r>
          </a:p>
          <a:p>
            <a:pPr lvl="0"/>
            <a:r>
              <a:rPr lang="en-GB" dirty="0"/>
              <a:t>feel restless or irritable</a:t>
            </a:r>
          </a:p>
          <a:p>
            <a:pPr lvl="0"/>
            <a:r>
              <a:rPr lang="en-GB" dirty="0"/>
              <a:t>have difficulty concentrating </a:t>
            </a:r>
          </a:p>
          <a:p>
            <a:pPr lvl="0"/>
            <a:r>
              <a:rPr lang="en-GB" dirty="0"/>
              <a:t>be struggling to make decisions</a:t>
            </a:r>
          </a:p>
          <a:p>
            <a:r>
              <a:rPr lang="en-GB" dirty="0"/>
              <a:t>have racing thoughts</a:t>
            </a:r>
          </a:p>
          <a:p>
            <a:pPr marL="0" indent="0">
              <a:buNone/>
            </a:pPr>
            <a:endParaRPr lang="en-GB" dirty="0"/>
          </a:p>
        </p:txBody>
      </p:sp>
      <p:pic>
        <p:nvPicPr>
          <p:cNvPr id="14" name="Picture 13" descr="A picture containing drawing&#10;&#10;Description automatically generated">
            <a:extLst>
              <a:ext uri="{FF2B5EF4-FFF2-40B4-BE49-F238E27FC236}">
                <a16:creationId xmlns:a16="http://schemas.microsoft.com/office/drawing/2014/main" id="{1914C763-0801-4FDA-84AC-3A1E38F6191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482013" y="3887054"/>
            <a:ext cx="3709987" cy="2970946"/>
          </a:xfrm>
          <a:prstGeom prst="rect">
            <a:avLst/>
          </a:prstGeom>
        </p:spPr>
      </p:pic>
    </p:spTree>
    <p:extLst>
      <p:ext uri="{BB962C8B-B14F-4D97-AF65-F5344CB8AC3E}">
        <p14:creationId xmlns:p14="http://schemas.microsoft.com/office/powerpoint/2010/main" val="35065787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17A0FF0-1543-4D38-A655-8041DF9A02BB}"/>
              </a:ext>
            </a:extLst>
          </p:cNvPr>
          <p:cNvSpPr>
            <a:spLocks noGrp="1"/>
          </p:cNvSpPr>
          <p:nvPr>
            <p:ph type="title"/>
          </p:nvPr>
        </p:nvSpPr>
        <p:spPr/>
        <p:txBody>
          <a:bodyPr>
            <a:normAutofit/>
          </a:bodyPr>
          <a:lstStyle/>
          <a:p>
            <a:r>
              <a:rPr lang="en-GB" dirty="0"/>
              <a:t>What else may be going on for the mother</a:t>
            </a:r>
          </a:p>
        </p:txBody>
      </p:sp>
      <p:graphicFrame>
        <p:nvGraphicFramePr>
          <p:cNvPr id="5" name="Content Placeholder 2">
            <a:extLst>
              <a:ext uri="{FF2B5EF4-FFF2-40B4-BE49-F238E27FC236}">
                <a16:creationId xmlns:a16="http://schemas.microsoft.com/office/drawing/2014/main" id="{0B841303-4D3E-485F-8564-394F613CC041}"/>
              </a:ext>
            </a:extLst>
          </p:cNvPr>
          <p:cNvGraphicFramePr>
            <a:graphicFrameLocks noGrp="1"/>
          </p:cNvGraphicFramePr>
          <p:nvPr>
            <p:ph idx="1"/>
            <p:extLst>
              <p:ext uri="{D42A27DB-BD31-4B8C-83A1-F6EECF244321}">
                <p14:modId xmlns:p14="http://schemas.microsoft.com/office/powerpoint/2010/main" val="50965783"/>
              </p:ext>
            </p:extLst>
          </p:nvPr>
        </p:nvGraphicFramePr>
        <p:xfrm>
          <a:off x="3622992" y="2638405"/>
          <a:ext cx="7391986" cy="365125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51957205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D6881CB0-1221-43BE-BE77-866AB4D5547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8" name="Freeform 5">
              <a:extLst>
                <a:ext uri="{FF2B5EF4-FFF2-40B4-BE49-F238E27FC236}">
                  <a16:creationId xmlns:a16="http://schemas.microsoft.com/office/drawing/2014/main" id="{CBD77A15-12B8-4FAB-A167-E0D60E5C92E2}"/>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3"/>
            </a:solidFill>
            <a:ln>
              <a:noFill/>
            </a:ln>
          </p:spPr>
        </p:sp>
        <p:sp>
          <p:nvSpPr>
            <p:cNvPr id="9" name="Freeform 9">
              <a:extLst>
                <a:ext uri="{FF2B5EF4-FFF2-40B4-BE49-F238E27FC236}">
                  <a16:creationId xmlns:a16="http://schemas.microsoft.com/office/drawing/2014/main" id="{A5D0DD1E-3DFD-459C-AF93-74007A3D1275}"/>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solidFill>
            <a:ln>
              <a:noFill/>
            </a:ln>
          </p:spPr>
        </p:sp>
        <p:sp>
          <p:nvSpPr>
            <p:cNvPr id="10" name="Freeform 13">
              <a:extLst>
                <a:ext uri="{FF2B5EF4-FFF2-40B4-BE49-F238E27FC236}">
                  <a16:creationId xmlns:a16="http://schemas.microsoft.com/office/drawing/2014/main" id="{C1E32EF0-93A9-42DF-953A-1574E58C5864}"/>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2"/>
            </a:solidFill>
            <a:ln>
              <a:noFill/>
            </a:ln>
          </p:spPr>
        </p:sp>
      </p:grpSp>
      <p:sp>
        <p:nvSpPr>
          <p:cNvPr id="12" name="Freeform 57">
            <a:extLst>
              <a:ext uri="{FF2B5EF4-FFF2-40B4-BE49-F238E27FC236}">
                <a16:creationId xmlns:a16="http://schemas.microsoft.com/office/drawing/2014/main" id="{57AEB73D-F521-4B19-820F-12DB6BCC8406}"/>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456113" y="31750"/>
            <a:ext cx="0" cy="1588"/>
          </a:xfrm>
          <a:custGeom>
            <a:avLst/>
            <a:gdLst/>
            <a:ahLst/>
            <a:cxnLst/>
            <a:rect l="0" t="0" r="r" b="b"/>
            <a:pathLst>
              <a:path w="2" h="2">
                <a:moveTo>
                  <a:pt x="0" y="0"/>
                </a:moveTo>
                <a:lnTo>
                  <a:pt x="2" y="0"/>
                </a:lnTo>
                <a:lnTo>
                  <a:pt x="0" y="2"/>
                </a:lnTo>
                <a:lnTo>
                  <a:pt x="0" y="0"/>
                </a:lnTo>
                <a:close/>
              </a:path>
            </a:pathLst>
          </a:custGeom>
          <a:solidFill>
            <a:srgbClr val="30466D"/>
          </a:solidFill>
          <a:ln w="0">
            <a:solidFill>
              <a:srgbClr val="30466D"/>
            </a:solidFill>
            <a:prstDash val="solid"/>
            <a:round/>
            <a:headEnd/>
            <a:tailEnd/>
          </a:ln>
        </p:spPr>
      </p:sp>
      <p:grpSp>
        <p:nvGrpSpPr>
          <p:cNvPr id="14" name="Group 13">
            <a:extLst>
              <a:ext uri="{FF2B5EF4-FFF2-40B4-BE49-F238E27FC236}">
                <a16:creationId xmlns:a16="http://schemas.microsoft.com/office/drawing/2014/main" id="{173F2476-AF66-478D-98AC-4E572A85CCC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7320300" y="467784"/>
            <a:ext cx="4875213" cy="5922963"/>
            <a:chOff x="7320300" y="467784"/>
            <a:chExt cx="4875213" cy="5922963"/>
          </a:xfrm>
        </p:grpSpPr>
        <p:sp>
          <p:nvSpPr>
            <p:cNvPr id="15" name="Freeform 206">
              <a:extLst>
                <a:ext uri="{FF2B5EF4-FFF2-40B4-BE49-F238E27FC236}">
                  <a16:creationId xmlns:a16="http://schemas.microsoft.com/office/drawing/2014/main" id="{C1FF5215-F946-48D6-BA7C-5BCEBE2D166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320300" y="467784"/>
              <a:ext cx="4875213" cy="5922963"/>
            </a:xfrm>
            <a:custGeom>
              <a:avLst/>
              <a:gdLst/>
              <a:ahLst/>
              <a:cxnLst/>
              <a:rect l="0" t="0" r="r" b="b"/>
              <a:pathLst>
                <a:path w="3071" h="3731">
                  <a:moveTo>
                    <a:pt x="199" y="0"/>
                  </a:moveTo>
                  <a:lnTo>
                    <a:pt x="3071" y="0"/>
                  </a:lnTo>
                  <a:lnTo>
                    <a:pt x="3071" y="3731"/>
                  </a:lnTo>
                  <a:lnTo>
                    <a:pt x="199" y="3731"/>
                  </a:lnTo>
                  <a:lnTo>
                    <a:pt x="164" y="3728"/>
                  </a:lnTo>
                  <a:lnTo>
                    <a:pt x="130" y="3719"/>
                  </a:lnTo>
                  <a:lnTo>
                    <a:pt x="98" y="3704"/>
                  </a:lnTo>
                  <a:lnTo>
                    <a:pt x="71" y="3683"/>
                  </a:lnTo>
                  <a:lnTo>
                    <a:pt x="46" y="3660"/>
                  </a:lnTo>
                  <a:lnTo>
                    <a:pt x="27" y="3631"/>
                  </a:lnTo>
                  <a:lnTo>
                    <a:pt x="12" y="3601"/>
                  </a:lnTo>
                  <a:lnTo>
                    <a:pt x="3" y="3567"/>
                  </a:lnTo>
                  <a:lnTo>
                    <a:pt x="0" y="3531"/>
                  </a:lnTo>
                  <a:lnTo>
                    <a:pt x="0" y="199"/>
                  </a:lnTo>
                  <a:lnTo>
                    <a:pt x="3" y="164"/>
                  </a:lnTo>
                  <a:lnTo>
                    <a:pt x="12" y="130"/>
                  </a:lnTo>
                  <a:lnTo>
                    <a:pt x="27" y="98"/>
                  </a:lnTo>
                  <a:lnTo>
                    <a:pt x="46" y="71"/>
                  </a:lnTo>
                  <a:lnTo>
                    <a:pt x="71" y="46"/>
                  </a:lnTo>
                  <a:lnTo>
                    <a:pt x="98" y="27"/>
                  </a:lnTo>
                  <a:lnTo>
                    <a:pt x="130" y="12"/>
                  </a:lnTo>
                  <a:lnTo>
                    <a:pt x="164" y="2"/>
                  </a:lnTo>
                  <a:lnTo>
                    <a:pt x="199" y="0"/>
                  </a:lnTo>
                  <a:close/>
                </a:path>
              </a:pathLst>
            </a:custGeom>
            <a:solidFill>
              <a:schemeClr val="accent1">
                <a:lumMod val="75000"/>
              </a:schemeClr>
            </a:solidFill>
            <a:ln w="0">
              <a:noFill/>
              <a:prstDash val="solid"/>
              <a:round/>
              <a:headEnd/>
              <a:tailEnd/>
            </a:ln>
          </p:spPr>
        </p:sp>
        <p:sp>
          <p:nvSpPr>
            <p:cNvPr id="16" name="Freeform 211">
              <a:extLst>
                <a:ext uri="{FF2B5EF4-FFF2-40B4-BE49-F238E27FC236}">
                  <a16:creationId xmlns:a16="http://schemas.microsoft.com/office/drawing/2014/main" id="{E9B1CB7D-F5B1-40C6-9E55-F1314B9B581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7505469" y="661988"/>
              <a:ext cx="4686300" cy="5543550"/>
            </a:xfrm>
            <a:custGeom>
              <a:avLst/>
              <a:gdLst/>
              <a:ahLst/>
              <a:cxnLst/>
              <a:rect l="0" t="0" r="r" b="b"/>
              <a:pathLst>
                <a:path w="2952" h="3492">
                  <a:moveTo>
                    <a:pt x="79" y="0"/>
                  </a:moveTo>
                  <a:lnTo>
                    <a:pt x="2952" y="0"/>
                  </a:lnTo>
                  <a:lnTo>
                    <a:pt x="2952" y="25"/>
                  </a:lnTo>
                  <a:lnTo>
                    <a:pt x="79" y="25"/>
                  </a:lnTo>
                  <a:lnTo>
                    <a:pt x="62" y="27"/>
                  </a:lnTo>
                  <a:lnTo>
                    <a:pt x="48" y="35"/>
                  </a:lnTo>
                  <a:lnTo>
                    <a:pt x="35" y="47"/>
                  </a:lnTo>
                  <a:lnTo>
                    <a:pt x="26" y="63"/>
                  </a:lnTo>
                  <a:lnTo>
                    <a:pt x="24" y="80"/>
                  </a:lnTo>
                  <a:lnTo>
                    <a:pt x="24" y="3411"/>
                  </a:lnTo>
                  <a:lnTo>
                    <a:pt x="26" y="3429"/>
                  </a:lnTo>
                  <a:lnTo>
                    <a:pt x="35" y="3444"/>
                  </a:lnTo>
                  <a:lnTo>
                    <a:pt x="48" y="3457"/>
                  </a:lnTo>
                  <a:lnTo>
                    <a:pt x="62" y="3466"/>
                  </a:lnTo>
                  <a:lnTo>
                    <a:pt x="79" y="3468"/>
                  </a:lnTo>
                  <a:lnTo>
                    <a:pt x="2951" y="3468"/>
                  </a:lnTo>
                  <a:lnTo>
                    <a:pt x="2951" y="3492"/>
                  </a:lnTo>
                  <a:lnTo>
                    <a:pt x="79" y="3492"/>
                  </a:lnTo>
                  <a:lnTo>
                    <a:pt x="59" y="3489"/>
                  </a:lnTo>
                  <a:lnTo>
                    <a:pt x="40" y="3481"/>
                  </a:lnTo>
                  <a:lnTo>
                    <a:pt x="23" y="3469"/>
                  </a:lnTo>
                  <a:lnTo>
                    <a:pt x="11" y="3452"/>
                  </a:lnTo>
                  <a:lnTo>
                    <a:pt x="3" y="3433"/>
                  </a:lnTo>
                  <a:lnTo>
                    <a:pt x="0" y="3411"/>
                  </a:lnTo>
                  <a:lnTo>
                    <a:pt x="0" y="80"/>
                  </a:lnTo>
                  <a:lnTo>
                    <a:pt x="3" y="60"/>
                  </a:lnTo>
                  <a:lnTo>
                    <a:pt x="11" y="41"/>
                  </a:lnTo>
                  <a:lnTo>
                    <a:pt x="23" y="24"/>
                  </a:lnTo>
                  <a:lnTo>
                    <a:pt x="40" y="11"/>
                  </a:lnTo>
                  <a:lnTo>
                    <a:pt x="59" y="4"/>
                  </a:lnTo>
                  <a:lnTo>
                    <a:pt x="79" y="0"/>
                  </a:lnTo>
                  <a:close/>
                </a:path>
              </a:pathLst>
            </a:custGeom>
            <a:solidFill>
              <a:schemeClr val="bg2"/>
            </a:solidFill>
            <a:ln w="0">
              <a:noFill/>
              <a:prstDash val="solid"/>
              <a:round/>
              <a:headEnd/>
              <a:tailEnd/>
            </a:ln>
          </p:spPr>
        </p:sp>
        <p:cxnSp>
          <p:nvCxnSpPr>
            <p:cNvPr id="17" name="Straight Connector 16">
              <a:extLst>
                <a:ext uri="{FF2B5EF4-FFF2-40B4-BE49-F238E27FC236}">
                  <a16:creationId xmlns:a16="http://schemas.microsoft.com/office/drawing/2014/main" id="{BA0F5362-ECD6-4C1D-9DFE-15BF7094511A}"/>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8013399" y="4629095"/>
              <a:ext cx="694944" cy="0"/>
            </a:xfrm>
            <a:prstGeom prst="line">
              <a:avLst/>
            </a:prstGeom>
            <a:ln w="381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9" name="Rectangle 18">
            <a:extLst>
              <a:ext uri="{FF2B5EF4-FFF2-40B4-BE49-F238E27FC236}">
                <a16:creationId xmlns:a16="http://schemas.microsoft.com/office/drawing/2014/main" id="{36E27C40-104A-4C05-A382-21A40999A1D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C1D78633-7222-4BD8-9B43-C5A3FE3FB16A}"/>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3175"/>
            <a:ext cx="12198350" cy="6875463"/>
            <a:chOff x="0" y="3175"/>
            <a:chExt cx="12198350" cy="6875463"/>
          </a:xfrm>
        </p:grpSpPr>
        <p:sp>
          <p:nvSpPr>
            <p:cNvPr id="22" name="Freeform 5">
              <a:extLst>
                <a:ext uri="{FF2B5EF4-FFF2-40B4-BE49-F238E27FC236}">
                  <a16:creationId xmlns:a16="http://schemas.microsoft.com/office/drawing/2014/main" id="{64A62ED5-69F8-4A9A-959F-BDFA4CB00620}"/>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50" y="26"/>
                  </a:moveTo>
                  <a:cubicBezTo>
                    <a:pt x="3150" y="29"/>
                    <a:pt x="3149" y="31"/>
                    <a:pt x="3148" y="33"/>
                  </a:cubicBezTo>
                  <a:cubicBezTo>
                    <a:pt x="3130" y="54"/>
                    <a:pt x="3133" y="63"/>
                    <a:pt x="3126" y="63"/>
                  </a:cubicBezTo>
                  <a:cubicBezTo>
                    <a:pt x="3111" y="92"/>
                    <a:pt x="3109" y="94"/>
                    <a:pt x="3107" y="95"/>
                  </a:cubicBezTo>
                  <a:cubicBezTo>
                    <a:pt x="3075" y="145"/>
                    <a:pt x="3066" y="164"/>
                    <a:pt x="3058" y="184"/>
                  </a:cubicBezTo>
                  <a:cubicBezTo>
                    <a:pt x="3045" y="217"/>
                    <a:pt x="3044" y="224"/>
                    <a:pt x="3042" y="229"/>
                  </a:cubicBezTo>
                  <a:cubicBezTo>
                    <a:pt x="3041" y="231"/>
                    <a:pt x="3050" y="226"/>
                    <a:pt x="3049" y="213"/>
                  </a:cubicBezTo>
                  <a:cubicBezTo>
                    <a:pt x="3082" y="150"/>
                    <a:pt x="3087" y="141"/>
                    <a:pt x="3092" y="131"/>
                  </a:cubicBezTo>
                  <a:cubicBezTo>
                    <a:pt x="3108" y="113"/>
                    <a:pt x="3108" y="109"/>
                    <a:pt x="3110" y="108"/>
                  </a:cubicBezTo>
                  <a:cubicBezTo>
                    <a:pt x="3133" y="75"/>
                    <a:pt x="3137" y="65"/>
                    <a:pt x="3143" y="57"/>
                  </a:cubicBezTo>
                  <a:cubicBezTo>
                    <a:pt x="3162" y="30"/>
                    <a:pt x="3164" y="29"/>
                    <a:pt x="3163" y="26"/>
                  </a:cubicBezTo>
                  <a:cubicBezTo>
                    <a:pt x="3177" y="5"/>
                    <a:pt x="3181" y="3"/>
                    <a:pt x="3185" y="0"/>
                  </a:cubicBezTo>
                  <a:cubicBezTo>
                    <a:pt x="3164" y="11"/>
                    <a:pt x="3161" y="22"/>
                    <a:pt x="3150" y="26"/>
                  </a:cubicBezTo>
                  <a:close/>
                  <a:moveTo>
                    <a:pt x="3022" y="73"/>
                  </a:moveTo>
                  <a:cubicBezTo>
                    <a:pt x="3020" y="92"/>
                    <a:pt x="3018" y="104"/>
                    <a:pt x="3017" y="128"/>
                  </a:cubicBezTo>
                  <a:cubicBezTo>
                    <a:pt x="3014" y="201"/>
                    <a:pt x="3015" y="208"/>
                    <a:pt x="3012" y="211"/>
                  </a:cubicBezTo>
                  <a:cubicBezTo>
                    <a:pt x="3017" y="255"/>
                    <a:pt x="3014" y="257"/>
                    <a:pt x="3016" y="263"/>
                  </a:cubicBezTo>
                  <a:cubicBezTo>
                    <a:pt x="3026" y="204"/>
                    <a:pt x="3025" y="199"/>
                    <a:pt x="3026" y="195"/>
                  </a:cubicBezTo>
                  <a:cubicBezTo>
                    <a:pt x="3040" y="153"/>
                    <a:pt x="3037" y="139"/>
                    <a:pt x="3044" y="134"/>
                  </a:cubicBezTo>
                  <a:cubicBezTo>
                    <a:pt x="3062" y="96"/>
                    <a:pt x="3065" y="93"/>
                    <a:pt x="3067" y="89"/>
                  </a:cubicBezTo>
                  <a:cubicBezTo>
                    <a:pt x="3083" y="65"/>
                    <a:pt x="3079" y="56"/>
                    <a:pt x="3086" y="57"/>
                  </a:cubicBezTo>
                  <a:cubicBezTo>
                    <a:pt x="3101" y="34"/>
                    <a:pt x="3103" y="33"/>
                    <a:pt x="3102" y="30"/>
                  </a:cubicBezTo>
                  <a:cubicBezTo>
                    <a:pt x="3111" y="0"/>
                    <a:pt x="3111" y="0"/>
                    <a:pt x="3111" y="0"/>
                  </a:cubicBezTo>
                  <a:cubicBezTo>
                    <a:pt x="3095" y="21"/>
                    <a:pt x="3096" y="29"/>
                    <a:pt x="3089" y="31"/>
                  </a:cubicBezTo>
                  <a:cubicBezTo>
                    <a:pt x="3073" y="69"/>
                    <a:pt x="3062" y="72"/>
                    <a:pt x="3060" y="83"/>
                  </a:cubicBezTo>
                  <a:cubicBezTo>
                    <a:pt x="3064" y="58"/>
                    <a:pt x="3069" y="55"/>
                    <a:pt x="3068" y="47"/>
                  </a:cubicBezTo>
                  <a:cubicBezTo>
                    <a:pt x="3085" y="0"/>
                    <a:pt x="3085" y="0"/>
                    <a:pt x="3085" y="0"/>
                  </a:cubicBezTo>
                  <a:cubicBezTo>
                    <a:pt x="3079" y="13"/>
                    <a:pt x="3075" y="16"/>
                    <a:pt x="3075" y="23"/>
                  </a:cubicBezTo>
                  <a:cubicBezTo>
                    <a:pt x="3058" y="55"/>
                    <a:pt x="3058" y="62"/>
                    <a:pt x="3057" y="68"/>
                  </a:cubicBezTo>
                  <a:cubicBezTo>
                    <a:pt x="3042" y="112"/>
                    <a:pt x="3040" y="124"/>
                    <a:pt x="3035" y="133"/>
                  </a:cubicBezTo>
                  <a:cubicBezTo>
                    <a:pt x="3018" y="179"/>
                    <a:pt x="3022" y="177"/>
                    <a:pt x="3020" y="169"/>
                  </a:cubicBezTo>
                  <a:cubicBezTo>
                    <a:pt x="3028" y="127"/>
                    <a:pt x="3035" y="121"/>
                    <a:pt x="3035" y="109"/>
                  </a:cubicBezTo>
                  <a:cubicBezTo>
                    <a:pt x="3047" y="70"/>
                    <a:pt x="3049" y="60"/>
                    <a:pt x="3053" y="51"/>
                  </a:cubicBezTo>
                  <a:cubicBezTo>
                    <a:pt x="3062" y="0"/>
                    <a:pt x="3062" y="0"/>
                    <a:pt x="3062" y="0"/>
                  </a:cubicBezTo>
                  <a:cubicBezTo>
                    <a:pt x="3048" y="47"/>
                    <a:pt x="3041" y="63"/>
                    <a:pt x="3038" y="82"/>
                  </a:cubicBezTo>
                  <a:cubicBezTo>
                    <a:pt x="3027" y="111"/>
                    <a:pt x="3030" y="119"/>
                    <a:pt x="3025" y="120"/>
                  </a:cubicBezTo>
                  <a:cubicBezTo>
                    <a:pt x="3021" y="108"/>
                    <a:pt x="3025" y="106"/>
                    <a:pt x="3024" y="99"/>
                  </a:cubicBezTo>
                  <a:cubicBezTo>
                    <a:pt x="3037" y="45"/>
                    <a:pt x="3042" y="43"/>
                    <a:pt x="3041" y="36"/>
                  </a:cubicBezTo>
                  <a:cubicBezTo>
                    <a:pt x="3045" y="0"/>
                    <a:pt x="3045" y="0"/>
                    <a:pt x="3045" y="0"/>
                  </a:cubicBezTo>
                  <a:cubicBezTo>
                    <a:pt x="3030" y="52"/>
                    <a:pt x="3028" y="56"/>
                    <a:pt x="3028" y="61"/>
                  </a:cubicBezTo>
                  <a:close/>
                  <a:moveTo>
                    <a:pt x="3116" y="46"/>
                  </a:moveTo>
                  <a:cubicBezTo>
                    <a:pt x="3116" y="49"/>
                    <a:pt x="3113" y="49"/>
                    <a:pt x="3112" y="51"/>
                  </a:cubicBezTo>
                  <a:cubicBezTo>
                    <a:pt x="3103" y="60"/>
                    <a:pt x="3105" y="64"/>
                    <a:pt x="3102" y="65"/>
                  </a:cubicBezTo>
                  <a:cubicBezTo>
                    <a:pt x="3077" y="100"/>
                    <a:pt x="3078" y="112"/>
                    <a:pt x="3069" y="115"/>
                  </a:cubicBezTo>
                  <a:cubicBezTo>
                    <a:pt x="3059" y="148"/>
                    <a:pt x="3051" y="151"/>
                    <a:pt x="3050" y="160"/>
                  </a:cubicBezTo>
                  <a:cubicBezTo>
                    <a:pt x="3033" y="198"/>
                    <a:pt x="3037" y="206"/>
                    <a:pt x="3031" y="207"/>
                  </a:cubicBezTo>
                  <a:cubicBezTo>
                    <a:pt x="3028" y="240"/>
                    <a:pt x="3021" y="246"/>
                    <a:pt x="3028" y="247"/>
                  </a:cubicBezTo>
                  <a:cubicBezTo>
                    <a:pt x="3044" y="193"/>
                    <a:pt x="3046" y="187"/>
                    <a:pt x="3047" y="180"/>
                  </a:cubicBezTo>
                  <a:cubicBezTo>
                    <a:pt x="3066" y="142"/>
                    <a:pt x="3070" y="131"/>
                    <a:pt x="3078" y="123"/>
                  </a:cubicBezTo>
                  <a:cubicBezTo>
                    <a:pt x="3099" y="87"/>
                    <a:pt x="3100" y="84"/>
                    <a:pt x="3101" y="82"/>
                  </a:cubicBezTo>
                  <a:cubicBezTo>
                    <a:pt x="3138" y="36"/>
                    <a:pt x="3139" y="23"/>
                    <a:pt x="3149" y="18"/>
                  </a:cubicBezTo>
                  <a:cubicBezTo>
                    <a:pt x="3145" y="6"/>
                    <a:pt x="3139" y="11"/>
                    <a:pt x="3136" y="19"/>
                  </a:cubicBezTo>
                  <a:close/>
                  <a:moveTo>
                    <a:pt x="3177" y="40"/>
                  </a:moveTo>
                  <a:cubicBezTo>
                    <a:pt x="3172" y="44"/>
                    <a:pt x="3174" y="55"/>
                    <a:pt x="3165" y="56"/>
                  </a:cubicBezTo>
                  <a:cubicBezTo>
                    <a:pt x="3146" y="83"/>
                    <a:pt x="3143" y="85"/>
                    <a:pt x="3143" y="90"/>
                  </a:cubicBezTo>
                  <a:cubicBezTo>
                    <a:pt x="3128" y="108"/>
                    <a:pt x="3126" y="110"/>
                    <a:pt x="3123" y="111"/>
                  </a:cubicBezTo>
                  <a:cubicBezTo>
                    <a:pt x="3100" y="150"/>
                    <a:pt x="3089" y="160"/>
                    <a:pt x="3084" y="173"/>
                  </a:cubicBezTo>
                  <a:cubicBezTo>
                    <a:pt x="3061" y="210"/>
                    <a:pt x="3060" y="214"/>
                    <a:pt x="3061" y="218"/>
                  </a:cubicBezTo>
                  <a:cubicBezTo>
                    <a:pt x="3044" y="256"/>
                    <a:pt x="3048" y="268"/>
                    <a:pt x="3040" y="270"/>
                  </a:cubicBezTo>
                  <a:cubicBezTo>
                    <a:pt x="3036" y="343"/>
                    <a:pt x="3029" y="331"/>
                    <a:pt x="3034" y="330"/>
                  </a:cubicBezTo>
                  <a:cubicBezTo>
                    <a:pt x="3039" y="292"/>
                    <a:pt x="3042" y="288"/>
                    <a:pt x="3043" y="283"/>
                  </a:cubicBezTo>
                  <a:cubicBezTo>
                    <a:pt x="3059" y="238"/>
                    <a:pt x="3058" y="231"/>
                    <a:pt x="3064" y="229"/>
                  </a:cubicBezTo>
                  <a:cubicBezTo>
                    <a:pt x="3084" y="187"/>
                    <a:pt x="3087" y="184"/>
                    <a:pt x="3089" y="179"/>
                  </a:cubicBezTo>
                  <a:cubicBezTo>
                    <a:pt x="3124" y="131"/>
                    <a:pt x="3123" y="135"/>
                    <a:pt x="3127" y="131"/>
                  </a:cubicBezTo>
                  <a:cubicBezTo>
                    <a:pt x="3145" y="105"/>
                    <a:pt x="3144" y="100"/>
                    <a:pt x="3148" y="99"/>
                  </a:cubicBezTo>
                  <a:cubicBezTo>
                    <a:pt x="3161" y="79"/>
                    <a:pt x="3163" y="77"/>
                    <a:pt x="3164" y="74"/>
                  </a:cubicBezTo>
                  <a:cubicBezTo>
                    <a:pt x="3188" y="45"/>
                    <a:pt x="3190" y="38"/>
                    <a:pt x="3196" y="34"/>
                  </a:cubicBezTo>
                  <a:cubicBezTo>
                    <a:pt x="3215" y="7"/>
                    <a:pt x="3223" y="9"/>
                    <a:pt x="3220" y="2"/>
                  </a:cubicBezTo>
                  <a:cubicBezTo>
                    <a:pt x="3209" y="3"/>
                    <a:pt x="3209" y="7"/>
                    <a:pt x="3205" y="7"/>
                  </a:cubicBezTo>
                  <a:cubicBezTo>
                    <a:pt x="3184" y="32"/>
                    <a:pt x="3182" y="37"/>
                    <a:pt x="3177" y="40"/>
                  </a:cubicBezTo>
                  <a:close/>
                  <a:moveTo>
                    <a:pt x="3014" y="80"/>
                  </a:moveTo>
                  <a:cubicBezTo>
                    <a:pt x="3011" y="54"/>
                    <a:pt x="3017" y="36"/>
                    <a:pt x="3018" y="14"/>
                  </a:cubicBezTo>
                  <a:cubicBezTo>
                    <a:pt x="3022" y="13"/>
                    <a:pt x="3019" y="6"/>
                    <a:pt x="3022" y="5"/>
                  </a:cubicBezTo>
                  <a:cubicBezTo>
                    <a:pt x="3023" y="4"/>
                    <a:pt x="3024" y="2"/>
                    <a:pt x="3025" y="0"/>
                  </a:cubicBezTo>
                  <a:cubicBezTo>
                    <a:pt x="3015" y="0"/>
                    <a:pt x="3015" y="0"/>
                    <a:pt x="3015" y="0"/>
                  </a:cubicBezTo>
                  <a:cubicBezTo>
                    <a:pt x="3012" y="6"/>
                    <a:pt x="3014" y="15"/>
                    <a:pt x="3009" y="19"/>
                  </a:cubicBezTo>
                  <a:cubicBezTo>
                    <a:pt x="3009" y="31"/>
                    <a:pt x="3009" y="44"/>
                    <a:pt x="3008" y="56"/>
                  </a:cubicBezTo>
                  <a:cubicBezTo>
                    <a:pt x="3008" y="60"/>
                    <a:pt x="3008" y="65"/>
                    <a:pt x="3009" y="69"/>
                  </a:cubicBezTo>
                  <a:cubicBezTo>
                    <a:pt x="3010" y="73"/>
                    <a:pt x="3007" y="82"/>
                    <a:pt x="3014" y="80"/>
                  </a:cubicBezTo>
                  <a:close/>
                  <a:moveTo>
                    <a:pt x="2154" y="176"/>
                  </a:moveTo>
                  <a:cubicBezTo>
                    <a:pt x="2152" y="182"/>
                    <a:pt x="2146" y="191"/>
                    <a:pt x="2153" y="194"/>
                  </a:cubicBezTo>
                  <a:cubicBezTo>
                    <a:pt x="2159" y="188"/>
                    <a:pt x="2164" y="180"/>
                    <a:pt x="2169" y="171"/>
                  </a:cubicBezTo>
                  <a:cubicBezTo>
                    <a:pt x="2175" y="150"/>
                    <a:pt x="2180" y="133"/>
                    <a:pt x="2186" y="119"/>
                  </a:cubicBezTo>
                  <a:cubicBezTo>
                    <a:pt x="2187" y="111"/>
                    <a:pt x="2188" y="103"/>
                    <a:pt x="2192" y="94"/>
                  </a:cubicBezTo>
                  <a:cubicBezTo>
                    <a:pt x="2190" y="89"/>
                    <a:pt x="2193" y="91"/>
                    <a:pt x="2194" y="85"/>
                  </a:cubicBezTo>
                  <a:cubicBezTo>
                    <a:pt x="2196" y="81"/>
                    <a:pt x="2197" y="76"/>
                    <a:pt x="2199" y="71"/>
                  </a:cubicBezTo>
                  <a:cubicBezTo>
                    <a:pt x="2200" y="47"/>
                    <a:pt x="2202" y="27"/>
                    <a:pt x="2205" y="0"/>
                  </a:cubicBezTo>
                  <a:cubicBezTo>
                    <a:pt x="2197" y="0"/>
                    <a:pt x="2197" y="0"/>
                    <a:pt x="2197" y="0"/>
                  </a:cubicBezTo>
                  <a:cubicBezTo>
                    <a:pt x="2196" y="4"/>
                    <a:pt x="2196" y="9"/>
                    <a:pt x="2195" y="13"/>
                  </a:cubicBezTo>
                  <a:cubicBezTo>
                    <a:pt x="2197" y="21"/>
                    <a:pt x="2191" y="35"/>
                    <a:pt x="2194" y="40"/>
                  </a:cubicBezTo>
                  <a:cubicBezTo>
                    <a:pt x="2195" y="41"/>
                    <a:pt x="2191" y="42"/>
                    <a:pt x="2191" y="41"/>
                  </a:cubicBezTo>
                  <a:cubicBezTo>
                    <a:pt x="2191" y="46"/>
                    <a:pt x="2192" y="50"/>
                    <a:pt x="2192" y="55"/>
                  </a:cubicBezTo>
                  <a:cubicBezTo>
                    <a:pt x="2192" y="55"/>
                    <a:pt x="2189" y="55"/>
                    <a:pt x="2189" y="57"/>
                  </a:cubicBezTo>
                  <a:cubicBezTo>
                    <a:pt x="2189" y="57"/>
                    <a:pt x="2191" y="58"/>
                    <a:pt x="2191" y="59"/>
                  </a:cubicBezTo>
                  <a:cubicBezTo>
                    <a:pt x="2191" y="62"/>
                    <a:pt x="2192" y="64"/>
                    <a:pt x="2190" y="68"/>
                  </a:cubicBezTo>
                  <a:cubicBezTo>
                    <a:pt x="2187" y="76"/>
                    <a:pt x="2186" y="89"/>
                    <a:pt x="2181" y="93"/>
                  </a:cubicBezTo>
                  <a:cubicBezTo>
                    <a:pt x="2185" y="94"/>
                    <a:pt x="2179" y="102"/>
                    <a:pt x="2179" y="106"/>
                  </a:cubicBezTo>
                  <a:cubicBezTo>
                    <a:pt x="2181" y="109"/>
                    <a:pt x="2179" y="114"/>
                    <a:pt x="2177" y="119"/>
                  </a:cubicBezTo>
                  <a:cubicBezTo>
                    <a:pt x="2171" y="131"/>
                    <a:pt x="2167" y="145"/>
                    <a:pt x="2163" y="160"/>
                  </a:cubicBezTo>
                  <a:cubicBezTo>
                    <a:pt x="2162" y="164"/>
                    <a:pt x="2159" y="164"/>
                    <a:pt x="2158" y="168"/>
                  </a:cubicBezTo>
                  <a:cubicBezTo>
                    <a:pt x="2157" y="171"/>
                    <a:pt x="2157" y="176"/>
                    <a:pt x="2154" y="176"/>
                  </a:cubicBezTo>
                  <a:close/>
                  <a:moveTo>
                    <a:pt x="2311" y="845"/>
                  </a:moveTo>
                  <a:cubicBezTo>
                    <a:pt x="2314" y="849"/>
                    <a:pt x="2316" y="854"/>
                    <a:pt x="2323" y="858"/>
                  </a:cubicBezTo>
                  <a:cubicBezTo>
                    <a:pt x="2344" y="898"/>
                    <a:pt x="2346" y="909"/>
                    <a:pt x="2357" y="917"/>
                  </a:cubicBezTo>
                  <a:cubicBezTo>
                    <a:pt x="2373" y="962"/>
                    <a:pt x="2374" y="968"/>
                    <a:pt x="2379" y="974"/>
                  </a:cubicBezTo>
                  <a:cubicBezTo>
                    <a:pt x="2402" y="1039"/>
                    <a:pt x="2405" y="1045"/>
                    <a:pt x="2406" y="1052"/>
                  </a:cubicBezTo>
                  <a:cubicBezTo>
                    <a:pt x="2428" y="1117"/>
                    <a:pt x="2430" y="1124"/>
                    <a:pt x="2429" y="1131"/>
                  </a:cubicBezTo>
                  <a:cubicBezTo>
                    <a:pt x="2441" y="1178"/>
                    <a:pt x="2454" y="1182"/>
                    <a:pt x="2448" y="1190"/>
                  </a:cubicBezTo>
                  <a:cubicBezTo>
                    <a:pt x="2462" y="1236"/>
                    <a:pt x="2466" y="1242"/>
                    <a:pt x="2469" y="1249"/>
                  </a:cubicBezTo>
                  <a:cubicBezTo>
                    <a:pt x="2482" y="1291"/>
                    <a:pt x="2482" y="1294"/>
                    <a:pt x="2486" y="1297"/>
                  </a:cubicBezTo>
                  <a:cubicBezTo>
                    <a:pt x="2499" y="1333"/>
                    <a:pt x="2498" y="1340"/>
                    <a:pt x="2504" y="1345"/>
                  </a:cubicBezTo>
                  <a:cubicBezTo>
                    <a:pt x="2523" y="1391"/>
                    <a:pt x="2526" y="1397"/>
                    <a:pt x="2531" y="1403"/>
                  </a:cubicBezTo>
                  <a:cubicBezTo>
                    <a:pt x="2541" y="1435"/>
                    <a:pt x="2545" y="1437"/>
                    <a:pt x="2548" y="1440"/>
                  </a:cubicBezTo>
                  <a:cubicBezTo>
                    <a:pt x="2563" y="1473"/>
                    <a:pt x="2567" y="1475"/>
                    <a:pt x="2567" y="1479"/>
                  </a:cubicBezTo>
                  <a:cubicBezTo>
                    <a:pt x="2616" y="1536"/>
                    <a:pt x="2619" y="1537"/>
                    <a:pt x="2623" y="1537"/>
                  </a:cubicBezTo>
                  <a:cubicBezTo>
                    <a:pt x="2627" y="1538"/>
                    <a:pt x="2626" y="1536"/>
                    <a:pt x="2624" y="1535"/>
                  </a:cubicBezTo>
                  <a:cubicBezTo>
                    <a:pt x="2576" y="1476"/>
                    <a:pt x="2567" y="1471"/>
                    <a:pt x="2569" y="1465"/>
                  </a:cubicBezTo>
                  <a:cubicBezTo>
                    <a:pt x="2557" y="1435"/>
                    <a:pt x="2550" y="1434"/>
                    <a:pt x="2552" y="1430"/>
                  </a:cubicBezTo>
                  <a:cubicBezTo>
                    <a:pt x="2534" y="1388"/>
                    <a:pt x="2528" y="1383"/>
                    <a:pt x="2527" y="1377"/>
                  </a:cubicBezTo>
                  <a:cubicBezTo>
                    <a:pt x="2513" y="1348"/>
                    <a:pt x="2509" y="1345"/>
                    <a:pt x="2506" y="1342"/>
                  </a:cubicBezTo>
                  <a:cubicBezTo>
                    <a:pt x="2504" y="1319"/>
                    <a:pt x="2497" y="1314"/>
                    <a:pt x="2498" y="1307"/>
                  </a:cubicBezTo>
                  <a:cubicBezTo>
                    <a:pt x="2481" y="1279"/>
                    <a:pt x="2493" y="1274"/>
                    <a:pt x="2484" y="1272"/>
                  </a:cubicBezTo>
                  <a:cubicBezTo>
                    <a:pt x="2476" y="1250"/>
                    <a:pt x="2478" y="1244"/>
                    <a:pt x="2473" y="1238"/>
                  </a:cubicBezTo>
                  <a:cubicBezTo>
                    <a:pt x="2460" y="1192"/>
                    <a:pt x="2460" y="1189"/>
                    <a:pt x="2458" y="1186"/>
                  </a:cubicBezTo>
                  <a:cubicBezTo>
                    <a:pt x="2450" y="1144"/>
                    <a:pt x="2438" y="1140"/>
                    <a:pt x="2441" y="1133"/>
                  </a:cubicBezTo>
                  <a:cubicBezTo>
                    <a:pt x="2428" y="1087"/>
                    <a:pt x="2424" y="1075"/>
                    <a:pt x="2416" y="1064"/>
                  </a:cubicBezTo>
                  <a:cubicBezTo>
                    <a:pt x="2410" y="1041"/>
                    <a:pt x="2411" y="1035"/>
                    <a:pt x="2407" y="1030"/>
                  </a:cubicBezTo>
                  <a:cubicBezTo>
                    <a:pt x="2387" y="974"/>
                    <a:pt x="2384" y="968"/>
                    <a:pt x="2380" y="962"/>
                  </a:cubicBezTo>
                  <a:cubicBezTo>
                    <a:pt x="2366" y="915"/>
                    <a:pt x="2355" y="909"/>
                    <a:pt x="2357" y="902"/>
                  </a:cubicBezTo>
                  <a:cubicBezTo>
                    <a:pt x="2339" y="870"/>
                    <a:pt x="2335" y="867"/>
                    <a:pt x="2335" y="864"/>
                  </a:cubicBezTo>
                  <a:cubicBezTo>
                    <a:pt x="2329" y="853"/>
                    <a:pt x="2327" y="850"/>
                    <a:pt x="2322" y="847"/>
                  </a:cubicBezTo>
                  <a:close/>
                  <a:moveTo>
                    <a:pt x="2226" y="830"/>
                  </a:moveTo>
                  <a:cubicBezTo>
                    <a:pt x="2225" y="835"/>
                    <a:pt x="2237" y="841"/>
                    <a:pt x="2240" y="840"/>
                  </a:cubicBezTo>
                  <a:cubicBezTo>
                    <a:pt x="2280" y="885"/>
                    <a:pt x="2282" y="892"/>
                    <a:pt x="2288" y="898"/>
                  </a:cubicBezTo>
                  <a:cubicBezTo>
                    <a:pt x="2309" y="930"/>
                    <a:pt x="2309" y="932"/>
                    <a:pt x="2309" y="933"/>
                  </a:cubicBezTo>
                  <a:cubicBezTo>
                    <a:pt x="2324" y="964"/>
                    <a:pt x="2328" y="967"/>
                    <a:pt x="2329" y="970"/>
                  </a:cubicBezTo>
                  <a:cubicBezTo>
                    <a:pt x="2351" y="1008"/>
                    <a:pt x="2350" y="1015"/>
                    <a:pt x="2355" y="1021"/>
                  </a:cubicBezTo>
                  <a:cubicBezTo>
                    <a:pt x="2373" y="1067"/>
                    <a:pt x="2375" y="1070"/>
                    <a:pt x="2375" y="1074"/>
                  </a:cubicBezTo>
                  <a:cubicBezTo>
                    <a:pt x="2397" y="1132"/>
                    <a:pt x="2396" y="1135"/>
                    <a:pt x="2401" y="1138"/>
                  </a:cubicBezTo>
                  <a:cubicBezTo>
                    <a:pt x="2407" y="1163"/>
                    <a:pt x="2406" y="1167"/>
                    <a:pt x="2414" y="1170"/>
                  </a:cubicBezTo>
                  <a:cubicBezTo>
                    <a:pt x="2421" y="1203"/>
                    <a:pt x="2425" y="1211"/>
                    <a:pt x="2422" y="1220"/>
                  </a:cubicBezTo>
                  <a:cubicBezTo>
                    <a:pt x="2443" y="1271"/>
                    <a:pt x="2443" y="1273"/>
                    <a:pt x="2443" y="1276"/>
                  </a:cubicBezTo>
                  <a:cubicBezTo>
                    <a:pt x="2453" y="1306"/>
                    <a:pt x="2452" y="1312"/>
                    <a:pt x="2457" y="1317"/>
                  </a:cubicBezTo>
                  <a:cubicBezTo>
                    <a:pt x="2463" y="1344"/>
                    <a:pt x="2471" y="1346"/>
                    <a:pt x="2470" y="1349"/>
                  </a:cubicBezTo>
                  <a:cubicBezTo>
                    <a:pt x="2487" y="1386"/>
                    <a:pt x="2484" y="1392"/>
                    <a:pt x="2494" y="1396"/>
                  </a:cubicBezTo>
                  <a:cubicBezTo>
                    <a:pt x="2510" y="1433"/>
                    <a:pt x="2518" y="1438"/>
                    <a:pt x="2517" y="1443"/>
                  </a:cubicBezTo>
                  <a:cubicBezTo>
                    <a:pt x="2533" y="1461"/>
                    <a:pt x="2535" y="1463"/>
                    <a:pt x="2536" y="1466"/>
                  </a:cubicBezTo>
                  <a:cubicBezTo>
                    <a:pt x="2554" y="1485"/>
                    <a:pt x="2560" y="1493"/>
                    <a:pt x="2563" y="1489"/>
                  </a:cubicBezTo>
                  <a:cubicBezTo>
                    <a:pt x="2530" y="1445"/>
                    <a:pt x="2522" y="1441"/>
                    <a:pt x="2522" y="1436"/>
                  </a:cubicBezTo>
                  <a:cubicBezTo>
                    <a:pt x="2466" y="1320"/>
                    <a:pt x="2462" y="1316"/>
                    <a:pt x="2464" y="1311"/>
                  </a:cubicBezTo>
                  <a:cubicBezTo>
                    <a:pt x="2445" y="1263"/>
                    <a:pt x="2447" y="1258"/>
                    <a:pt x="2442" y="1254"/>
                  </a:cubicBezTo>
                  <a:cubicBezTo>
                    <a:pt x="2435" y="1229"/>
                    <a:pt x="2435" y="1227"/>
                    <a:pt x="2435" y="1224"/>
                  </a:cubicBezTo>
                  <a:cubicBezTo>
                    <a:pt x="2407" y="1143"/>
                    <a:pt x="2407" y="1133"/>
                    <a:pt x="2403" y="1124"/>
                  </a:cubicBezTo>
                  <a:cubicBezTo>
                    <a:pt x="2396" y="1104"/>
                    <a:pt x="2396" y="1099"/>
                    <a:pt x="2394" y="1094"/>
                  </a:cubicBezTo>
                  <a:cubicBezTo>
                    <a:pt x="2379" y="1056"/>
                    <a:pt x="2379" y="1054"/>
                    <a:pt x="2377" y="1052"/>
                  </a:cubicBezTo>
                  <a:cubicBezTo>
                    <a:pt x="2362" y="1018"/>
                    <a:pt x="2360" y="1013"/>
                    <a:pt x="2359" y="1008"/>
                  </a:cubicBezTo>
                  <a:cubicBezTo>
                    <a:pt x="2322" y="939"/>
                    <a:pt x="2316" y="929"/>
                    <a:pt x="2311" y="919"/>
                  </a:cubicBezTo>
                  <a:cubicBezTo>
                    <a:pt x="2268" y="860"/>
                    <a:pt x="2269" y="857"/>
                    <a:pt x="2267" y="855"/>
                  </a:cubicBezTo>
                  <a:cubicBezTo>
                    <a:pt x="2242" y="833"/>
                    <a:pt x="2236" y="829"/>
                    <a:pt x="2230" y="825"/>
                  </a:cubicBezTo>
                  <a:cubicBezTo>
                    <a:pt x="2215" y="829"/>
                    <a:pt x="2217" y="829"/>
                    <a:pt x="2219" y="829"/>
                  </a:cubicBezTo>
                  <a:close/>
                  <a:moveTo>
                    <a:pt x="3510" y="16"/>
                  </a:moveTo>
                  <a:cubicBezTo>
                    <a:pt x="3524" y="18"/>
                    <a:pt x="3535" y="22"/>
                    <a:pt x="3546" y="27"/>
                  </a:cubicBezTo>
                  <a:cubicBezTo>
                    <a:pt x="3580" y="42"/>
                    <a:pt x="3582" y="38"/>
                    <a:pt x="3584" y="42"/>
                  </a:cubicBezTo>
                  <a:cubicBezTo>
                    <a:pt x="3618" y="52"/>
                    <a:pt x="3623" y="54"/>
                    <a:pt x="3628" y="56"/>
                  </a:cubicBezTo>
                  <a:cubicBezTo>
                    <a:pt x="3702" y="78"/>
                    <a:pt x="3712" y="88"/>
                    <a:pt x="3727" y="91"/>
                  </a:cubicBezTo>
                  <a:cubicBezTo>
                    <a:pt x="3785" y="120"/>
                    <a:pt x="3787" y="122"/>
                    <a:pt x="3791" y="123"/>
                  </a:cubicBezTo>
                  <a:cubicBezTo>
                    <a:pt x="3770" y="103"/>
                    <a:pt x="3762" y="105"/>
                    <a:pt x="3760" y="99"/>
                  </a:cubicBezTo>
                  <a:cubicBezTo>
                    <a:pt x="3707" y="77"/>
                    <a:pt x="3699" y="70"/>
                    <a:pt x="3688" y="67"/>
                  </a:cubicBezTo>
                  <a:cubicBezTo>
                    <a:pt x="3618" y="44"/>
                    <a:pt x="3610" y="38"/>
                    <a:pt x="3599" y="36"/>
                  </a:cubicBezTo>
                  <a:cubicBezTo>
                    <a:pt x="3547" y="17"/>
                    <a:pt x="3540" y="18"/>
                    <a:pt x="3538" y="12"/>
                  </a:cubicBezTo>
                  <a:cubicBezTo>
                    <a:pt x="3504" y="1"/>
                    <a:pt x="3503" y="1"/>
                    <a:pt x="3503" y="0"/>
                  </a:cubicBezTo>
                  <a:cubicBezTo>
                    <a:pt x="3495" y="8"/>
                    <a:pt x="3505" y="9"/>
                    <a:pt x="3510" y="16"/>
                  </a:cubicBezTo>
                  <a:close/>
                  <a:moveTo>
                    <a:pt x="3427" y="20"/>
                  </a:moveTo>
                  <a:cubicBezTo>
                    <a:pt x="3431" y="23"/>
                    <a:pt x="3439" y="22"/>
                    <a:pt x="3441" y="28"/>
                  </a:cubicBezTo>
                  <a:cubicBezTo>
                    <a:pt x="3472" y="49"/>
                    <a:pt x="3482" y="47"/>
                    <a:pt x="3484" y="53"/>
                  </a:cubicBezTo>
                  <a:cubicBezTo>
                    <a:pt x="3561" y="81"/>
                    <a:pt x="3567" y="88"/>
                    <a:pt x="3580" y="88"/>
                  </a:cubicBezTo>
                  <a:cubicBezTo>
                    <a:pt x="3610" y="99"/>
                    <a:pt x="3608" y="105"/>
                    <a:pt x="3614" y="103"/>
                  </a:cubicBezTo>
                  <a:cubicBezTo>
                    <a:pt x="3673" y="129"/>
                    <a:pt x="3682" y="128"/>
                    <a:pt x="3686" y="133"/>
                  </a:cubicBezTo>
                  <a:cubicBezTo>
                    <a:pt x="3728" y="150"/>
                    <a:pt x="3736" y="150"/>
                    <a:pt x="3738" y="156"/>
                  </a:cubicBezTo>
                  <a:cubicBezTo>
                    <a:pt x="3766" y="171"/>
                    <a:pt x="3768" y="173"/>
                    <a:pt x="3770" y="175"/>
                  </a:cubicBezTo>
                  <a:cubicBezTo>
                    <a:pt x="3815" y="218"/>
                    <a:pt x="3820" y="221"/>
                    <a:pt x="3824" y="226"/>
                  </a:cubicBezTo>
                  <a:cubicBezTo>
                    <a:pt x="3840" y="232"/>
                    <a:pt x="3826" y="226"/>
                    <a:pt x="3823" y="217"/>
                  </a:cubicBezTo>
                  <a:cubicBezTo>
                    <a:pt x="3809" y="197"/>
                    <a:pt x="3803" y="200"/>
                    <a:pt x="3804" y="195"/>
                  </a:cubicBezTo>
                  <a:cubicBezTo>
                    <a:pt x="3780" y="170"/>
                    <a:pt x="3772" y="173"/>
                    <a:pt x="3772" y="166"/>
                  </a:cubicBezTo>
                  <a:cubicBezTo>
                    <a:pt x="3732" y="139"/>
                    <a:pt x="3725" y="141"/>
                    <a:pt x="3724" y="135"/>
                  </a:cubicBezTo>
                  <a:cubicBezTo>
                    <a:pt x="3672" y="119"/>
                    <a:pt x="3670" y="114"/>
                    <a:pt x="3665" y="113"/>
                  </a:cubicBezTo>
                  <a:cubicBezTo>
                    <a:pt x="3622" y="94"/>
                    <a:pt x="3612" y="93"/>
                    <a:pt x="3607" y="88"/>
                  </a:cubicBezTo>
                  <a:cubicBezTo>
                    <a:pt x="3553" y="69"/>
                    <a:pt x="3545" y="69"/>
                    <a:pt x="3539" y="65"/>
                  </a:cubicBezTo>
                  <a:cubicBezTo>
                    <a:pt x="3500" y="46"/>
                    <a:pt x="3489" y="45"/>
                    <a:pt x="3481" y="40"/>
                  </a:cubicBezTo>
                  <a:cubicBezTo>
                    <a:pt x="3448" y="23"/>
                    <a:pt x="3449" y="17"/>
                    <a:pt x="3444" y="19"/>
                  </a:cubicBezTo>
                  <a:cubicBezTo>
                    <a:pt x="3422" y="2"/>
                    <a:pt x="3421" y="1"/>
                    <a:pt x="3421" y="0"/>
                  </a:cubicBezTo>
                  <a:close/>
                  <a:moveTo>
                    <a:pt x="2120" y="152"/>
                  </a:moveTo>
                  <a:cubicBezTo>
                    <a:pt x="2122" y="149"/>
                    <a:pt x="2127" y="152"/>
                    <a:pt x="2126" y="145"/>
                  </a:cubicBezTo>
                  <a:cubicBezTo>
                    <a:pt x="2128" y="141"/>
                    <a:pt x="2129" y="136"/>
                    <a:pt x="2130" y="132"/>
                  </a:cubicBezTo>
                  <a:cubicBezTo>
                    <a:pt x="2133" y="135"/>
                    <a:pt x="2137" y="123"/>
                    <a:pt x="2133" y="124"/>
                  </a:cubicBezTo>
                  <a:cubicBezTo>
                    <a:pt x="2133" y="119"/>
                    <a:pt x="2138" y="121"/>
                    <a:pt x="2138" y="114"/>
                  </a:cubicBezTo>
                  <a:cubicBezTo>
                    <a:pt x="2137" y="106"/>
                    <a:pt x="2141" y="96"/>
                    <a:pt x="2144" y="86"/>
                  </a:cubicBezTo>
                  <a:cubicBezTo>
                    <a:pt x="2144" y="69"/>
                    <a:pt x="2149" y="48"/>
                    <a:pt x="2154" y="28"/>
                  </a:cubicBezTo>
                  <a:cubicBezTo>
                    <a:pt x="2152" y="20"/>
                    <a:pt x="2156" y="9"/>
                    <a:pt x="2156" y="0"/>
                  </a:cubicBezTo>
                  <a:cubicBezTo>
                    <a:pt x="2146" y="0"/>
                    <a:pt x="2146" y="0"/>
                    <a:pt x="2146" y="0"/>
                  </a:cubicBezTo>
                  <a:cubicBezTo>
                    <a:pt x="2146" y="12"/>
                    <a:pt x="2145" y="24"/>
                    <a:pt x="2146" y="35"/>
                  </a:cubicBezTo>
                  <a:cubicBezTo>
                    <a:pt x="2140" y="38"/>
                    <a:pt x="2145" y="45"/>
                    <a:pt x="2140" y="53"/>
                  </a:cubicBezTo>
                  <a:cubicBezTo>
                    <a:pt x="2143" y="59"/>
                    <a:pt x="2137" y="69"/>
                    <a:pt x="2135" y="77"/>
                  </a:cubicBezTo>
                  <a:cubicBezTo>
                    <a:pt x="2143" y="79"/>
                    <a:pt x="2129" y="83"/>
                    <a:pt x="2136" y="84"/>
                  </a:cubicBezTo>
                  <a:cubicBezTo>
                    <a:pt x="2134" y="88"/>
                    <a:pt x="2133" y="92"/>
                    <a:pt x="2132" y="96"/>
                  </a:cubicBezTo>
                  <a:cubicBezTo>
                    <a:pt x="2127" y="106"/>
                    <a:pt x="2131" y="111"/>
                    <a:pt x="2127" y="120"/>
                  </a:cubicBezTo>
                  <a:cubicBezTo>
                    <a:pt x="2126" y="127"/>
                    <a:pt x="2123" y="131"/>
                    <a:pt x="2120" y="136"/>
                  </a:cubicBezTo>
                  <a:cubicBezTo>
                    <a:pt x="2119" y="142"/>
                    <a:pt x="2114" y="150"/>
                    <a:pt x="2120" y="152"/>
                  </a:cubicBezTo>
                  <a:close/>
                  <a:moveTo>
                    <a:pt x="3473" y="21"/>
                  </a:moveTo>
                  <a:cubicBezTo>
                    <a:pt x="3474" y="26"/>
                    <a:pt x="3481" y="23"/>
                    <a:pt x="3482" y="27"/>
                  </a:cubicBezTo>
                  <a:cubicBezTo>
                    <a:pt x="3525" y="42"/>
                    <a:pt x="3529" y="41"/>
                    <a:pt x="3529" y="43"/>
                  </a:cubicBezTo>
                  <a:cubicBezTo>
                    <a:pt x="3556" y="50"/>
                    <a:pt x="3560" y="53"/>
                    <a:pt x="3565" y="54"/>
                  </a:cubicBezTo>
                  <a:cubicBezTo>
                    <a:pt x="3587" y="59"/>
                    <a:pt x="3590" y="63"/>
                    <a:pt x="3596" y="63"/>
                  </a:cubicBezTo>
                  <a:cubicBezTo>
                    <a:pt x="3658" y="81"/>
                    <a:pt x="3665" y="83"/>
                    <a:pt x="3672" y="84"/>
                  </a:cubicBezTo>
                  <a:cubicBezTo>
                    <a:pt x="3705" y="94"/>
                    <a:pt x="3704" y="100"/>
                    <a:pt x="3710" y="98"/>
                  </a:cubicBezTo>
                  <a:cubicBezTo>
                    <a:pt x="3741" y="113"/>
                    <a:pt x="3750" y="122"/>
                    <a:pt x="3762" y="128"/>
                  </a:cubicBezTo>
                  <a:cubicBezTo>
                    <a:pt x="3734" y="106"/>
                    <a:pt x="3735" y="102"/>
                    <a:pt x="3732" y="101"/>
                  </a:cubicBezTo>
                  <a:cubicBezTo>
                    <a:pt x="3703" y="87"/>
                    <a:pt x="3695" y="86"/>
                    <a:pt x="3691" y="80"/>
                  </a:cubicBezTo>
                  <a:cubicBezTo>
                    <a:pt x="3643" y="67"/>
                    <a:pt x="3634" y="68"/>
                    <a:pt x="3631" y="63"/>
                  </a:cubicBezTo>
                  <a:cubicBezTo>
                    <a:pt x="3595" y="53"/>
                    <a:pt x="3580" y="51"/>
                    <a:pt x="3566" y="45"/>
                  </a:cubicBezTo>
                  <a:cubicBezTo>
                    <a:pt x="3521" y="29"/>
                    <a:pt x="3512" y="29"/>
                    <a:pt x="3506" y="25"/>
                  </a:cubicBezTo>
                  <a:cubicBezTo>
                    <a:pt x="3450" y="1"/>
                    <a:pt x="3450" y="1"/>
                    <a:pt x="3449" y="0"/>
                  </a:cubicBezTo>
                  <a:cubicBezTo>
                    <a:pt x="3460" y="14"/>
                    <a:pt x="3465" y="20"/>
                    <a:pt x="3473" y="21"/>
                  </a:cubicBezTo>
                  <a:close/>
                  <a:moveTo>
                    <a:pt x="3620" y="24"/>
                  </a:moveTo>
                  <a:cubicBezTo>
                    <a:pt x="3631" y="33"/>
                    <a:pt x="3648" y="37"/>
                    <a:pt x="3660" y="45"/>
                  </a:cubicBezTo>
                  <a:cubicBezTo>
                    <a:pt x="3693" y="63"/>
                    <a:pt x="3695" y="64"/>
                    <a:pt x="3697" y="64"/>
                  </a:cubicBezTo>
                  <a:cubicBezTo>
                    <a:pt x="3679" y="44"/>
                    <a:pt x="3672" y="47"/>
                    <a:pt x="3673" y="40"/>
                  </a:cubicBezTo>
                  <a:cubicBezTo>
                    <a:pt x="3676" y="28"/>
                    <a:pt x="3672" y="29"/>
                    <a:pt x="3670" y="27"/>
                  </a:cubicBezTo>
                  <a:cubicBezTo>
                    <a:pt x="3650" y="7"/>
                    <a:pt x="3647" y="4"/>
                    <a:pt x="3644" y="0"/>
                  </a:cubicBezTo>
                  <a:cubicBezTo>
                    <a:pt x="3635" y="4"/>
                    <a:pt x="3633" y="2"/>
                    <a:pt x="3633" y="1"/>
                  </a:cubicBezTo>
                  <a:cubicBezTo>
                    <a:pt x="3612" y="3"/>
                    <a:pt x="3615" y="4"/>
                    <a:pt x="3618" y="7"/>
                  </a:cubicBezTo>
                  <a:cubicBezTo>
                    <a:pt x="3628" y="5"/>
                    <a:pt x="3633" y="12"/>
                    <a:pt x="3636" y="12"/>
                  </a:cubicBezTo>
                  <a:cubicBezTo>
                    <a:pt x="3662" y="38"/>
                    <a:pt x="3670" y="35"/>
                    <a:pt x="3669" y="42"/>
                  </a:cubicBezTo>
                  <a:cubicBezTo>
                    <a:pt x="3626" y="22"/>
                    <a:pt x="3626" y="19"/>
                    <a:pt x="3622" y="19"/>
                  </a:cubicBezTo>
                  <a:cubicBezTo>
                    <a:pt x="3555" y="0"/>
                    <a:pt x="3555" y="0"/>
                    <a:pt x="3555" y="0"/>
                  </a:cubicBezTo>
                  <a:close/>
                  <a:moveTo>
                    <a:pt x="3212" y="33"/>
                  </a:moveTo>
                  <a:cubicBezTo>
                    <a:pt x="3206" y="33"/>
                    <a:pt x="3205" y="37"/>
                    <a:pt x="3203" y="40"/>
                  </a:cubicBezTo>
                  <a:cubicBezTo>
                    <a:pt x="3189" y="62"/>
                    <a:pt x="3182" y="63"/>
                    <a:pt x="3181" y="70"/>
                  </a:cubicBezTo>
                  <a:cubicBezTo>
                    <a:pt x="3156" y="101"/>
                    <a:pt x="3153" y="105"/>
                    <a:pt x="3149" y="110"/>
                  </a:cubicBezTo>
                  <a:cubicBezTo>
                    <a:pt x="3127" y="142"/>
                    <a:pt x="3121" y="145"/>
                    <a:pt x="3117" y="149"/>
                  </a:cubicBezTo>
                  <a:cubicBezTo>
                    <a:pt x="3095" y="182"/>
                    <a:pt x="3097" y="191"/>
                    <a:pt x="3089" y="192"/>
                  </a:cubicBezTo>
                  <a:cubicBezTo>
                    <a:pt x="3072" y="230"/>
                    <a:pt x="3070" y="235"/>
                    <a:pt x="3067" y="240"/>
                  </a:cubicBezTo>
                  <a:cubicBezTo>
                    <a:pt x="3055" y="279"/>
                    <a:pt x="3050" y="279"/>
                    <a:pt x="3052" y="285"/>
                  </a:cubicBezTo>
                  <a:cubicBezTo>
                    <a:pt x="3062" y="273"/>
                    <a:pt x="3059" y="266"/>
                    <a:pt x="3062" y="264"/>
                  </a:cubicBezTo>
                  <a:cubicBezTo>
                    <a:pt x="3091" y="212"/>
                    <a:pt x="3094" y="199"/>
                    <a:pt x="3102" y="189"/>
                  </a:cubicBezTo>
                  <a:cubicBezTo>
                    <a:pt x="3129" y="153"/>
                    <a:pt x="3131" y="147"/>
                    <a:pt x="3134" y="141"/>
                  </a:cubicBezTo>
                  <a:cubicBezTo>
                    <a:pt x="3178" y="91"/>
                    <a:pt x="3180" y="84"/>
                    <a:pt x="3184" y="79"/>
                  </a:cubicBezTo>
                  <a:cubicBezTo>
                    <a:pt x="3206" y="54"/>
                    <a:pt x="3203" y="47"/>
                    <a:pt x="3210" y="48"/>
                  </a:cubicBezTo>
                  <a:cubicBezTo>
                    <a:pt x="3230" y="23"/>
                    <a:pt x="3232" y="21"/>
                    <a:pt x="3235" y="18"/>
                  </a:cubicBezTo>
                  <a:cubicBezTo>
                    <a:pt x="3236" y="0"/>
                    <a:pt x="3236" y="0"/>
                    <a:pt x="3236" y="0"/>
                  </a:cubicBezTo>
                  <a:close/>
                  <a:moveTo>
                    <a:pt x="3233" y="56"/>
                  </a:moveTo>
                  <a:cubicBezTo>
                    <a:pt x="3233" y="58"/>
                    <a:pt x="3230" y="57"/>
                    <a:pt x="3229" y="58"/>
                  </a:cubicBezTo>
                  <a:cubicBezTo>
                    <a:pt x="3216" y="75"/>
                    <a:pt x="3212" y="85"/>
                    <a:pt x="3202" y="90"/>
                  </a:cubicBezTo>
                  <a:cubicBezTo>
                    <a:pt x="3171" y="129"/>
                    <a:pt x="3166" y="132"/>
                    <a:pt x="3164" y="137"/>
                  </a:cubicBezTo>
                  <a:cubicBezTo>
                    <a:pt x="3139" y="170"/>
                    <a:pt x="3133" y="178"/>
                    <a:pt x="3126" y="185"/>
                  </a:cubicBezTo>
                  <a:cubicBezTo>
                    <a:pt x="3100" y="228"/>
                    <a:pt x="3098" y="230"/>
                    <a:pt x="3099" y="233"/>
                  </a:cubicBezTo>
                  <a:cubicBezTo>
                    <a:pt x="3089" y="255"/>
                    <a:pt x="3084" y="261"/>
                    <a:pt x="3082" y="269"/>
                  </a:cubicBezTo>
                  <a:cubicBezTo>
                    <a:pt x="3073" y="289"/>
                    <a:pt x="3070" y="294"/>
                    <a:pt x="3071" y="301"/>
                  </a:cubicBezTo>
                  <a:cubicBezTo>
                    <a:pt x="3061" y="337"/>
                    <a:pt x="3052" y="344"/>
                    <a:pt x="3059" y="348"/>
                  </a:cubicBezTo>
                  <a:cubicBezTo>
                    <a:pt x="3069" y="311"/>
                    <a:pt x="3071" y="307"/>
                    <a:pt x="3073" y="305"/>
                  </a:cubicBezTo>
                  <a:cubicBezTo>
                    <a:pt x="3087" y="271"/>
                    <a:pt x="3088" y="268"/>
                    <a:pt x="3090" y="264"/>
                  </a:cubicBezTo>
                  <a:cubicBezTo>
                    <a:pt x="3111" y="237"/>
                    <a:pt x="3106" y="228"/>
                    <a:pt x="3109" y="226"/>
                  </a:cubicBezTo>
                  <a:cubicBezTo>
                    <a:pt x="3127" y="208"/>
                    <a:pt x="3122" y="199"/>
                    <a:pt x="3129" y="201"/>
                  </a:cubicBezTo>
                  <a:cubicBezTo>
                    <a:pt x="3162" y="155"/>
                    <a:pt x="3164" y="153"/>
                    <a:pt x="3165" y="150"/>
                  </a:cubicBezTo>
                  <a:cubicBezTo>
                    <a:pt x="3190" y="125"/>
                    <a:pt x="3187" y="118"/>
                    <a:pt x="3191" y="117"/>
                  </a:cubicBezTo>
                  <a:cubicBezTo>
                    <a:pt x="3208" y="99"/>
                    <a:pt x="3213" y="99"/>
                    <a:pt x="3214" y="94"/>
                  </a:cubicBezTo>
                  <a:cubicBezTo>
                    <a:pt x="3234" y="64"/>
                    <a:pt x="3239" y="64"/>
                    <a:pt x="3242" y="61"/>
                  </a:cubicBezTo>
                  <a:cubicBezTo>
                    <a:pt x="3259" y="28"/>
                    <a:pt x="3265" y="28"/>
                    <a:pt x="3268" y="25"/>
                  </a:cubicBezTo>
                  <a:cubicBezTo>
                    <a:pt x="3279" y="1"/>
                    <a:pt x="3279" y="1"/>
                    <a:pt x="3279" y="0"/>
                  </a:cubicBezTo>
                  <a:cubicBezTo>
                    <a:pt x="3256" y="19"/>
                    <a:pt x="3257" y="22"/>
                    <a:pt x="3257" y="25"/>
                  </a:cubicBezTo>
                  <a:cubicBezTo>
                    <a:pt x="3238" y="46"/>
                    <a:pt x="3237" y="52"/>
                    <a:pt x="3233" y="56"/>
                  </a:cubicBezTo>
                  <a:close/>
                  <a:moveTo>
                    <a:pt x="3266" y="58"/>
                  </a:moveTo>
                  <a:cubicBezTo>
                    <a:pt x="3268" y="64"/>
                    <a:pt x="3258" y="61"/>
                    <a:pt x="3262" y="69"/>
                  </a:cubicBezTo>
                  <a:cubicBezTo>
                    <a:pt x="3249" y="91"/>
                    <a:pt x="3245" y="92"/>
                    <a:pt x="3242" y="94"/>
                  </a:cubicBezTo>
                  <a:cubicBezTo>
                    <a:pt x="3222" y="121"/>
                    <a:pt x="3222" y="124"/>
                    <a:pt x="3220" y="124"/>
                  </a:cubicBezTo>
                  <a:cubicBezTo>
                    <a:pt x="3204" y="138"/>
                    <a:pt x="3209" y="147"/>
                    <a:pt x="3202" y="145"/>
                  </a:cubicBezTo>
                  <a:cubicBezTo>
                    <a:pt x="3184" y="168"/>
                    <a:pt x="3181" y="176"/>
                    <a:pt x="3176" y="182"/>
                  </a:cubicBezTo>
                  <a:cubicBezTo>
                    <a:pt x="3160" y="206"/>
                    <a:pt x="3156" y="212"/>
                    <a:pt x="3152" y="219"/>
                  </a:cubicBezTo>
                  <a:cubicBezTo>
                    <a:pt x="3130" y="247"/>
                    <a:pt x="3133" y="254"/>
                    <a:pt x="3129" y="255"/>
                  </a:cubicBezTo>
                  <a:cubicBezTo>
                    <a:pt x="3116" y="278"/>
                    <a:pt x="3117" y="283"/>
                    <a:pt x="3116" y="287"/>
                  </a:cubicBezTo>
                  <a:cubicBezTo>
                    <a:pt x="3103" y="309"/>
                    <a:pt x="3107" y="317"/>
                    <a:pt x="3103" y="318"/>
                  </a:cubicBezTo>
                  <a:cubicBezTo>
                    <a:pt x="3104" y="323"/>
                    <a:pt x="3113" y="307"/>
                    <a:pt x="3118" y="289"/>
                  </a:cubicBezTo>
                  <a:cubicBezTo>
                    <a:pt x="3132" y="263"/>
                    <a:pt x="3133" y="261"/>
                    <a:pt x="3133" y="259"/>
                  </a:cubicBezTo>
                  <a:cubicBezTo>
                    <a:pt x="3152" y="235"/>
                    <a:pt x="3156" y="227"/>
                    <a:pt x="3159" y="218"/>
                  </a:cubicBezTo>
                  <a:cubicBezTo>
                    <a:pt x="3212" y="152"/>
                    <a:pt x="3211" y="146"/>
                    <a:pt x="3215" y="144"/>
                  </a:cubicBezTo>
                  <a:cubicBezTo>
                    <a:pt x="3233" y="123"/>
                    <a:pt x="3234" y="121"/>
                    <a:pt x="3235" y="119"/>
                  </a:cubicBezTo>
                  <a:cubicBezTo>
                    <a:pt x="3276" y="61"/>
                    <a:pt x="3281" y="54"/>
                    <a:pt x="3285" y="45"/>
                  </a:cubicBezTo>
                  <a:cubicBezTo>
                    <a:pt x="3304" y="7"/>
                    <a:pt x="3306" y="3"/>
                    <a:pt x="3307" y="0"/>
                  </a:cubicBezTo>
                  <a:cubicBezTo>
                    <a:pt x="3289" y="13"/>
                    <a:pt x="3289" y="20"/>
                    <a:pt x="3288" y="25"/>
                  </a:cubicBezTo>
                  <a:close/>
                  <a:moveTo>
                    <a:pt x="3328" y="44"/>
                  </a:moveTo>
                  <a:cubicBezTo>
                    <a:pt x="3331" y="57"/>
                    <a:pt x="3320" y="58"/>
                    <a:pt x="3321" y="69"/>
                  </a:cubicBezTo>
                  <a:cubicBezTo>
                    <a:pt x="3291" y="125"/>
                    <a:pt x="3285" y="140"/>
                    <a:pt x="3274" y="151"/>
                  </a:cubicBezTo>
                  <a:cubicBezTo>
                    <a:pt x="3246" y="195"/>
                    <a:pt x="3240" y="199"/>
                    <a:pt x="3239" y="206"/>
                  </a:cubicBezTo>
                  <a:cubicBezTo>
                    <a:pt x="3207" y="239"/>
                    <a:pt x="3211" y="249"/>
                    <a:pt x="3203" y="248"/>
                  </a:cubicBezTo>
                  <a:cubicBezTo>
                    <a:pt x="3187" y="277"/>
                    <a:pt x="3183" y="280"/>
                    <a:pt x="3181" y="284"/>
                  </a:cubicBezTo>
                  <a:cubicBezTo>
                    <a:pt x="3135" y="346"/>
                    <a:pt x="3135" y="352"/>
                    <a:pt x="3131" y="356"/>
                  </a:cubicBezTo>
                  <a:cubicBezTo>
                    <a:pt x="3116" y="393"/>
                    <a:pt x="3117" y="386"/>
                    <a:pt x="3120" y="383"/>
                  </a:cubicBezTo>
                  <a:cubicBezTo>
                    <a:pt x="3155" y="333"/>
                    <a:pt x="3159" y="323"/>
                    <a:pt x="3168" y="316"/>
                  </a:cubicBezTo>
                  <a:cubicBezTo>
                    <a:pt x="3194" y="280"/>
                    <a:pt x="3194" y="276"/>
                    <a:pt x="3196" y="275"/>
                  </a:cubicBezTo>
                  <a:cubicBezTo>
                    <a:pt x="3222" y="247"/>
                    <a:pt x="3220" y="237"/>
                    <a:pt x="3226" y="235"/>
                  </a:cubicBezTo>
                  <a:cubicBezTo>
                    <a:pt x="3249" y="205"/>
                    <a:pt x="3250" y="199"/>
                    <a:pt x="3256" y="196"/>
                  </a:cubicBezTo>
                  <a:cubicBezTo>
                    <a:pt x="3279" y="168"/>
                    <a:pt x="3281" y="159"/>
                    <a:pt x="3286" y="152"/>
                  </a:cubicBezTo>
                  <a:cubicBezTo>
                    <a:pt x="3303" y="114"/>
                    <a:pt x="3312" y="117"/>
                    <a:pt x="3311" y="111"/>
                  </a:cubicBezTo>
                  <a:cubicBezTo>
                    <a:pt x="3332" y="68"/>
                    <a:pt x="3332" y="66"/>
                    <a:pt x="3332" y="64"/>
                  </a:cubicBezTo>
                  <a:cubicBezTo>
                    <a:pt x="3341" y="43"/>
                    <a:pt x="3345" y="38"/>
                    <a:pt x="3347" y="30"/>
                  </a:cubicBezTo>
                  <a:cubicBezTo>
                    <a:pt x="3353" y="4"/>
                    <a:pt x="3354" y="3"/>
                    <a:pt x="3355" y="0"/>
                  </a:cubicBezTo>
                  <a:cubicBezTo>
                    <a:pt x="3335" y="30"/>
                    <a:pt x="3335" y="40"/>
                    <a:pt x="3328" y="44"/>
                  </a:cubicBezTo>
                  <a:close/>
                  <a:moveTo>
                    <a:pt x="3306" y="46"/>
                  </a:moveTo>
                  <a:cubicBezTo>
                    <a:pt x="3299" y="56"/>
                    <a:pt x="3294" y="69"/>
                    <a:pt x="3289" y="82"/>
                  </a:cubicBezTo>
                  <a:cubicBezTo>
                    <a:pt x="3270" y="121"/>
                    <a:pt x="3264" y="120"/>
                    <a:pt x="3266" y="125"/>
                  </a:cubicBezTo>
                  <a:cubicBezTo>
                    <a:pt x="3247" y="151"/>
                    <a:pt x="3249" y="157"/>
                    <a:pt x="3247" y="159"/>
                  </a:cubicBezTo>
                  <a:cubicBezTo>
                    <a:pt x="3229" y="187"/>
                    <a:pt x="3227" y="190"/>
                    <a:pt x="3223" y="190"/>
                  </a:cubicBezTo>
                  <a:cubicBezTo>
                    <a:pt x="3198" y="226"/>
                    <a:pt x="3193" y="239"/>
                    <a:pt x="3183" y="247"/>
                  </a:cubicBezTo>
                  <a:cubicBezTo>
                    <a:pt x="3145" y="300"/>
                    <a:pt x="3145" y="309"/>
                    <a:pt x="3137" y="311"/>
                  </a:cubicBezTo>
                  <a:cubicBezTo>
                    <a:pt x="3114" y="353"/>
                    <a:pt x="3112" y="359"/>
                    <a:pt x="3108" y="364"/>
                  </a:cubicBezTo>
                  <a:cubicBezTo>
                    <a:pt x="3095" y="396"/>
                    <a:pt x="3095" y="401"/>
                    <a:pt x="3093" y="404"/>
                  </a:cubicBezTo>
                  <a:cubicBezTo>
                    <a:pt x="3091" y="418"/>
                    <a:pt x="3095" y="414"/>
                    <a:pt x="3096" y="408"/>
                  </a:cubicBezTo>
                  <a:cubicBezTo>
                    <a:pt x="3109" y="368"/>
                    <a:pt x="3117" y="366"/>
                    <a:pt x="3116" y="359"/>
                  </a:cubicBezTo>
                  <a:cubicBezTo>
                    <a:pt x="3148" y="313"/>
                    <a:pt x="3149" y="307"/>
                    <a:pt x="3154" y="304"/>
                  </a:cubicBezTo>
                  <a:cubicBezTo>
                    <a:pt x="3186" y="258"/>
                    <a:pt x="3191" y="256"/>
                    <a:pt x="3192" y="249"/>
                  </a:cubicBezTo>
                  <a:cubicBezTo>
                    <a:pt x="3234" y="190"/>
                    <a:pt x="3236" y="186"/>
                    <a:pt x="3239" y="182"/>
                  </a:cubicBezTo>
                  <a:cubicBezTo>
                    <a:pt x="3255" y="158"/>
                    <a:pt x="3264" y="150"/>
                    <a:pt x="3267" y="138"/>
                  </a:cubicBezTo>
                  <a:cubicBezTo>
                    <a:pt x="3306" y="78"/>
                    <a:pt x="3301" y="66"/>
                    <a:pt x="3308" y="66"/>
                  </a:cubicBezTo>
                  <a:cubicBezTo>
                    <a:pt x="3324" y="32"/>
                    <a:pt x="3322" y="26"/>
                    <a:pt x="3325" y="25"/>
                  </a:cubicBezTo>
                  <a:cubicBezTo>
                    <a:pt x="3322" y="0"/>
                    <a:pt x="3322" y="0"/>
                    <a:pt x="3322" y="0"/>
                  </a:cubicBezTo>
                  <a:cubicBezTo>
                    <a:pt x="3310" y="26"/>
                    <a:pt x="3313" y="33"/>
                    <a:pt x="3310" y="35"/>
                  </a:cubicBezTo>
                  <a:close/>
                  <a:moveTo>
                    <a:pt x="1833" y="144"/>
                  </a:moveTo>
                  <a:cubicBezTo>
                    <a:pt x="1834" y="148"/>
                    <a:pt x="1831" y="154"/>
                    <a:pt x="1834" y="158"/>
                  </a:cubicBezTo>
                  <a:cubicBezTo>
                    <a:pt x="1833" y="176"/>
                    <a:pt x="1836" y="192"/>
                    <a:pt x="1833" y="212"/>
                  </a:cubicBezTo>
                  <a:cubicBezTo>
                    <a:pt x="1835" y="220"/>
                    <a:pt x="1835" y="229"/>
                    <a:pt x="1835" y="238"/>
                  </a:cubicBezTo>
                  <a:cubicBezTo>
                    <a:pt x="1833" y="244"/>
                    <a:pt x="1838" y="245"/>
                    <a:pt x="1835" y="251"/>
                  </a:cubicBezTo>
                  <a:cubicBezTo>
                    <a:pt x="1841" y="253"/>
                    <a:pt x="1829" y="264"/>
                    <a:pt x="1838" y="264"/>
                  </a:cubicBezTo>
                  <a:cubicBezTo>
                    <a:pt x="1842" y="241"/>
                    <a:pt x="1841" y="220"/>
                    <a:pt x="1839" y="200"/>
                  </a:cubicBezTo>
                  <a:cubicBezTo>
                    <a:pt x="1843" y="193"/>
                    <a:pt x="1838" y="190"/>
                    <a:pt x="1842" y="183"/>
                  </a:cubicBezTo>
                  <a:cubicBezTo>
                    <a:pt x="1838" y="180"/>
                    <a:pt x="1844" y="172"/>
                    <a:pt x="1840" y="168"/>
                  </a:cubicBezTo>
                  <a:cubicBezTo>
                    <a:pt x="1842" y="156"/>
                    <a:pt x="1839" y="146"/>
                    <a:pt x="1841" y="135"/>
                  </a:cubicBezTo>
                  <a:cubicBezTo>
                    <a:pt x="1838" y="133"/>
                    <a:pt x="1840" y="132"/>
                    <a:pt x="1842" y="130"/>
                  </a:cubicBezTo>
                  <a:cubicBezTo>
                    <a:pt x="1842" y="128"/>
                    <a:pt x="1841" y="125"/>
                    <a:pt x="1839" y="123"/>
                  </a:cubicBezTo>
                  <a:cubicBezTo>
                    <a:pt x="1838" y="118"/>
                    <a:pt x="1843" y="111"/>
                    <a:pt x="1840" y="107"/>
                  </a:cubicBezTo>
                  <a:cubicBezTo>
                    <a:pt x="1841" y="96"/>
                    <a:pt x="1841" y="85"/>
                    <a:pt x="1840" y="75"/>
                  </a:cubicBezTo>
                  <a:cubicBezTo>
                    <a:pt x="1842" y="53"/>
                    <a:pt x="1847" y="28"/>
                    <a:pt x="1852" y="4"/>
                  </a:cubicBezTo>
                  <a:cubicBezTo>
                    <a:pt x="1853" y="3"/>
                    <a:pt x="1853" y="2"/>
                    <a:pt x="1853" y="0"/>
                  </a:cubicBezTo>
                  <a:cubicBezTo>
                    <a:pt x="1845" y="0"/>
                    <a:pt x="1845" y="0"/>
                    <a:pt x="1845" y="0"/>
                  </a:cubicBezTo>
                  <a:cubicBezTo>
                    <a:pt x="1842" y="19"/>
                    <a:pt x="1837" y="36"/>
                    <a:pt x="1834" y="51"/>
                  </a:cubicBezTo>
                  <a:cubicBezTo>
                    <a:pt x="1833" y="68"/>
                    <a:pt x="1832" y="87"/>
                    <a:pt x="1831" y="105"/>
                  </a:cubicBezTo>
                  <a:cubicBezTo>
                    <a:pt x="1833" y="113"/>
                    <a:pt x="1831" y="122"/>
                    <a:pt x="1833" y="130"/>
                  </a:cubicBezTo>
                  <a:cubicBezTo>
                    <a:pt x="1832" y="135"/>
                    <a:pt x="1833" y="139"/>
                    <a:pt x="1833" y="144"/>
                  </a:cubicBezTo>
                  <a:close/>
                  <a:moveTo>
                    <a:pt x="0" y="2063"/>
                  </a:moveTo>
                  <a:cubicBezTo>
                    <a:pt x="0" y="2074"/>
                    <a:pt x="0" y="2074"/>
                    <a:pt x="0" y="2074"/>
                  </a:cubicBezTo>
                  <a:cubicBezTo>
                    <a:pt x="3" y="2076"/>
                    <a:pt x="5" y="2078"/>
                    <a:pt x="8" y="2080"/>
                  </a:cubicBezTo>
                  <a:cubicBezTo>
                    <a:pt x="33" y="2102"/>
                    <a:pt x="57" y="2123"/>
                    <a:pt x="79" y="2145"/>
                  </a:cubicBezTo>
                  <a:cubicBezTo>
                    <a:pt x="83" y="2150"/>
                    <a:pt x="87" y="2155"/>
                    <a:pt x="91" y="2160"/>
                  </a:cubicBezTo>
                  <a:cubicBezTo>
                    <a:pt x="99" y="2160"/>
                    <a:pt x="99" y="2160"/>
                    <a:pt x="99" y="2160"/>
                  </a:cubicBezTo>
                  <a:cubicBezTo>
                    <a:pt x="91" y="2149"/>
                    <a:pt x="84" y="2139"/>
                    <a:pt x="73" y="2128"/>
                  </a:cubicBezTo>
                  <a:cubicBezTo>
                    <a:pt x="49" y="2106"/>
                    <a:pt x="25" y="2082"/>
                    <a:pt x="0" y="2063"/>
                  </a:cubicBezTo>
                  <a:close/>
                  <a:moveTo>
                    <a:pt x="3426" y="101"/>
                  </a:moveTo>
                  <a:cubicBezTo>
                    <a:pt x="3427" y="105"/>
                    <a:pt x="3433" y="102"/>
                    <a:pt x="3433" y="107"/>
                  </a:cubicBezTo>
                  <a:cubicBezTo>
                    <a:pt x="3466" y="129"/>
                    <a:pt x="3473" y="131"/>
                    <a:pt x="3477" y="137"/>
                  </a:cubicBezTo>
                  <a:cubicBezTo>
                    <a:pt x="3507" y="145"/>
                    <a:pt x="3507" y="155"/>
                    <a:pt x="3517" y="154"/>
                  </a:cubicBezTo>
                  <a:cubicBezTo>
                    <a:pt x="3564" y="174"/>
                    <a:pt x="3568" y="181"/>
                    <a:pt x="3578" y="180"/>
                  </a:cubicBezTo>
                  <a:cubicBezTo>
                    <a:pt x="3640" y="204"/>
                    <a:pt x="3649" y="204"/>
                    <a:pt x="3652" y="210"/>
                  </a:cubicBezTo>
                  <a:cubicBezTo>
                    <a:pt x="3735" y="234"/>
                    <a:pt x="3740" y="237"/>
                    <a:pt x="3746" y="238"/>
                  </a:cubicBezTo>
                  <a:cubicBezTo>
                    <a:pt x="3773" y="254"/>
                    <a:pt x="3787" y="255"/>
                    <a:pt x="3796" y="263"/>
                  </a:cubicBezTo>
                  <a:cubicBezTo>
                    <a:pt x="3834" y="280"/>
                    <a:pt x="3836" y="285"/>
                    <a:pt x="3840" y="287"/>
                  </a:cubicBezTo>
                  <a:cubicBezTo>
                    <a:pt x="3828" y="268"/>
                    <a:pt x="3815" y="266"/>
                    <a:pt x="3807" y="258"/>
                  </a:cubicBezTo>
                  <a:cubicBezTo>
                    <a:pt x="3762" y="240"/>
                    <a:pt x="3755" y="231"/>
                    <a:pt x="3741" y="230"/>
                  </a:cubicBezTo>
                  <a:cubicBezTo>
                    <a:pt x="3722" y="217"/>
                    <a:pt x="3714" y="217"/>
                    <a:pt x="3708" y="217"/>
                  </a:cubicBezTo>
                  <a:cubicBezTo>
                    <a:pt x="3661" y="197"/>
                    <a:pt x="3650" y="199"/>
                    <a:pt x="3645" y="195"/>
                  </a:cubicBezTo>
                  <a:cubicBezTo>
                    <a:pt x="3599" y="178"/>
                    <a:pt x="3586" y="177"/>
                    <a:pt x="3580" y="169"/>
                  </a:cubicBezTo>
                  <a:cubicBezTo>
                    <a:pt x="3514" y="144"/>
                    <a:pt x="3501" y="134"/>
                    <a:pt x="3483" y="130"/>
                  </a:cubicBezTo>
                  <a:cubicBezTo>
                    <a:pt x="3463" y="111"/>
                    <a:pt x="3458" y="112"/>
                    <a:pt x="3455" y="110"/>
                  </a:cubicBezTo>
                  <a:cubicBezTo>
                    <a:pt x="3436" y="101"/>
                    <a:pt x="3434" y="92"/>
                    <a:pt x="3425" y="90"/>
                  </a:cubicBezTo>
                  <a:cubicBezTo>
                    <a:pt x="3423" y="83"/>
                    <a:pt x="3430" y="83"/>
                    <a:pt x="3432" y="87"/>
                  </a:cubicBezTo>
                  <a:cubicBezTo>
                    <a:pt x="3449" y="100"/>
                    <a:pt x="3451" y="102"/>
                    <a:pt x="3455" y="101"/>
                  </a:cubicBezTo>
                  <a:cubicBezTo>
                    <a:pt x="3485" y="120"/>
                    <a:pt x="3492" y="126"/>
                    <a:pt x="3502" y="128"/>
                  </a:cubicBezTo>
                  <a:cubicBezTo>
                    <a:pt x="3535" y="145"/>
                    <a:pt x="3541" y="152"/>
                    <a:pt x="3552" y="153"/>
                  </a:cubicBezTo>
                  <a:cubicBezTo>
                    <a:pt x="3582" y="166"/>
                    <a:pt x="3589" y="165"/>
                    <a:pt x="3591" y="170"/>
                  </a:cubicBezTo>
                  <a:cubicBezTo>
                    <a:pt x="3647" y="181"/>
                    <a:pt x="3653" y="188"/>
                    <a:pt x="3664" y="189"/>
                  </a:cubicBezTo>
                  <a:cubicBezTo>
                    <a:pt x="3699" y="198"/>
                    <a:pt x="3710" y="200"/>
                    <a:pt x="3720" y="203"/>
                  </a:cubicBezTo>
                  <a:cubicBezTo>
                    <a:pt x="3763" y="221"/>
                    <a:pt x="3768" y="222"/>
                    <a:pt x="3774" y="223"/>
                  </a:cubicBezTo>
                  <a:cubicBezTo>
                    <a:pt x="3810" y="245"/>
                    <a:pt x="3813" y="246"/>
                    <a:pt x="3814" y="246"/>
                  </a:cubicBezTo>
                  <a:cubicBezTo>
                    <a:pt x="3799" y="228"/>
                    <a:pt x="3790" y="229"/>
                    <a:pt x="3787" y="222"/>
                  </a:cubicBezTo>
                  <a:cubicBezTo>
                    <a:pt x="3747" y="202"/>
                    <a:pt x="3743" y="201"/>
                    <a:pt x="3739" y="201"/>
                  </a:cubicBezTo>
                  <a:cubicBezTo>
                    <a:pt x="3695" y="187"/>
                    <a:pt x="3682" y="182"/>
                    <a:pt x="3664" y="183"/>
                  </a:cubicBezTo>
                  <a:cubicBezTo>
                    <a:pt x="3625" y="169"/>
                    <a:pt x="3620" y="165"/>
                    <a:pt x="3617" y="168"/>
                  </a:cubicBezTo>
                  <a:cubicBezTo>
                    <a:pt x="3539" y="138"/>
                    <a:pt x="3528" y="132"/>
                    <a:pt x="3518" y="127"/>
                  </a:cubicBezTo>
                  <a:cubicBezTo>
                    <a:pt x="3453" y="92"/>
                    <a:pt x="3452" y="89"/>
                    <a:pt x="3449" y="88"/>
                  </a:cubicBezTo>
                  <a:cubicBezTo>
                    <a:pt x="3426" y="67"/>
                    <a:pt x="3420" y="64"/>
                    <a:pt x="3415" y="62"/>
                  </a:cubicBezTo>
                  <a:cubicBezTo>
                    <a:pt x="3388" y="37"/>
                    <a:pt x="3389" y="32"/>
                    <a:pt x="3386" y="32"/>
                  </a:cubicBezTo>
                  <a:cubicBezTo>
                    <a:pt x="3402" y="34"/>
                    <a:pt x="3402" y="38"/>
                    <a:pt x="3404" y="39"/>
                  </a:cubicBezTo>
                  <a:cubicBezTo>
                    <a:pt x="3422" y="49"/>
                    <a:pt x="3421" y="55"/>
                    <a:pt x="3425" y="55"/>
                  </a:cubicBezTo>
                  <a:cubicBezTo>
                    <a:pt x="3447" y="71"/>
                    <a:pt x="3451" y="71"/>
                    <a:pt x="3451" y="75"/>
                  </a:cubicBezTo>
                  <a:cubicBezTo>
                    <a:pt x="3487" y="93"/>
                    <a:pt x="3490" y="98"/>
                    <a:pt x="3496" y="100"/>
                  </a:cubicBezTo>
                  <a:cubicBezTo>
                    <a:pt x="3542" y="119"/>
                    <a:pt x="3548" y="130"/>
                    <a:pt x="3564" y="131"/>
                  </a:cubicBezTo>
                  <a:cubicBezTo>
                    <a:pt x="3608" y="148"/>
                    <a:pt x="3621" y="146"/>
                    <a:pt x="3626" y="152"/>
                  </a:cubicBezTo>
                  <a:cubicBezTo>
                    <a:pt x="3717" y="160"/>
                    <a:pt x="3716" y="154"/>
                    <a:pt x="3710" y="155"/>
                  </a:cubicBezTo>
                  <a:cubicBezTo>
                    <a:pt x="3630" y="121"/>
                    <a:pt x="3616" y="106"/>
                    <a:pt x="3588" y="107"/>
                  </a:cubicBezTo>
                  <a:cubicBezTo>
                    <a:pt x="3522" y="77"/>
                    <a:pt x="3514" y="79"/>
                    <a:pt x="3512" y="73"/>
                  </a:cubicBezTo>
                  <a:cubicBezTo>
                    <a:pt x="3454" y="45"/>
                    <a:pt x="3444" y="40"/>
                    <a:pt x="3437" y="32"/>
                  </a:cubicBezTo>
                  <a:cubicBezTo>
                    <a:pt x="3419" y="23"/>
                    <a:pt x="3415" y="23"/>
                    <a:pt x="3416" y="19"/>
                  </a:cubicBezTo>
                  <a:cubicBezTo>
                    <a:pt x="3395" y="3"/>
                    <a:pt x="3393" y="2"/>
                    <a:pt x="3392" y="0"/>
                  </a:cubicBezTo>
                  <a:cubicBezTo>
                    <a:pt x="3358" y="12"/>
                    <a:pt x="3359" y="22"/>
                    <a:pt x="3360" y="31"/>
                  </a:cubicBezTo>
                  <a:cubicBezTo>
                    <a:pt x="3336" y="112"/>
                    <a:pt x="3336" y="117"/>
                    <a:pt x="3336" y="123"/>
                  </a:cubicBezTo>
                  <a:cubicBezTo>
                    <a:pt x="3321" y="150"/>
                    <a:pt x="3320" y="156"/>
                    <a:pt x="3317" y="159"/>
                  </a:cubicBezTo>
                  <a:cubicBezTo>
                    <a:pt x="3304" y="194"/>
                    <a:pt x="3296" y="199"/>
                    <a:pt x="3294" y="209"/>
                  </a:cubicBezTo>
                  <a:cubicBezTo>
                    <a:pt x="3283" y="219"/>
                    <a:pt x="3283" y="221"/>
                    <a:pt x="3282" y="223"/>
                  </a:cubicBezTo>
                  <a:cubicBezTo>
                    <a:pt x="3266" y="241"/>
                    <a:pt x="3269" y="250"/>
                    <a:pt x="3262" y="250"/>
                  </a:cubicBezTo>
                  <a:cubicBezTo>
                    <a:pt x="3229" y="295"/>
                    <a:pt x="3223" y="295"/>
                    <a:pt x="3221" y="299"/>
                  </a:cubicBezTo>
                  <a:cubicBezTo>
                    <a:pt x="3170" y="353"/>
                    <a:pt x="3162" y="358"/>
                    <a:pt x="3156" y="365"/>
                  </a:cubicBezTo>
                  <a:cubicBezTo>
                    <a:pt x="3137" y="388"/>
                    <a:pt x="3134" y="391"/>
                    <a:pt x="3132" y="395"/>
                  </a:cubicBezTo>
                  <a:cubicBezTo>
                    <a:pt x="3114" y="416"/>
                    <a:pt x="3113" y="418"/>
                    <a:pt x="3112" y="420"/>
                  </a:cubicBezTo>
                  <a:cubicBezTo>
                    <a:pt x="3122" y="411"/>
                    <a:pt x="3125" y="411"/>
                    <a:pt x="3126" y="408"/>
                  </a:cubicBezTo>
                  <a:cubicBezTo>
                    <a:pt x="3143" y="383"/>
                    <a:pt x="3152" y="383"/>
                    <a:pt x="3153" y="376"/>
                  </a:cubicBezTo>
                  <a:cubicBezTo>
                    <a:pt x="3211" y="324"/>
                    <a:pt x="3215" y="314"/>
                    <a:pt x="3224" y="308"/>
                  </a:cubicBezTo>
                  <a:cubicBezTo>
                    <a:pt x="3267" y="256"/>
                    <a:pt x="3271" y="256"/>
                    <a:pt x="3273" y="254"/>
                  </a:cubicBezTo>
                  <a:cubicBezTo>
                    <a:pt x="3290" y="222"/>
                    <a:pt x="3298" y="217"/>
                    <a:pt x="3300" y="208"/>
                  </a:cubicBezTo>
                  <a:cubicBezTo>
                    <a:pt x="3327" y="156"/>
                    <a:pt x="3333" y="155"/>
                    <a:pt x="3333" y="149"/>
                  </a:cubicBezTo>
                  <a:cubicBezTo>
                    <a:pt x="3360" y="77"/>
                    <a:pt x="3358" y="69"/>
                    <a:pt x="3360" y="66"/>
                  </a:cubicBezTo>
                  <a:cubicBezTo>
                    <a:pt x="3370" y="31"/>
                    <a:pt x="3365" y="21"/>
                    <a:pt x="3372" y="22"/>
                  </a:cubicBezTo>
                  <a:cubicBezTo>
                    <a:pt x="3365" y="85"/>
                    <a:pt x="3358" y="92"/>
                    <a:pt x="3362" y="97"/>
                  </a:cubicBezTo>
                  <a:cubicBezTo>
                    <a:pt x="3350" y="134"/>
                    <a:pt x="3348" y="136"/>
                    <a:pt x="3346" y="137"/>
                  </a:cubicBezTo>
                  <a:cubicBezTo>
                    <a:pt x="3335" y="157"/>
                    <a:pt x="3338" y="164"/>
                    <a:pt x="3334" y="164"/>
                  </a:cubicBezTo>
                  <a:cubicBezTo>
                    <a:pt x="3322" y="190"/>
                    <a:pt x="3320" y="192"/>
                    <a:pt x="3317" y="194"/>
                  </a:cubicBezTo>
                  <a:cubicBezTo>
                    <a:pt x="3288" y="230"/>
                    <a:pt x="3295" y="240"/>
                    <a:pt x="3289" y="240"/>
                  </a:cubicBezTo>
                  <a:cubicBezTo>
                    <a:pt x="3257" y="283"/>
                    <a:pt x="3258" y="287"/>
                    <a:pt x="3256" y="288"/>
                  </a:cubicBezTo>
                  <a:cubicBezTo>
                    <a:pt x="3239" y="311"/>
                    <a:pt x="3231" y="316"/>
                    <a:pt x="3225" y="323"/>
                  </a:cubicBezTo>
                  <a:cubicBezTo>
                    <a:pt x="3168" y="381"/>
                    <a:pt x="3169" y="385"/>
                    <a:pt x="3166" y="386"/>
                  </a:cubicBezTo>
                  <a:cubicBezTo>
                    <a:pt x="3148" y="408"/>
                    <a:pt x="3140" y="413"/>
                    <a:pt x="3136" y="421"/>
                  </a:cubicBezTo>
                  <a:cubicBezTo>
                    <a:pt x="3127" y="443"/>
                    <a:pt x="3128" y="438"/>
                    <a:pt x="3130" y="434"/>
                  </a:cubicBezTo>
                  <a:cubicBezTo>
                    <a:pt x="3153" y="408"/>
                    <a:pt x="3156" y="404"/>
                    <a:pt x="3159" y="400"/>
                  </a:cubicBezTo>
                  <a:cubicBezTo>
                    <a:pt x="3173" y="387"/>
                    <a:pt x="3177" y="383"/>
                    <a:pt x="3179" y="378"/>
                  </a:cubicBezTo>
                  <a:cubicBezTo>
                    <a:pt x="3197" y="369"/>
                    <a:pt x="3196" y="361"/>
                    <a:pt x="3202" y="359"/>
                  </a:cubicBezTo>
                  <a:cubicBezTo>
                    <a:pt x="3289" y="252"/>
                    <a:pt x="3303" y="239"/>
                    <a:pt x="3312" y="220"/>
                  </a:cubicBezTo>
                  <a:cubicBezTo>
                    <a:pt x="3339" y="180"/>
                    <a:pt x="3340" y="174"/>
                    <a:pt x="3344" y="170"/>
                  </a:cubicBezTo>
                  <a:cubicBezTo>
                    <a:pt x="3352" y="146"/>
                    <a:pt x="3355" y="145"/>
                    <a:pt x="3355" y="141"/>
                  </a:cubicBezTo>
                  <a:cubicBezTo>
                    <a:pt x="3368" y="101"/>
                    <a:pt x="3374" y="93"/>
                    <a:pt x="3374" y="81"/>
                  </a:cubicBezTo>
                  <a:cubicBezTo>
                    <a:pt x="3386" y="52"/>
                    <a:pt x="3387" y="59"/>
                    <a:pt x="3391" y="64"/>
                  </a:cubicBezTo>
                  <a:cubicBezTo>
                    <a:pt x="3383" y="109"/>
                    <a:pt x="3368" y="123"/>
                    <a:pt x="3368" y="151"/>
                  </a:cubicBezTo>
                  <a:cubicBezTo>
                    <a:pt x="3344" y="200"/>
                    <a:pt x="3339" y="213"/>
                    <a:pt x="3332" y="226"/>
                  </a:cubicBezTo>
                  <a:cubicBezTo>
                    <a:pt x="3301" y="269"/>
                    <a:pt x="3302" y="274"/>
                    <a:pt x="3301" y="278"/>
                  </a:cubicBezTo>
                  <a:cubicBezTo>
                    <a:pt x="3272" y="313"/>
                    <a:pt x="3268" y="314"/>
                    <a:pt x="3269" y="320"/>
                  </a:cubicBezTo>
                  <a:cubicBezTo>
                    <a:pt x="3225" y="362"/>
                    <a:pt x="3218" y="366"/>
                    <a:pt x="3213" y="372"/>
                  </a:cubicBezTo>
                  <a:cubicBezTo>
                    <a:pt x="3179" y="404"/>
                    <a:pt x="3178" y="407"/>
                    <a:pt x="3172" y="407"/>
                  </a:cubicBezTo>
                  <a:cubicBezTo>
                    <a:pt x="3180" y="408"/>
                    <a:pt x="3182" y="406"/>
                    <a:pt x="3185" y="404"/>
                  </a:cubicBezTo>
                  <a:cubicBezTo>
                    <a:pt x="3205" y="378"/>
                    <a:pt x="3215" y="382"/>
                    <a:pt x="3214" y="376"/>
                  </a:cubicBezTo>
                  <a:cubicBezTo>
                    <a:pt x="3265" y="334"/>
                    <a:pt x="3267" y="327"/>
                    <a:pt x="3271" y="322"/>
                  </a:cubicBezTo>
                  <a:cubicBezTo>
                    <a:pt x="3306" y="287"/>
                    <a:pt x="3304" y="280"/>
                    <a:pt x="3307" y="278"/>
                  </a:cubicBezTo>
                  <a:cubicBezTo>
                    <a:pt x="3333" y="243"/>
                    <a:pt x="3332" y="237"/>
                    <a:pt x="3337" y="236"/>
                  </a:cubicBezTo>
                  <a:cubicBezTo>
                    <a:pt x="3353" y="204"/>
                    <a:pt x="3355" y="198"/>
                    <a:pt x="3358" y="193"/>
                  </a:cubicBezTo>
                  <a:cubicBezTo>
                    <a:pt x="3386" y="121"/>
                    <a:pt x="3383" y="114"/>
                    <a:pt x="3385" y="113"/>
                  </a:cubicBezTo>
                  <a:cubicBezTo>
                    <a:pt x="3391" y="93"/>
                    <a:pt x="3387" y="87"/>
                    <a:pt x="3395" y="88"/>
                  </a:cubicBezTo>
                  <a:cubicBezTo>
                    <a:pt x="3390" y="147"/>
                    <a:pt x="3384" y="146"/>
                    <a:pt x="3386" y="152"/>
                  </a:cubicBezTo>
                  <a:cubicBezTo>
                    <a:pt x="3369" y="209"/>
                    <a:pt x="3374" y="218"/>
                    <a:pt x="3367" y="217"/>
                  </a:cubicBezTo>
                  <a:cubicBezTo>
                    <a:pt x="3331" y="288"/>
                    <a:pt x="3323" y="301"/>
                    <a:pt x="3317" y="314"/>
                  </a:cubicBezTo>
                  <a:cubicBezTo>
                    <a:pt x="3296" y="336"/>
                    <a:pt x="3293" y="336"/>
                    <a:pt x="3294" y="340"/>
                  </a:cubicBezTo>
                  <a:cubicBezTo>
                    <a:pt x="3283" y="348"/>
                    <a:pt x="3285" y="351"/>
                    <a:pt x="3284" y="351"/>
                  </a:cubicBezTo>
                  <a:cubicBezTo>
                    <a:pt x="3230" y="404"/>
                    <a:pt x="3232" y="418"/>
                    <a:pt x="3221" y="421"/>
                  </a:cubicBezTo>
                  <a:cubicBezTo>
                    <a:pt x="3201" y="467"/>
                    <a:pt x="3193" y="468"/>
                    <a:pt x="3195" y="476"/>
                  </a:cubicBezTo>
                  <a:cubicBezTo>
                    <a:pt x="3185" y="499"/>
                    <a:pt x="3182" y="502"/>
                    <a:pt x="3186" y="503"/>
                  </a:cubicBezTo>
                  <a:cubicBezTo>
                    <a:pt x="3209" y="452"/>
                    <a:pt x="3220" y="442"/>
                    <a:pt x="3224" y="428"/>
                  </a:cubicBezTo>
                  <a:cubicBezTo>
                    <a:pt x="3273" y="375"/>
                    <a:pt x="3279" y="367"/>
                    <a:pt x="3287" y="360"/>
                  </a:cubicBezTo>
                  <a:cubicBezTo>
                    <a:pt x="3305" y="342"/>
                    <a:pt x="3305" y="338"/>
                    <a:pt x="3307" y="337"/>
                  </a:cubicBezTo>
                  <a:cubicBezTo>
                    <a:pt x="3348" y="283"/>
                    <a:pt x="3350" y="279"/>
                    <a:pt x="3351" y="272"/>
                  </a:cubicBezTo>
                  <a:cubicBezTo>
                    <a:pt x="3379" y="229"/>
                    <a:pt x="3374" y="220"/>
                    <a:pt x="3378" y="218"/>
                  </a:cubicBezTo>
                  <a:cubicBezTo>
                    <a:pt x="3386" y="191"/>
                    <a:pt x="3387" y="187"/>
                    <a:pt x="3390" y="184"/>
                  </a:cubicBezTo>
                  <a:cubicBezTo>
                    <a:pt x="3406" y="145"/>
                    <a:pt x="3399" y="145"/>
                    <a:pt x="3404" y="153"/>
                  </a:cubicBezTo>
                  <a:cubicBezTo>
                    <a:pt x="3399" y="178"/>
                    <a:pt x="3398" y="180"/>
                    <a:pt x="3397" y="182"/>
                  </a:cubicBezTo>
                  <a:cubicBezTo>
                    <a:pt x="3387" y="219"/>
                    <a:pt x="3380" y="234"/>
                    <a:pt x="3376" y="251"/>
                  </a:cubicBezTo>
                  <a:cubicBezTo>
                    <a:pt x="3369" y="261"/>
                    <a:pt x="3370" y="263"/>
                    <a:pt x="3370" y="264"/>
                  </a:cubicBezTo>
                  <a:cubicBezTo>
                    <a:pt x="3349" y="302"/>
                    <a:pt x="3350" y="312"/>
                    <a:pt x="3343" y="317"/>
                  </a:cubicBezTo>
                  <a:cubicBezTo>
                    <a:pt x="3329" y="342"/>
                    <a:pt x="3327" y="345"/>
                    <a:pt x="3326" y="348"/>
                  </a:cubicBezTo>
                  <a:cubicBezTo>
                    <a:pt x="3309" y="373"/>
                    <a:pt x="3306" y="375"/>
                    <a:pt x="3306" y="380"/>
                  </a:cubicBezTo>
                  <a:cubicBezTo>
                    <a:pt x="3279" y="409"/>
                    <a:pt x="3279" y="415"/>
                    <a:pt x="3276" y="418"/>
                  </a:cubicBezTo>
                  <a:cubicBezTo>
                    <a:pt x="3256" y="453"/>
                    <a:pt x="3249" y="452"/>
                    <a:pt x="3250" y="459"/>
                  </a:cubicBezTo>
                  <a:cubicBezTo>
                    <a:pt x="3231" y="494"/>
                    <a:pt x="3234" y="503"/>
                    <a:pt x="3229" y="504"/>
                  </a:cubicBezTo>
                  <a:cubicBezTo>
                    <a:pt x="3228" y="556"/>
                    <a:pt x="3220" y="565"/>
                    <a:pt x="3229" y="567"/>
                  </a:cubicBezTo>
                  <a:cubicBezTo>
                    <a:pt x="3242" y="488"/>
                    <a:pt x="3247" y="481"/>
                    <a:pt x="3249" y="470"/>
                  </a:cubicBezTo>
                  <a:cubicBezTo>
                    <a:pt x="3269" y="440"/>
                    <a:pt x="3269" y="435"/>
                    <a:pt x="3275" y="435"/>
                  </a:cubicBezTo>
                  <a:cubicBezTo>
                    <a:pt x="3307" y="387"/>
                    <a:pt x="3311" y="385"/>
                    <a:pt x="3313" y="382"/>
                  </a:cubicBezTo>
                  <a:cubicBezTo>
                    <a:pt x="3339" y="343"/>
                    <a:pt x="3340" y="339"/>
                    <a:pt x="3342" y="336"/>
                  </a:cubicBezTo>
                  <a:cubicBezTo>
                    <a:pt x="3348" y="337"/>
                    <a:pt x="3342" y="339"/>
                    <a:pt x="3343" y="345"/>
                  </a:cubicBezTo>
                  <a:cubicBezTo>
                    <a:pt x="3330" y="361"/>
                    <a:pt x="3328" y="366"/>
                    <a:pt x="3327" y="372"/>
                  </a:cubicBezTo>
                  <a:cubicBezTo>
                    <a:pt x="3310" y="403"/>
                    <a:pt x="3307" y="407"/>
                    <a:pt x="3306" y="413"/>
                  </a:cubicBezTo>
                  <a:cubicBezTo>
                    <a:pt x="3272" y="477"/>
                    <a:pt x="3268" y="487"/>
                    <a:pt x="3266" y="499"/>
                  </a:cubicBezTo>
                  <a:cubicBezTo>
                    <a:pt x="3257" y="584"/>
                    <a:pt x="3258" y="602"/>
                    <a:pt x="3259" y="613"/>
                  </a:cubicBezTo>
                  <a:cubicBezTo>
                    <a:pt x="3262" y="591"/>
                    <a:pt x="3261" y="580"/>
                    <a:pt x="3260" y="569"/>
                  </a:cubicBezTo>
                  <a:cubicBezTo>
                    <a:pt x="3274" y="501"/>
                    <a:pt x="3273" y="491"/>
                    <a:pt x="3276" y="485"/>
                  </a:cubicBezTo>
                  <a:cubicBezTo>
                    <a:pt x="3286" y="463"/>
                    <a:pt x="3287" y="460"/>
                    <a:pt x="3290" y="458"/>
                  </a:cubicBezTo>
                  <a:cubicBezTo>
                    <a:pt x="3317" y="406"/>
                    <a:pt x="3319" y="398"/>
                    <a:pt x="3324" y="394"/>
                  </a:cubicBezTo>
                  <a:cubicBezTo>
                    <a:pt x="3347" y="355"/>
                    <a:pt x="3347" y="346"/>
                    <a:pt x="3354" y="342"/>
                  </a:cubicBezTo>
                  <a:cubicBezTo>
                    <a:pt x="3379" y="293"/>
                    <a:pt x="3383" y="279"/>
                    <a:pt x="3390" y="267"/>
                  </a:cubicBezTo>
                  <a:cubicBezTo>
                    <a:pt x="3402" y="242"/>
                    <a:pt x="3400" y="232"/>
                    <a:pt x="3407" y="229"/>
                  </a:cubicBezTo>
                  <a:cubicBezTo>
                    <a:pt x="3419" y="181"/>
                    <a:pt x="3415" y="173"/>
                    <a:pt x="3416" y="169"/>
                  </a:cubicBezTo>
                  <a:cubicBezTo>
                    <a:pt x="3428" y="157"/>
                    <a:pt x="3419" y="164"/>
                    <a:pt x="3420" y="174"/>
                  </a:cubicBezTo>
                  <a:cubicBezTo>
                    <a:pt x="3412" y="238"/>
                    <a:pt x="3415" y="245"/>
                    <a:pt x="3412" y="246"/>
                  </a:cubicBezTo>
                  <a:cubicBezTo>
                    <a:pt x="3399" y="288"/>
                    <a:pt x="3396" y="301"/>
                    <a:pt x="3388" y="311"/>
                  </a:cubicBezTo>
                  <a:cubicBezTo>
                    <a:pt x="3370" y="349"/>
                    <a:pt x="3371" y="354"/>
                    <a:pt x="3370" y="358"/>
                  </a:cubicBezTo>
                  <a:cubicBezTo>
                    <a:pt x="3348" y="399"/>
                    <a:pt x="3344" y="406"/>
                    <a:pt x="3341" y="415"/>
                  </a:cubicBezTo>
                  <a:cubicBezTo>
                    <a:pt x="3323" y="443"/>
                    <a:pt x="3322" y="453"/>
                    <a:pt x="3318" y="460"/>
                  </a:cubicBezTo>
                  <a:cubicBezTo>
                    <a:pt x="3302" y="501"/>
                    <a:pt x="3300" y="505"/>
                    <a:pt x="3300" y="510"/>
                  </a:cubicBezTo>
                  <a:cubicBezTo>
                    <a:pt x="3292" y="547"/>
                    <a:pt x="3289" y="556"/>
                    <a:pt x="3288" y="567"/>
                  </a:cubicBezTo>
                  <a:cubicBezTo>
                    <a:pt x="3294" y="608"/>
                    <a:pt x="3292" y="615"/>
                    <a:pt x="3298" y="613"/>
                  </a:cubicBezTo>
                  <a:cubicBezTo>
                    <a:pt x="3303" y="514"/>
                    <a:pt x="3308" y="512"/>
                    <a:pt x="3308" y="505"/>
                  </a:cubicBezTo>
                  <a:cubicBezTo>
                    <a:pt x="3321" y="471"/>
                    <a:pt x="3323" y="471"/>
                    <a:pt x="3323" y="467"/>
                  </a:cubicBezTo>
                  <a:cubicBezTo>
                    <a:pt x="3336" y="433"/>
                    <a:pt x="3345" y="427"/>
                    <a:pt x="3348" y="415"/>
                  </a:cubicBezTo>
                  <a:cubicBezTo>
                    <a:pt x="3384" y="349"/>
                    <a:pt x="3387" y="338"/>
                    <a:pt x="3392" y="329"/>
                  </a:cubicBezTo>
                  <a:cubicBezTo>
                    <a:pt x="3401" y="322"/>
                    <a:pt x="3392" y="343"/>
                    <a:pt x="3383" y="364"/>
                  </a:cubicBezTo>
                  <a:cubicBezTo>
                    <a:pt x="3368" y="400"/>
                    <a:pt x="3367" y="406"/>
                    <a:pt x="3365" y="411"/>
                  </a:cubicBezTo>
                  <a:cubicBezTo>
                    <a:pt x="3348" y="447"/>
                    <a:pt x="3349" y="456"/>
                    <a:pt x="3344" y="459"/>
                  </a:cubicBezTo>
                  <a:cubicBezTo>
                    <a:pt x="3328" y="515"/>
                    <a:pt x="3325" y="520"/>
                    <a:pt x="3325" y="528"/>
                  </a:cubicBezTo>
                  <a:cubicBezTo>
                    <a:pt x="3318" y="606"/>
                    <a:pt x="3323" y="617"/>
                    <a:pt x="3318" y="620"/>
                  </a:cubicBezTo>
                  <a:cubicBezTo>
                    <a:pt x="3332" y="669"/>
                    <a:pt x="3325" y="683"/>
                    <a:pt x="3332" y="682"/>
                  </a:cubicBezTo>
                  <a:cubicBezTo>
                    <a:pt x="3326" y="633"/>
                    <a:pt x="3325" y="621"/>
                    <a:pt x="3324" y="609"/>
                  </a:cubicBezTo>
                  <a:cubicBezTo>
                    <a:pt x="3333" y="543"/>
                    <a:pt x="3329" y="535"/>
                    <a:pt x="3330" y="532"/>
                  </a:cubicBezTo>
                  <a:cubicBezTo>
                    <a:pt x="3338" y="510"/>
                    <a:pt x="3335" y="503"/>
                    <a:pt x="3339" y="503"/>
                  </a:cubicBezTo>
                  <a:cubicBezTo>
                    <a:pt x="3360" y="438"/>
                    <a:pt x="3365" y="434"/>
                    <a:pt x="3366" y="427"/>
                  </a:cubicBezTo>
                  <a:cubicBezTo>
                    <a:pt x="3388" y="388"/>
                    <a:pt x="3385" y="376"/>
                    <a:pt x="3391" y="372"/>
                  </a:cubicBezTo>
                  <a:cubicBezTo>
                    <a:pt x="3405" y="344"/>
                    <a:pt x="3402" y="337"/>
                    <a:pt x="3406" y="336"/>
                  </a:cubicBezTo>
                  <a:cubicBezTo>
                    <a:pt x="3431" y="261"/>
                    <a:pt x="3430" y="249"/>
                    <a:pt x="3436" y="242"/>
                  </a:cubicBezTo>
                  <a:cubicBezTo>
                    <a:pt x="3440" y="222"/>
                    <a:pt x="3448" y="227"/>
                    <a:pt x="3442" y="233"/>
                  </a:cubicBezTo>
                  <a:cubicBezTo>
                    <a:pt x="3435" y="304"/>
                    <a:pt x="3435" y="312"/>
                    <a:pt x="3433" y="317"/>
                  </a:cubicBezTo>
                  <a:cubicBezTo>
                    <a:pt x="3426" y="349"/>
                    <a:pt x="3415" y="355"/>
                    <a:pt x="3417" y="373"/>
                  </a:cubicBezTo>
                  <a:cubicBezTo>
                    <a:pt x="3398" y="409"/>
                    <a:pt x="3395" y="419"/>
                    <a:pt x="3390" y="429"/>
                  </a:cubicBezTo>
                  <a:cubicBezTo>
                    <a:pt x="3374" y="468"/>
                    <a:pt x="3369" y="477"/>
                    <a:pt x="3364" y="486"/>
                  </a:cubicBezTo>
                  <a:cubicBezTo>
                    <a:pt x="3350" y="555"/>
                    <a:pt x="3342" y="561"/>
                    <a:pt x="3343" y="564"/>
                  </a:cubicBezTo>
                  <a:cubicBezTo>
                    <a:pt x="3337" y="589"/>
                    <a:pt x="3341" y="597"/>
                    <a:pt x="3336" y="597"/>
                  </a:cubicBezTo>
                  <a:cubicBezTo>
                    <a:pt x="3336" y="631"/>
                    <a:pt x="3331" y="635"/>
                    <a:pt x="3333" y="645"/>
                  </a:cubicBezTo>
                  <a:cubicBezTo>
                    <a:pt x="3351" y="557"/>
                    <a:pt x="3354" y="542"/>
                    <a:pt x="3360" y="530"/>
                  </a:cubicBezTo>
                  <a:cubicBezTo>
                    <a:pt x="3380" y="472"/>
                    <a:pt x="3380" y="468"/>
                    <a:pt x="3384" y="469"/>
                  </a:cubicBezTo>
                  <a:cubicBezTo>
                    <a:pt x="3401" y="432"/>
                    <a:pt x="3401" y="421"/>
                    <a:pt x="3407" y="415"/>
                  </a:cubicBezTo>
                  <a:cubicBezTo>
                    <a:pt x="3429" y="360"/>
                    <a:pt x="3431" y="352"/>
                    <a:pt x="3435" y="345"/>
                  </a:cubicBezTo>
                  <a:cubicBezTo>
                    <a:pt x="3442" y="313"/>
                    <a:pt x="3444" y="307"/>
                    <a:pt x="3447" y="301"/>
                  </a:cubicBezTo>
                  <a:cubicBezTo>
                    <a:pt x="3455" y="291"/>
                    <a:pt x="3449" y="295"/>
                    <a:pt x="3453" y="298"/>
                  </a:cubicBezTo>
                  <a:cubicBezTo>
                    <a:pt x="3425" y="410"/>
                    <a:pt x="3420" y="410"/>
                    <a:pt x="3422" y="416"/>
                  </a:cubicBezTo>
                  <a:cubicBezTo>
                    <a:pt x="3393" y="478"/>
                    <a:pt x="3393" y="496"/>
                    <a:pt x="3385" y="506"/>
                  </a:cubicBezTo>
                  <a:cubicBezTo>
                    <a:pt x="3370" y="564"/>
                    <a:pt x="3362" y="575"/>
                    <a:pt x="3360" y="591"/>
                  </a:cubicBezTo>
                  <a:cubicBezTo>
                    <a:pt x="3351" y="652"/>
                    <a:pt x="3352" y="666"/>
                    <a:pt x="3353" y="681"/>
                  </a:cubicBezTo>
                  <a:cubicBezTo>
                    <a:pt x="3358" y="622"/>
                    <a:pt x="3364" y="612"/>
                    <a:pt x="3363" y="597"/>
                  </a:cubicBezTo>
                  <a:cubicBezTo>
                    <a:pt x="3380" y="557"/>
                    <a:pt x="3378" y="549"/>
                    <a:pt x="3383" y="546"/>
                  </a:cubicBezTo>
                  <a:cubicBezTo>
                    <a:pt x="3402" y="483"/>
                    <a:pt x="3407" y="480"/>
                    <a:pt x="3406" y="472"/>
                  </a:cubicBezTo>
                  <a:cubicBezTo>
                    <a:pt x="3425" y="437"/>
                    <a:pt x="3422" y="430"/>
                    <a:pt x="3425" y="429"/>
                  </a:cubicBezTo>
                  <a:cubicBezTo>
                    <a:pt x="3438" y="397"/>
                    <a:pt x="3437" y="388"/>
                    <a:pt x="3442" y="384"/>
                  </a:cubicBezTo>
                  <a:cubicBezTo>
                    <a:pt x="3455" y="332"/>
                    <a:pt x="3460" y="332"/>
                    <a:pt x="3457" y="326"/>
                  </a:cubicBezTo>
                  <a:cubicBezTo>
                    <a:pt x="3463" y="349"/>
                    <a:pt x="3458" y="358"/>
                    <a:pt x="3458" y="372"/>
                  </a:cubicBezTo>
                  <a:cubicBezTo>
                    <a:pt x="3450" y="388"/>
                    <a:pt x="3451" y="393"/>
                    <a:pt x="3451" y="396"/>
                  </a:cubicBezTo>
                  <a:cubicBezTo>
                    <a:pt x="3444" y="416"/>
                    <a:pt x="3442" y="417"/>
                    <a:pt x="3442" y="421"/>
                  </a:cubicBezTo>
                  <a:cubicBezTo>
                    <a:pt x="3431" y="446"/>
                    <a:pt x="3430" y="460"/>
                    <a:pt x="3424" y="468"/>
                  </a:cubicBezTo>
                  <a:cubicBezTo>
                    <a:pt x="3407" y="509"/>
                    <a:pt x="3401" y="518"/>
                    <a:pt x="3397" y="529"/>
                  </a:cubicBezTo>
                  <a:cubicBezTo>
                    <a:pt x="3383" y="583"/>
                    <a:pt x="3376" y="592"/>
                    <a:pt x="3382" y="596"/>
                  </a:cubicBezTo>
                  <a:cubicBezTo>
                    <a:pt x="3409" y="524"/>
                    <a:pt x="3412" y="513"/>
                    <a:pt x="3417" y="504"/>
                  </a:cubicBezTo>
                  <a:cubicBezTo>
                    <a:pt x="3441" y="458"/>
                    <a:pt x="3440" y="453"/>
                    <a:pt x="3440" y="450"/>
                  </a:cubicBezTo>
                  <a:cubicBezTo>
                    <a:pt x="3457" y="405"/>
                    <a:pt x="3457" y="398"/>
                    <a:pt x="3462" y="396"/>
                  </a:cubicBezTo>
                  <a:cubicBezTo>
                    <a:pt x="3472" y="356"/>
                    <a:pt x="3467" y="344"/>
                    <a:pt x="3476" y="344"/>
                  </a:cubicBezTo>
                  <a:cubicBezTo>
                    <a:pt x="3464" y="412"/>
                    <a:pt x="3465" y="422"/>
                    <a:pt x="3460" y="426"/>
                  </a:cubicBezTo>
                  <a:cubicBezTo>
                    <a:pt x="3449" y="464"/>
                    <a:pt x="3445" y="466"/>
                    <a:pt x="3446" y="471"/>
                  </a:cubicBezTo>
                  <a:cubicBezTo>
                    <a:pt x="3438" y="502"/>
                    <a:pt x="3433" y="506"/>
                    <a:pt x="3433" y="516"/>
                  </a:cubicBezTo>
                  <a:cubicBezTo>
                    <a:pt x="3417" y="568"/>
                    <a:pt x="3415" y="576"/>
                    <a:pt x="3410" y="581"/>
                  </a:cubicBezTo>
                  <a:cubicBezTo>
                    <a:pt x="3410" y="660"/>
                    <a:pt x="3412" y="665"/>
                    <a:pt x="3412" y="672"/>
                  </a:cubicBezTo>
                  <a:cubicBezTo>
                    <a:pt x="3426" y="706"/>
                    <a:pt x="3422" y="719"/>
                    <a:pt x="3430" y="717"/>
                  </a:cubicBezTo>
                  <a:cubicBezTo>
                    <a:pt x="3420" y="681"/>
                    <a:pt x="3418" y="669"/>
                    <a:pt x="3415" y="659"/>
                  </a:cubicBezTo>
                  <a:cubicBezTo>
                    <a:pt x="3417" y="602"/>
                    <a:pt x="3414" y="595"/>
                    <a:pt x="3417" y="593"/>
                  </a:cubicBezTo>
                  <a:cubicBezTo>
                    <a:pt x="3434" y="546"/>
                    <a:pt x="3431" y="525"/>
                    <a:pt x="3442" y="515"/>
                  </a:cubicBezTo>
                  <a:cubicBezTo>
                    <a:pt x="3458" y="465"/>
                    <a:pt x="3460" y="456"/>
                    <a:pt x="3461" y="448"/>
                  </a:cubicBezTo>
                  <a:cubicBezTo>
                    <a:pt x="3477" y="411"/>
                    <a:pt x="3477" y="404"/>
                    <a:pt x="3480" y="401"/>
                  </a:cubicBezTo>
                  <a:cubicBezTo>
                    <a:pt x="3493" y="395"/>
                    <a:pt x="3485" y="406"/>
                    <a:pt x="3486" y="425"/>
                  </a:cubicBezTo>
                  <a:cubicBezTo>
                    <a:pt x="3466" y="480"/>
                    <a:pt x="3469" y="488"/>
                    <a:pt x="3464" y="490"/>
                  </a:cubicBezTo>
                  <a:cubicBezTo>
                    <a:pt x="3457" y="522"/>
                    <a:pt x="3453" y="524"/>
                    <a:pt x="3454" y="532"/>
                  </a:cubicBezTo>
                  <a:cubicBezTo>
                    <a:pt x="3444" y="561"/>
                    <a:pt x="3446" y="568"/>
                    <a:pt x="3444" y="572"/>
                  </a:cubicBezTo>
                  <a:cubicBezTo>
                    <a:pt x="3437" y="682"/>
                    <a:pt x="3434" y="691"/>
                    <a:pt x="3439" y="719"/>
                  </a:cubicBezTo>
                  <a:cubicBezTo>
                    <a:pt x="3448" y="743"/>
                    <a:pt x="3450" y="749"/>
                    <a:pt x="3457" y="750"/>
                  </a:cubicBezTo>
                  <a:cubicBezTo>
                    <a:pt x="3444" y="682"/>
                    <a:pt x="3442" y="668"/>
                    <a:pt x="3441" y="655"/>
                  </a:cubicBezTo>
                  <a:cubicBezTo>
                    <a:pt x="3449" y="616"/>
                    <a:pt x="3442" y="615"/>
                    <a:pt x="3447" y="611"/>
                  </a:cubicBezTo>
                  <a:cubicBezTo>
                    <a:pt x="3451" y="571"/>
                    <a:pt x="3456" y="564"/>
                    <a:pt x="3456" y="554"/>
                  </a:cubicBezTo>
                  <a:cubicBezTo>
                    <a:pt x="3482" y="464"/>
                    <a:pt x="3487" y="456"/>
                    <a:pt x="3488" y="446"/>
                  </a:cubicBezTo>
                  <a:cubicBezTo>
                    <a:pt x="3494" y="430"/>
                    <a:pt x="3499" y="432"/>
                    <a:pt x="3495" y="433"/>
                  </a:cubicBezTo>
                  <a:cubicBezTo>
                    <a:pt x="3483" y="507"/>
                    <a:pt x="3473" y="525"/>
                    <a:pt x="3476" y="554"/>
                  </a:cubicBezTo>
                  <a:cubicBezTo>
                    <a:pt x="3469" y="597"/>
                    <a:pt x="3466" y="612"/>
                    <a:pt x="3465" y="629"/>
                  </a:cubicBezTo>
                  <a:cubicBezTo>
                    <a:pt x="3479" y="752"/>
                    <a:pt x="3485" y="750"/>
                    <a:pt x="3485" y="755"/>
                  </a:cubicBezTo>
                  <a:cubicBezTo>
                    <a:pt x="3499" y="791"/>
                    <a:pt x="3500" y="794"/>
                    <a:pt x="3503" y="795"/>
                  </a:cubicBezTo>
                  <a:cubicBezTo>
                    <a:pt x="3492" y="758"/>
                    <a:pt x="3488" y="746"/>
                    <a:pt x="3484" y="744"/>
                  </a:cubicBezTo>
                  <a:cubicBezTo>
                    <a:pt x="3481" y="733"/>
                    <a:pt x="3481" y="729"/>
                    <a:pt x="3481" y="729"/>
                  </a:cubicBezTo>
                  <a:cubicBezTo>
                    <a:pt x="3475" y="679"/>
                    <a:pt x="3475" y="662"/>
                    <a:pt x="3473" y="646"/>
                  </a:cubicBezTo>
                  <a:cubicBezTo>
                    <a:pt x="3481" y="573"/>
                    <a:pt x="3482" y="570"/>
                    <a:pt x="3481" y="565"/>
                  </a:cubicBezTo>
                  <a:cubicBezTo>
                    <a:pt x="3488" y="543"/>
                    <a:pt x="3484" y="535"/>
                    <a:pt x="3485" y="532"/>
                  </a:cubicBezTo>
                  <a:cubicBezTo>
                    <a:pt x="3494" y="519"/>
                    <a:pt x="3487" y="532"/>
                    <a:pt x="3488" y="551"/>
                  </a:cubicBezTo>
                  <a:cubicBezTo>
                    <a:pt x="3483" y="582"/>
                    <a:pt x="3481" y="591"/>
                    <a:pt x="3481" y="600"/>
                  </a:cubicBezTo>
                  <a:cubicBezTo>
                    <a:pt x="3506" y="747"/>
                    <a:pt x="3504" y="754"/>
                    <a:pt x="3507" y="755"/>
                  </a:cubicBezTo>
                  <a:cubicBezTo>
                    <a:pt x="3522" y="799"/>
                    <a:pt x="3528" y="803"/>
                    <a:pt x="3531" y="811"/>
                  </a:cubicBezTo>
                  <a:cubicBezTo>
                    <a:pt x="3524" y="788"/>
                    <a:pt x="3521" y="783"/>
                    <a:pt x="3520" y="776"/>
                  </a:cubicBezTo>
                  <a:cubicBezTo>
                    <a:pt x="3511" y="743"/>
                    <a:pt x="3507" y="733"/>
                    <a:pt x="3503" y="723"/>
                  </a:cubicBezTo>
                  <a:cubicBezTo>
                    <a:pt x="3500" y="696"/>
                    <a:pt x="3497" y="689"/>
                    <a:pt x="3495" y="682"/>
                  </a:cubicBezTo>
                  <a:cubicBezTo>
                    <a:pt x="3491" y="631"/>
                    <a:pt x="3491" y="616"/>
                    <a:pt x="3490" y="599"/>
                  </a:cubicBezTo>
                  <a:cubicBezTo>
                    <a:pt x="3495" y="554"/>
                    <a:pt x="3495" y="550"/>
                    <a:pt x="3497" y="548"/>
                  </a:cubicBezTo>
                  <a:cubicBezTo>
                    <a:pt x="3502" y="498"/>
                    <a:pt x="3505" y="494"/>
                    <a:pt x="3506" y="489"/>
                  </a:cubicBezTo>
                  <a:cubicBezTo>
                    <a:pt x="3506" y="547"/>
                    <a:pt x="3503" y="566"/>
                    <a:pt x="3502" y="585"/>
                  </a:cubicBezTo>
                  <a:cubicBezTo>
                    <a:pt x="3515" y="692"/>
                    <a:pt x="3511" y="695"/>
                    <a:pt x="3512" y="698"/>
                  </a:cubicBezTo>
                  <a:cubicBezTo>
                    <a:pt x="3528" y="752"/>
                    <a:pt x="3532" y="765"/>
                    <a:pt x="3537" y="775"/>
                  </a:cubicBezTo>
                  <a:cubicBezTo>
                    <a:pt x="3550" y="790"/>
                    <a:pt x="3543" y="782"/>
                    <a:pt x="3539" y="771"/>
                  </a:cubicBezTo>
                  <a:cubicBezTo>
                    <a:pt x="3522" y="708"/>
                    <a:pt x="3521" y="704"/>
                    <a:pt x="3519" y="702"/>
                  </a:cubicBezTo>
                  <a:cubicBezTo>
                    <a:pt x="3511" y="634"/>
                    <a:pt x="3511" y="615"/>
                    <a:pt x="3509" y="600"/>
                  </a:cubicBezTo>
                  <a:cubicBezTo>
                    <a:pt x="3520" y="547"/>
                    <a:pt x="3511" y="533"/>
                    <a:pt x="3520" y="534"/>
                  </a:cubicBezTo>
                  <a:cubicBezTo>
                    <a:pt x="3524" y="611"/>
                    <a:pt x="3521" y="619"/>
                    <a:pt x="3526" y="619"/>
                  </a:cubicBezTo>
                  <a:cubicBezTo>
                    <a:pt x="3528" y="645"/>
                    <a:pt x="3532" y="649"/>
                    <a:pt x="3531" y="660"/>
                  </a:cubicBezTo>
                  <a:cubicBezTo>
                    <a:pt x="3556" y="737"/>
                    <a:pt x="3561" y="744"/>
                    <a:pt x="3562" y="760"/>
                  </a:cubicBezTo>
                  <a:cubicBezTo>
                    <a:pt x="3585" y="787"/>
                    <a:pt x="3582" y="784"/>
                    <a:pt x="3579" y="783"/>
                  </a:cubicBezTo>
                  <a:cubicBezTo>
                    <a:pt x="3560" y="729"/>
                    <a:pt x="3552" y="701"/>
                    <a:pt x="3543" y="672"/>
                  </a:cubicBezTo>
                  <a:cubicBezTo>
                    <a:pt x="3532" y="618"/>
                    <a:pt x="3532" y="614"/>
                    <a:pt x="3532" y="609"/>
                  </a:cubicBezTo>
                  <a:cubicBezTo>
                    <a:pt x="3535" y="597"/>
                    <a:pt x="3540" y="609"/>
                    <a:pt x="3544" y="622"/>
                  </a:cubicBezTo>
                  <a:cubicBezTo>
                    <a:pt x="3564" y="685"/>
                    <a:pt x="3567" y="689"/>
                    <a:pt x="3569" y="696"/>
                  </a:cubicBezTo>
                  <a:cubicBezTo>
                    <a:pt x="3585" y="716"/>
                    <a:pt x="3578" y="710"/>
                    <a:pt x="3575" y="700"/>
                  </a:cubicBezTo>
                  <a:cubicBezTo>
                    <a:pt x="3544" y="591"/>
                    <a:pt x="3539" y="578"/>
                    <a:pt x="3533" y="566"/>
                  </a:cubicBezTo>
                  <a:cubicBezTo>
                    <a:pt x="3524" y="501"/>
                    <a:pt x="3524" y="496"/>
                    <a:pt x="3524" y="492"/>
                  </a:cubicBezTo>
                  <a:cubicBezTo>
                    <a:pt x="3538" y="519"/>
                    <a:pt x="3540" y="534"/>
                    <a:pt x="3545" y="545"/>
                  </a:cubicBezTo>
                  <a:cubicBezTo>
                    <a:pt x="3565" y="611"/>
                    <a:pt x="3571" y="614"/>
                    <a:pt x="3572" y="622"/>
                  </a:cubicBezTo>
                  <a:cubicBezTo>
                    <a:pt x="3605" y="698"/>
                    <a:pt x="3603" y="709"/>
                    <a:pt x="3609" y="711"/>
                  </a:cubicBezTo>
                  <a:cubicBezTo>
                    <a:pt x="3621" y="744"/>
                    <a:pt x="3629" y="753"/>
                    <a:pt x="3632" y="766"/>
                  </a:cubicBezTo>
                  <a:cubicBezTo>
                    <a:pt x="3648" y="791"/>
                    <a:pt x="3648" y="793"/>
                    <a:pt x="3650" y="793"/>
                  </a:cubicBezTo>
                  <a:cubicBezTo>
                    <a:pt x="3633" y="742"/>
                    <a:pt x="3627" y="742"/>
                    <a:pt x="3626" y="738"/>
                  </a:cubicBezTo>
                  <a:cubicBezTo>
                    <a:pt x="3609" y="692"/>
                    <a:pt x="3602" y="684"/>
                    <a:pt x="3600" y="670"/>
                  </a:cubicBezTo>
                  <a:cubicBezTo>
                    <a:pt x="3573" y="591"/>
                    <a:pt x="3570" y="586"/>
                    <a:pt x="3569" y="578"/>
                  </a:cubicBezTo>
                  <a:cubicBezTo>
                    <a:pt x="3567" y="568"/>
                    <a:pt x="3571" y="572"/>
                    <a:pt x="3573" y="578"/>
                  </a:cubicBezTo>
                  <a:cubicBezTo>
                    <a:pt x="3589" y="595"/>
                    <a:pt x="3591" y="601"/>
                    <a:pt x="3593" y="607"/>
                  </a:cubicBezTo>
                  <a:cubicBezTo>
                    <a:pt x="3615" y="642"/>
                    <a:pt x="3619" y="647"/>
                    <a:pt x="3622" y="651"/>
                  </a:cubicBezTo>
                  <a:cubicBezTo>
                    <a:pt x="3682" y="757"/>
                    <a:pt x="3686" y="769"/>
                    <a:pt x="3692" y="779"/>
                  </a:cubicBezTo>
                  <a:cubicBezTo>
                    <a:pt x="3700" y="801"/>
                    <a:pt x="3701" y="805"/>
                    <a:pt x="3701" y="809"/>
                  </a:cubicBezTo>
                  <a:cubicBezTo>
                    <a:pt x="3698" y="773"/>
                    <a:pt x="3692" y="767"/>
                    <a:pt x="3689" y="758"/>
                  </a:cubicBezTo>
                  <a:cubicBezTo>
                    <a:pt x="3682" y="741"/>
                    <a:pt x="3677" y="738"/>
                    <a:pt x="3678" y="732"/>
                  </a:cubicBezTo>
                  <a:cubicBezTo>
                    <a:pt x="3657" y="683"/>
                    <a:pt x="3641" y="668"/>
                    <a:pt x="3631" y="646"/>
                  </a:cubicBezTo>
                  <a:cubicBezTo>
                    <a:pt x="3609" y="610"/>
                    <a:pt x="3605" y="606"/>
                    <a:pt x="3603" y="600"/>
                  </a:cubicBezTo>
                  <a:cubicBezTo>
                    <a:pt x="3602" y="588"/>
                    <a:pt x="3604" y="593"/>
                    <a:pt x="3605" y="598"/>
                  </a:cubicBezTo>
                  <a:cubicBezTo>
                    <a:pt x="3636" y="646"/>
                    <a:pt x="3645" y="650"/>
                    <a:pt x="3649" y="660"/>
                  </a:cubicBezTo>
                  <a:cubicBezTo>
                    <a:pt x="3683" y="718"/>
                    <a:pt x="3683" y="724"/>
                    <a:pt x="3687" y="727"/>
                  </a:cubicBezTo>
                  <a:cubicBezTo>
                    <a:pt x="3711" y="775"/>
                    <a:pt x="3709" y="785"/>
                    <a:pt x="3715" y="787"/>
                  </a:cubicBezTo>
                  <a:cubicBezTo>
                    <a:pt x="3704" y="756"/>
                    <a:pt x="3706" y="749"/>
                    <a:pt x="3703" y="748"/>
                  </a:cubicBezTo>
                  <a:cubicBezTo>
                    <a:pt x="3683" y="705"/>
                    <a:pt x="3676" y="692"/>
                    <a:pt x="3670" y="678"/>
                  </a:cubicBezTo>
                  <a:cubicBezTo>
                    <a:pt x="3642" y="629"/>
                    <a:pt x="3632" y="620"/>
                    <a:pt x="3626" y="607"/>
                  </a:cubicBezTo>
                  <a:cubicBezTo>
                    <a:pt x="3605" y="580"/>
                    <a:pt x="3601" y="579"/>
                    <a:pt x="3601" y="574"/>
                  </a:cubicBezTo>
                  <a:cubicBezTo>
                    <a:pt x="3573" y="536"/>
                    <a:pt x="3569" y="530"/>
                    <a:pt x="3565" y="524"/>
                  </a:cubicBezTo>
                  <a:cubicBezTo>
                    <a:pt x="3546" y="487"/>
                    <a:pt x="3541" y="488"/>
                    <a:pt x="3543" y="482"/>
                  </a:cubicBezTo>
                  <a:cubicBezTo>
                    <a:pt x="3536" y="457"/>
                    <a:pt x="3537" y="465"/>
                    <a:pt x="3542" y="469"/>
                  </a:cubicBezTo>
                  <a:cubicBezTo>
                    <a:pt x="3566" y="506"/>
                    <a:pt x="3571" y="510"/>
                    <a:pt x="3575" y="514"/>
                  </a:cubicBezTo>
                  <a:cubicBezTo>
                    <a:pt x="3616" y="563"/>
                    <a:pt x="3621" y="567"/>
                    <a:pt x="3623" y="575"/>
                  </a:cubicBezTo>
                  <a:cubicBezTo>
                    <a:pt x="3671" y="639"/>
                    <a:pt x="3669" y="646"/>
                    <a:pt x="3672" y="648"/>
                  </a:cubicBezTo>
                  <a:cubicBezTo>
                    <a:pt x="3691" y="678"/>
                    <a:pt x="3690" y="689"/>
                    <a:pt x="3695" y="692"/>
                  </a:cubicBezTo>
                  <a:cubicBezTo>
                    <a:pt x="3712" y="731"/>
                    <a:pt x="3709" y="741"/>
                    <a:pt x="3716" y="741"/>
                  </a:cubicBezTo>
                  <a:cubicBezTo>
                    <a:pt x="3708" y="703"/>
                    <a:pt x="3703" y="704"/>
                    <a:pt x="3704" y="698"/>
                  </a:cubicBezTo>
                  <a:cubicBezTo>
                    <a:pt x="3691" y="675"/>
                    <a:pt x="3692" y="664"/>
                    <a:pt x="3686" y="662"/>
                  </a:cubicBezTo>
                  <a:cubicBezTo>
                    <a:pt x="3670" y="620"/>
                    <a:pt x="3664" y="622"/>
                    <a:pt x="3664" y="618"/>
                  </a:cubicBezTo>
                  <a:cubicBezTo>
                    <a:pt x="3633" y="576"/>
                    <a:pt x="3635" y="569"/>
                    <a:pt x="3632" y="567"/>
                  </a:cubicBezTo>
                  <a:cubicBezTo>
                    <a:pt x="3612" y="544"/>
                    <a:pt x="3609" y="542"/>
                    <a:pt x="3608" y="538"/>
                  </a:cubicBezTo>
                  <a:cubicBezTo>
                    <a:pt x="3595" y="520"/>
                    <a:pt x="3590" y="520"/>
                    <a:pt x="3589" y="516"/>
                  </a:cubicBezTo>
                  <a:cubicBezTo>
                    <a:pt x="3575" y="485"/>
                    <a:pt x="3576" y="492"/>
                    <a:pt x="3583" y="494"/>
                  </a:cubicBezTo>
                  <a:cubicBezTo>
                    <a:pt x="3605" y="518"/>
                    <a:pt x="3612" y="530"/>
                    <a:pt x="3621" y="540"/>
                  </a:cubicBezTo>
                  <a:cubicBezTo>
                    <a:pt x="3637" y="562"/>
                    <a:pt x="3646" y="562"/>
                    <a:pt x="3647" y="571"/>
                  </a:cubicBezTo>
                  <a:cubicBezTo>
                    <a:pt x="3679" y="613"/>
                    <a:pt x="3687" y="624"/>
                    <a:pt x="3693" y="637"/>
                  </a:cubicBezTo>
                  <a:cubicBezTo>
                    <a:pt x="3722" y="683"/>
                    <a:pt x="3722" y="688"/>
                    <a:pt x="3725" y="690"/>
                  </a:cubicBezTo>
                  <a:cubicBezTo>
                    <a:pt x="3736" y="699"/>
                    <a:pt x="3730" y="697"/>
                    <a:pt x="3730" y="687"/>
                  </a:cubicBezTo>
                  <a:cubicBezTo>
                    <a:pt x="3696" y="629"/>
                    <a:pt x="3695" y="622"/>
                    <a:pt x="3690" y="618"/>
                  </a:cubicBezTo>
                  <a:cubicBezTo>
                    <a:pt x="3664" y="581"/>
                    <a:pt x="3661" y="574"/>
                    <a:pt x="3658" y="568"/>
                  </a:cubicBezTo>
                  <a:cubicBezTo>
                    <a:pt x="3624" y="530"/>
                    <a:pt x="3617" y="519"/>
                    <a:pt x="3608" y="510"/>
                  </a:cubicBezTo>
                  <a:cubicBezTo>
                    <a:pt x="3534" y="424"/>
                    <a:pt x="3528" y="418"/>
                    <a:pt x="3524" y="409"/>
                  </a:cubicBezTo>
                  <a:cubicBezTo>
                    <a:pt x="3505" y="384"/>
                    <a:pt x="3506" y="376"/>
                    <a:pt x="3500" y="376"/>
                  </a:cubicBezTo>
                  <a:cubicBezTo>
                    <a:pt x="3502" y="363"/>
                    <a:pt x="3500" y="371"/>
                    <a:pt x="3504" y="371"/>
                  </a:cubicBezTo>
                  <a:cubicBezTo>
                    <a:pt x="3530" y="404"/>
                    <a:pt x="3532" y="412"/>
                    <a:pt x="3538" y="417"/>
                  </a:cubicBezTo>
                  <a:cubicBezTo>
                    <a:pt x="3562" y="446"/>
                    <a:pt x="3566" y="447"/>
                    <a:pt x="3567" y="452"/>
                  </a:cubicBezTo>
                  <a:cubicBezTo>
                    <a:pt x="3602" y="487"/>
                    <a:pt x="3602" y="492"/>
                    <a:pt x="3607" y="493"/>
                  </a:cubicBezTo>
                  <a:cubicBezTo>
                    <a:pt x="3650" y="542"/>
                    <a:pt x="3656" y="546"/>
                    <a:pt x="3659" y="555"/>
                  </a:cubicBezTo>
                  <a:cubicBezTo>
                    <a:pt x="3706" y="616"/>
                    <a:pt x="3708" y="625"/>
                    <a:pt x="3715" y="629"/>
                  </a:cubicBezTo>
                  <a:cubicBezTo>
                    <a:pt x="3727" y="644"/>
                    <a:pt x="3724" y="639"/>
                    <a:pt x="3720" y="638"/>
                  </a:cubicBezTo>
                  <a:cubicBezTo>
                    <a:pt x="3689" y="575"/>
                    <a:pt x="3675" y="561"/>
                    <a:pt x="3663" y="546"/>
                  </a:cubicBezTo>
                  <a:cubicBezTo>
                    <a:pt x="3641" y="512"/>
                    <a:pt x="3631" y="508"/>
                    <a:pt x="3625" y="500"/>
                  </a:cubicBezTo>
                  <a:cubicBezTo>
                    <a:pt x="3592" y="468"/>
                    <a:pt x="3591" y="465"/>
                    <a:pt x="3591" y="461"/>
                  </a:cubicBezTo>
                  <a:cubicBezTo>
                    <a:pt x="3577" y="443"/>
                    <a:pt x="3570" y="445"/>
                    <a:pt x="3570" y="438"/>
                  </a:cubicBezTo>
                  <a:cubicBezTo>
                    <a:pt x="3535" y="402"/>
                    <a:pt x="3533" y="398"/>
                    <a:pt x="3532" y="393"/>
                  </a:cubicBezTo>
                  <a:cubicBezTo>
                    <a:pt x="3530" y="387"/>
                    <a:pt x="3532" y="390"/>
                    <a:pt x="3534" y="393"/>
                  </a:cubicBezTo>
                  <a:cubicBezTo>
                    <a:pt x="3549" y="412"/>
                    <a:pt x="3552" y="411"/>
                    <a:pt x="3553" y="413"/>
                  </a:cubicBezTo>
                  <a:cubicBezTo>
                    <a:pt x="3592" y="453"/>
                    <a:pt x="3594" y="455"/>
                    <a:pt x="3596" y="458"/>
                  </a:cubicBezTo>
                  <a:cubicBezTo>
                    <a:pt x="3621" y="483"/>
                    <a:pt x="3627" y="485"/>
                    <a:pt x="3631" y="491"/>
                  </a:cubicBezTo>
                  <a:cubicBezTo>
                    <a:pt x="3653" y="516"/>
                    <a:pt x="3661" y="526"/>
                    <a:pt x="3669" y="536"/>
                  </a:cubicBezTo>
                  <a:cubicBezTo>
                    <a:pt x="3710" y="588"/>
                    <a:pt x="3713" y="595"/>
                    <a:pt x="3719" y="598"/>
                  </a:cubicBezTo>
                  <a:cubicBezTo>
                    <a:pt x="3754" y="657"/>
                    <a:pt x="3756" y="665"/>
                    <a:pt x="3759" y="672"/>
                  </a:cubicBezTo>
                  <a:cubicBezTo>
                    <a:pt x="3769" y="696"/>
                    <a:pt x="3765" y="705"/>
                    <a:pt x="3770" y="704"/>
                  </a:cubicBezTo>
                  <a:cubicBezTo>
                    <a:pt x="3763" y="670"/>
                    <a:pt x="3763" y="659"/>
                    <a:pt x="3758" y="655"/>
                  </a:cubicBezTo>
                  <a:cubicBezTo>
                    <a:pt x="3722" y="590"/>
                    <a:pt x="3717" y="586"/>
                    <a:pt x="3713" y="579"/>
                  </a:cubicBezTo>
                  <a:cubicBezTo>
                    <a:pt x="3668" y="527"/>
                    <a:pt x="3671" y="520"/>
                    <a:pt x="3668" y="519"/>
                  </a:cubicBezTo>
                  <a:cubicBezTo>
                    <a:pt x="3638" y="483"/>
                    <a:pt x="3626" y="475"/>
                    <a:pt x="3618" y="463"/>
                  </a:cubicBezTo>
                  <a:cubicBezTo>
                    <a:pt x="3597" y="446"/>
                    <a:pt x="3593" y="439"/>
                    <a:pt x="3587" y="435"/>
                  </a:cubicBezTo>
                  <a:cubicBezTo>
                    <a:pt x="3544" y="388"/>
                    <a:pt x="3531" y="373"/>
                    <a:pt x="3516" y="359"/>
                  </a:cubicBezTo>
                  <a:cubicBezTo>
                    <a:pt x="3482" y="312"/>
                    <a:pt x="3483" y="307"/>
                    <a:pt x="3480" y="307"/>
                  </a:cubicBezTo>
                  <a:cubicBezTo>
                    <a:pt x="3491" y="306"/>
                    <a:pt x="3495" y="310"/>
                    <a:pt x="3498" y="315"/>
                  </a:cubicBezTo>
                  <a:cubicBezTo>
                    <a:pt x="3528" y="347"/>
                    <a:pt x="3536" y="354"/>
                    <a:pt x="3543" y="362"/>
                  </a:cubicBezTo>
                  <a:cubicBezTo>
                    <a:pt x="3574" y="381"/>
                    <a:pt x="3571" y="392"/>
                    <a:pt x="3580" y="390"/>
                  </a:cubicBezTo>
                  <a:cubicBezTo>
                    <a:pt x="3598" y="407"/>
                    <a:pt x="3606" y="414"/>
                    <a:pt x="3615" y="420"/>
                  </a:cubicBezTo>
                  <a:cubicBezTo>
                    <a:pt x="3642" y="449"/>
                    <a:pt x="3647" y="454"/>
                    <a:pt x="3650" y="457"/>
                  </a:cubicBezTo>
                  <a:cubicBezTo>
                    <a:pt x="3680" y="486"/>
                    <a:pt x="3682" y="493"/>
                    <a:pt x="3686" y="498"/>
                  </a:cubicBezTo>
                  <a:cubicBezTo>
                    <a:pt x="3724" y="544"/>
                    <a:pt x="3729" y="547"/>
                    <a:pt x="3731" y="554"/>
                  </a:cubicBezTo>
                  <a:cubicBezTo>
                    <a:pt x="3765" y="605"/>
                    <a:pt x="3771" y="607"/>
                    <a:pt x="3773" y="614"/>
                  </a:cubicBezTo>
                  <a:cubicBezTo>
                    <a:pt x="3793" y="649"/>
                    <a:pt x="3792" y="642"/>
                    <a:pt x="3790" y="637"/>
                  </a:cubicBezTo>
                  <a:cubicBezTo>
                    <a:pt x="3772" y="601"/>
                    <a:pt x="3770" y="595"/>
                    <a:pt x="3765" y="593"/>
                  </a:cubicBezTo>
                  <a:cubicBezTo>
                    <a:pt x="3747" y="556"/>
                    <a:pt x="3740" y="557"/>
                    <a:pt x="3740" y="549"/>
                  </a:cubicBezTo>
                  <a:cubicBezTo>
                    <a:pt x="3716" y="518"/>
                    <a:pt x="3713" y="513"/>
                    <a:pt x="3708" y="510"/>
                  </a:cubicBezTo>
                  <a:cubicBezTo>
                    <a:pt x="3663" y="455"/>
                    <a:pt x="3658" y="453"/>
                    <a:pt x="3656" y="448"/>
                  </a:cubicBezTo>
                  <a:cubicBezTo>
                    <a:pt x="3639" y="433"/>
                    <a:pt x="3635" y="430"/>
                    <a:pt x="3631" y="428"/>
                  </a:cubicBezTo>
                  <a:cubicBezTo>
                    <a:pt x="3606" y="403"/>
                    <a:pt x="3605" y="400"/>
                    <a:pt x="3602" y="399"/>
                  </a:cubicBezTo>
                  <a:cubicBezTo>
                    <a:pt x="3568" y="367"/>
                    <a:pt x="3560" y="369"/>
                    <a:pt x="3558" y="363"/>
                  </a:cubicBezTo>
                  <a:cubicBezTo>
                    <a:pt x="3494" y="295"/>
                    <a:pt x="3486" y="288"/>
                    <a:pt x="3480" y="279"/>
                  </a:cubicBezTo>
                  <a:cubicBezTo>
                    <a:pt x="3472" y="259"/>
                    <a:pt x="3480" y="269"/>
                    <a:pt x="3487" y="280"/>
                  </a:cubicBezTo>
                  <a:cubicBezTo>
                    <a:pt x="3581" y="355"/>
                    <a:pt x="3584" y="357"/>
                    <a:pt x="3588" y="356"/>
                  </a:cubicBezTo>
                  <a:cubicBezTo>
                    <a:pt x="3607" y="371"/>
                    <a:pt x="3608" y="375"/>
                    <a:pt x="3614" y="374"/>
                  </a:cubicBezTo>
                  <a:cubicBezTo>
                    <a:pt x="3644" y="397"/>
                    <a:pt x="3643" y="407"/>
                    <a:pt x="3651" y="406"/>
                  </a:cubicBezTo>
                  <a:cubicBezTo>
                    <a:pt x="3671" y="425"/>
                    <a:pt x="3673" y="426"/>
                    <a:pt x="3674" y="429"/>
                  </a:cubicBezTo>
                  <a:cubicBezTo>
                    <a:pt x="3702" y="457"/>
                    <a:pt x="3707" y="461"/>
                    <a:pt x="3710" y="466"/>
                  </a:cubicBezTo>
                  <a:cubicBezTo>
                    <a:pt x="3755" y="519"/>
                    <a:pt x="3757" y="520"/>
                    <a:pt x="3760" y="521"/>
                  </a:cubicBezTo>
                  <a:cubicBezTo>
                    <a:pt x="3775" y="552"/>
                    <a:pt x="3783" y="552"/>
                    <a:pt x="3784" y="559"/>
                  </a:cubicBezTo>
                  <a:cubicBezTo>
                    <a:pt x="3802" y="592"/>
                    <a:pt x="3803" y="594"/>
                    <a:pt x="3806" y="594"/>
                  </a:cubicBezTo>
                  <a:cubicBezTo>
                    <a:pt x="3803" y="583"/>
                    <a:pt x="3803" y="576"/>
                    <a:pt x="3798" y="573"/>
                  </a:cubicBezTo>
                  <a:cubicBezTo>
                    <a:pt x="3759" y="513"/>
                    <a:pt x="3754" y="504"/>
                    <a:pt x="3747" y="496"/>
                  </a:cubicBezTo>
                  <a:cubicBezTo>
                    <a:pt x="3718" y="457"/>
                    <a:pt x="3712" y="459"/>
                    <a:pt x="3713" y="455"/>
                  </a:cubicBezTo>
                  <a:cubicBezTo>
                    <a:pt x="3682" y="427"/>
                    <a:pt x="3680" y="421"/>
                    <a:pt x="3676" y="418"/>
                  </a:cubicBezTo>
                  <a:cubicBezTo>
                    <a:pt x="3660" y="405"/>
                    <a:pt x="3655" y="404"/>
                    <a:pt x="3655" y="397"/>
                  </a:cubicBezTo>
                  <a:cubicBezTo>
                    <a:pt x="3624" y="378"/>
                    <a:pt x="3624" y="370"/>
                    <a:pt x="3618" y="369"/>
                  </a:cubicBezTo>
                  <a:cubicBezTo>
                    <a:pt x="3604" y="356"/>
                    <a:pt x="3600" y="353"/>
                    <a:pt x="3595" y="351"/>
                  </a:cubicBezTo>
                  <a:cubicBezTo>
                    <a:pt x="3588" y="343"/>
                    <a:pt x="3585" y="343"/>
                    <a:pt x="3583" y="341"/>
                  </a:cubicBezTo>
                  <a:cubicBezTo>
                    <a:pt x="3552" y="324"/>
                    <a:pt x="3552" y="316"/>
                    <a:pt x="3546" y="315"/>
                  </a:cubicBezTo>
                  <a:cubicBezTo>
                    <a:pt x="3518" y="293"/>
                    <a:pt x="3513" y="292"/>
                    <a:pt x="3511" y="287"/>
                  </a:cubicBezTo>
                  <a:cubicBezTo>
                    <a:pt x="3473" y="249"/>
                    <a:pt x="3471" y="239"/>
                    <a:pt x="3464" y="236"/>
                  </a:cubicBezTo>
                  <a:cubicBezTo>
                    <a:pt x="3464" y="229"/>
                    <a:pt x="3471" y="229"/>
                    <a:pt x="3475" y="233"/>
                  </a:cubicBezTo>
                  <a:cubicBezTo>
                    <a:pt x="3498" y="257"/>
                    <a:pt x="3501" y="260"/>
                    <a:pt x="3505" y="262"/>
                  </a:cubicBezTo>
                  <a:cubicBezTo>
                    <a:pt x="3519" y="277"/>
                    <a:pt x="3523" y="275"/>
                    <a:pt x="3524" y="278"/>
                  </a:cubicBezTo>
                  <a:cubicBezTo>
                    <a:pt x="3556" y="301"/>
                    <a:pt x="3562" y="300"/>
                    <a:pt x="3565" y="303"/>
                  </a:cubicBezTo>
                  <a:cubicBezTo>
                    <a:pt x="3580" y="312"/>
                    <a:pt x="3580" y="313"/>
                    <a:pt x="3581" y="313"/>
                  </a:cubicBezTo>
                  <a:cubicBezTo>
                    <a:pt x="3601" y="325"/>
                    <a:pt x="3604" y="326"/>
                    <a:pt x="3608" y="329"/>
                  </a:cubicBezTo>
                  <a:cubicBezTo>
                    <a:pt x="3643" y="351"/>
                    <a:pt x="3649" y="350"/>
                    <a:pt x="3652" y="354"/>
                  </a:cubicBezTo>
                  <a:cubicBezTo>
                    <a:pt x="3678" y="367"/>
                    <a:pt x="3693" y="375"/>
                    <a:pt x="3708" y="383"/>
                  </a:cubicBezTo>
                  <a:cubicBezTo>
                    <a:pt x="3760" y="411"/>
                    <a:pt x="3762" y="421"/>
                    <a:pt x="3770" y="424"/>
                  </a:cubicBezTo>
                  <a:cubicBezTo>
                    <a:pt x="3809" y="461"/>
                    <a:pt x="3812" y="463"/>
                    <a:pt x="3815" y="467"/>
                  </a:cubicBezTo>
                  <a:cubicBezTo>
                    <a:pt x="3834" y="487"/>
                    <a:pt x="3838" y="487"/>
                    <a:pt x="3840" y="490"/>
                  </a:cubicBezTo>
                  <a:cubicBezTo>
                    <a:pt x="3834" y="475"/>
                    <a:pt x="3825" y="469"/>
                    <a:pt x="3819" y="460"/>
                  </a:cubicBezTo>
                  <a:cubicBezTo>
                    <a:pt x="3792" y="438"/>
                    <a:pt x="3793" y="432"/>
                    <a:pt x="3788" y="434"/>
                  </a:cubicBezTo>
                  <a:cubicBezTo>
                    <a:pt x="3769" y="415"/>
                    <a:pt x="3767" y="413"/>
                    <a:pt x="3767" y="409"/>
                  </a:cubicBezTo>
                  <a:cubicBezTo>
                    <a:pt x="3741" y="393"/>
                    <a:pt x="3737" y="390"/>
                    <a:pt x="3733" y="388"/>
                  </a:cubicBezTo>
                  <a:cubicBezTo>
                    <a:pt x="3678" y="358"/>
                    <a:pt x="3671" y="350"/>
                    <a:pt x="3658" y="349"/>
                  </a:cubicBezTo>
                  <a:cubicBezTo>
                    <a:pt x="3620" y="324"/>
                    <a:pt x="3616" y="320"/>
                    <a:pt x="3610" y="318"/>
                  </a:cubicBezTo>
                  <a:cubicBezTo>
                    <a:pt x="3586" y="305"/>
                    <a:pt x="3581" y="301"/>
                    <a:pt x="3576" y="298"/>
                  </a:cubicBezTo>
                  <a:cubicBezTo>
                    <a:pt x="3551" y="286"/>
                    <a:pt x="3550" y="278"/>
                    <a:pt x="3543" y="276"/>
                  </a:cubicBezTo>
                  <a:cubicBezTo>
                    <a:pt x="3518" y="256"/>
                    <a:pt x="3508" y="251"/>
                    <a:pt x="3497" y="245"/>
                  </a:cubicBezTo>
                  <a:cubicBezTo>
                    <a:pt x="3480" y="220"/>
                    <a:pt x="3474" y="222"/>
                    <a:pt x="3472" y="220"/>
                  </a:cubicBezTo>
                  <a:cubicBezTo>
                    <a:pt x="3458" y="198"/>
                    <a:pt x="3452" y="196"/>
                    <a:pt x="3450" y="189"/>
                  </a:cubicBezTo>
                  <a:cubicBezTo>
                    <a:pt x="3467" y="202"/>
                    <a:pt x="3470" y="200"/>
                    <a:pt x="3470" y="201"/>
                  </a:cubicBezTo>
                  <a:cubicBezTo>
                    <a:pt x="3508" y="228"/>
                    <a:pt x="3514" y="232"/>
                    <a:pt x="3519" y="237"/>
                  </a:cubicBezTo>
                  <a:cubicBezTo>
                    <a:pt x="3549" y="252"/>
                    <a:pt x="3552" y="253"/>
                    <a:pt x="3555" y="256"/>
                  </a:cubicBezTo>
                  <a:cubicBezTo>
                    <a:pt x="3598" y="278"/>
                    <a:pt x="3605" y="282"/>
                    <a:pt x="3610" y="287"/>
                  </a:cubicBezTo>
                  <a:cubicBezTo>
                    <a:pt x="3676" y="320"/>
                    <a:pt x="3685" y="315"/>
                    <a:pt x="3684" y="321"/>
                  </a:cubicBezTo>
                  <a:cubicBezTo>
                    <a:pt x="3725" y="340"/>
                    <a:pt x="3730" y="346"/>
                    <a:pt x="3737" y="350"/>
                  </a:cubicBezTo>
                  <a:cubicBezTo>
                    <a:pt x="3768" y="372"/>
                    <a:pt x="3771" y="375"/>
                    <a:pt x="3776" y="376"/>
                  </a:cubicBezTo>
                  <a:cubicBezTo>
                    <a:pt x="3822" y="416"/>
                    <a:pt x="3821" y="423"/>
                    <a:pt x="3825" y="425"/>
                  </a:cubicBezTo>
                  <a:cubicBezTo>
                    <a:pt x="3836" y="427"/>
                    <a:pt x="3826" y="425"/>
                    <a:pt x="3824" y="414"/>
                  </a:cubicBezTo>
                  <a:cubicBezTo>
                    <a:pt x="3808" y="399"/>
                    <a:pt x="3802" y="401"/>
                    <a:pt x="3803" y="396"/>
                  </a:cubicBezTo>
                  <a:cubicBezTo>
                    <a:pt x="3777" y="374"/>
                    <a:pt x="3776" y="369"/>
                    <a:pt x="3771" y="367"/>
                  </a:cubicBezTo>
                  <a:cubicBezTo>
                    <a:pt x="3753" y="354"/>
                    <a:pt x="3751" y="352"/>
                    <a:pt x="3750" y="349"/>
                  </a:cubicBezTo>
                  <a:cubicBezTo>
                    <a:pt x="3700" y="322"/>
                    <a:pt x="3698" y="317"/>
                    <a:pt x="3690" y="316"/>
                  </a:cubicBezTo>
                  <a:cubicBezTo>
                    <a:pt x="3657" y="299"/>
                    <a:pt x="3656" y="297"/>
                    <a:pt x="3652" y="297"/>
                  </a:cubicBezTo>
                  <a:cubicBezTo>
                    <a:pt x="3597" y="265"/>
                    <a:pt x="3579" y="257"/>
                    <a:pt x="3561" y="251"/>
                  </a:cubicBezTo>
                  <a:cubicBezTo>
                    <a:pt x="3513" y="220"/>
                    <a:pt x="3507" y="220"/>
                    <a:pt x="3504" y="216"/>
                  </a:cubicBezTo>
                  <a:cubicBezTo>
                    <a:pt x="3485" y="199"/>
                    <a:pt x="3474" y="197"/>
                    <a:pt x="3469" y="188"/>
                  </a:cubicBezTo>
                  <a:cubicBezTo>
                    <a:pt x="3442" y="157"/>
                    <a:pt x="3447" y="163"/>
                    <a:pt x="3453" y="169"/>
                  </a:cubicBezTo>
                  <a:cubicBezTo>
                    <a:pt x="3478" y="187"/>
                    <a:pt x="3481" y="189"/>
                    <a:pt x="3483" y="193"/>
                  </a:cubicBezTo>
                  <a:cubicBezTo>
                    <a:pt x="3525" y="218"/>
                    <a:pt x="3531" y="224"/>
                    <a:pt x="3538" y="229"/>
                  </a:cubicBezTo>
                  <a:cubicBezTo>
                    <a:pt x="3595" y="256"/>
                    <a:pt x="3603" y="260"/>
                    <a:pt x="3610" y="265"/>
                  </a:cubicBezTo>
                  <a:cubicBezTo>
                    <a:pt x="3642" y="275"/>
                    <a:pt x="3644" y="276"/>
                    <a:pt x="3646" y="278"/>
                  </a:cubicBezTo>
                  <a:cubicBezTo>
                    <a:pt x="3697" y="296"/>
                    <a:pt x="3705" y="296"/>
                    <a:pt x="3709" y="300"/>
                  </a:cubicBezTo>
                  <a:cubicBezTo>
                    <a:pt x="3768" y="328"/>
                    <a:pt x="3781" y="331"/>
                    <a:pt x="3788" y="340"/>
                  </a:cubicBezTo>
                  <a:cubicBezTo>
                    <a:pt x="3806" y="351"/>
                    <a:pt x="3808" y="353"/>
                    <a:pt x="3811" y="354"/>
                  </a:cubicBezTo>
                  <a:cubicBezTo>
                    <a:pt x="3833" y="374"/>
                    <a:pt x="3837" y="374"/>
                    <a:pt x="3840" y="376"/>
                  </a:cubicBezTo>
                  <a:cubicBezTo>
                    <a:pt x="3829" y="365"/>
                    <a:pt x="3828" y="354"/>
                    <a:pt x="3818" y="353"/>
                  </a:cubicBezTo>
                  <a:cubicBezTo>
                    <a:pt x="3790" y="329"/>
                    <a:pt x="3784" y="331"/>
                    <a:pt x="3785" y="325"/>
                  </a:cubicBezTo>
                  <a:cubicBezTo>
                    <a:pt x="3759" y="314"/>
                    <a:pt x="3754" y="308"/>
                    <a:pt x="3744" y="306"/>
                  </a:cubicBezTo>
                  <a:cubicBezTo>
                    <a:pt x="3691" y="279"/>
                    <a:pt x="3678" y="280"/>
                    <a:pt x="3672" y="274"/>
                  </a:cubicBezTo>
                  <a:cubicBezTo>
                    <a:pt x="3600" y="254"/>
                    <a:pt x="3589" y="241"/>
                    <a:pt x="3569" y="237"/>
                  </a:cubicBezTo>
                  <a:cubicBezTo>
                    <a:pt x="3539" y="215"/>
                    <a:pt x="3533" y="217"/>
                    <a:pt x="3534" y="211"/>
                  </a:cubicBezTo>
                  <a:cubicBezTo>
                    <a:pt x="3492" y="194"/>
                    <a:pt x="3495" y="184"/>
                    <a:pt x="3489" y="184"/>
                  </a:cubicBezTo>
                  <a:cubicBezTo>
                    <a:pt x="3456" y="152"/>
                    <a:pt x="3447" y="155"/>
                    <a:pt x="3447" y="148"/>
                  </a:cubicBezTo>
                  <a:cubicBezTo>
                    <a:pt x="3425" y="126"/>
                    <a:pt x="3423" y="125"/>
                    <a:pt x="3423" y="121"/>
                  </a:cubicBezTo>
                  <a:cubicBezTo>
                    <a:pt x="3434" y="129"/>
                    <a:pt x="3437" y="129"/>
                    <a:pt x="3437" y="131"/>
                  </a:cubicBezTo>
                  <a:cubicBezTo>
                    <a:pt x="3461" y="150"/>
                    <a:pt x="3474" y="156"/>
                    <a:pt x="3483" y="167"/>
                  </a:cubicBezTo>
                  <a:cubicBezTo>
                    <a:pt x="3514" y="176"/>
                    <a:pt x="3515" y="187"/>
                    <a:pt x="3526" y="186"/>
                  </a:cubicBezTo>
                  <a:cubicBezTo>
                    <a:pt x="3554" y="198"/>
                    <a:pt x="3561" y="202"/>
                    <a:pt x="3567" y="207"/>
                  </a:cubicBezTo>
                  <a:cubicBezTo>
                    <a:pt x="3627" y="229"/>
                    <a:pt x="3638" y="238"/>
                    <a:pt x="3657" y="240"/>
                  </a:cubicBezTo>
                  <a:cubicBezTo>
                    <a:pt x="3691" y="257"/>
                    <a:pt x="3698" y="265"/>
                    <a:pt x="3709" y="267"/>
                  </a:cubicBezTo>
                  <a:cubicBezTo>
                    <a:pt x="3751" y="290"/>
                    <a:pt x="3755" y="293"/>
                    <a:pt x="3761" y="294"/>
                  </a:cubicBezTo>
                  <a:cubicBezTo>
                    <a:pt x="3792" y="313"/>
                    <a:pt x="3794" y="315"/>
                    <a:pt x="3795" y="318"/>
                  </a:cubicBezTo>
                  <a:cubicBezTo>
                    <a:pt x="3817" y="331"/>
                    <a:pt x="3824" y="336"/>
                    <a:pt x="3830" y="344"/>
                  </a:cubicBezTo>
                  <a:cubicBezTo>
                    <a:pt x="3837" y="339"/>
                    <a:pt x="3833" y="338"/>
                    <a:pt x="3829" y="335"/>
                  </a:cubicBezTo>
                  <a:cubicBezTo>
                    <a:pt x="3748" y="279"/>
                    <a:pt x="3746" y="274"/>
                    <a:pt x="3738" y="276"/>
                  </a:cubicBezTo>
                  <a:cubicBezTo>
                    <a:pt x="3689" y="246"/>
                    <a:pt x="3677" y="244"/>
                    <a:pt x="3670" y="237"/>
                  </a:cubicBezTo>
                  <a:cubicBezTo>
                    <a:pt x="3605" y="209"/>
                    <a:pt x="3600" y="207"/>
                    <a:pt x="3593" y="207"/>
                  </a:cubicBezTo>
                  <a:cubicBezTo>
                    <a:pt x="3541" y="181"/>
                    <a:pt x="3531" y="177"/>
                    <a:pt x="3521" y="173"/>
                  </a:cubicBezTo>
                  <a:cubicBezTo>
                    <a:pt x="3487" y="152"/>
                    <a:pt x="3476" y="148"/>
                    <a:pt x="3468" y="142"/>
                  </a:cubicBezTo>
                  <a:cubicBezTo>
                    <a:pt x="3450" y="123"/>
                    <a:pt x="3447" y="124"/>
                    <a:pt x="3445" y="122"/>
                  </a:cubicBezTo>
                  <a:cubicBezTo>
                    <a:pt x="3426" y="105"/>
                    <a:pt x="3423" y="102"/>
                    <a:pt x="3426" y="101"/>
                  </a:cubicBezTo>
                  <a:close/>
                  <a:moveTo>
                    <a:pt x="3422" y="38"/>
                  </a:moveTo>
                  <a:cubicBezTo>
                    <a:pt x="3426" y="37"/>
                    <a:pt x="3428" y="39"/>
                    <a:pt x="3431" y="39"/>
                  </a:cubicBezTo>
                  <a:cubicBezTo>
                    <a:pt x="3434" y="44"/>
                    <a:pt x="3437" y="47"/>
                    <a:pt x="3442" y="50"/>
                  </a:cubicBezTo>
                  <a:cubicBezTo>
                    <a:pt x="3448" y="51"/>
                    <a:pt x="3451" y="55"/>
                    <a:pt x="3456" y="57"/>
                  </a:cubicBezTo>
                  <a:cubicBezTo>
                    <a:pt x="3460" y="61"/>
                    <a:pt x="3466" y="61"/>
                    <a:pt x="3470" y="65"/>
                  </a:cubicBezTo>
                  <a:cubicBezTo>
                    <a:pt x="3480" y="69"/>
                    <a:pt x="3486" y="77"/>
                    <a:pt x="3499" y="78"/>
                  </a:cubicBezTo>
                  <a:cubicBezTo>
                    <a:pt x="3506" y="86"/>
                    <a:pt x="3520" y="86"/>
                    <a:pt x="3526" y="94"/>
                  </a:cubicBezTo>
                  <a:cubicBezTo>
                    <a:pt x="3550" y="97"/>
                    <a:pt x="3570" y="105"/>
                    <a:pt x="3587" y="116"/>
                  </a:cubicBezTo>
                  <a:cubicBezTo>
                    <a:pt x="3599" y="116"/>
                    <a:pt x="3607" y="121"/>
                    <a:pt x="3618" y="122"/>
                  </a:cubicBezTo>
                  <a:cubicBezTo>
                    <a:pt x="3624" y="128"/>
                    <a:pt x="3636" y="128"/>
                    <a:pt x="3643" y="134"/>
                  </a:cubicBezTo>
                  <a:cubicBezTo>
                    <a:pt x="3653" y="135"/>
                    <a:pt x="3661" y="141"/>
                    <a:pt x="3672" y="143"/>
                  </a:cubicBezTo>
                  <a:cubicBezTo>
                    <a:pt x="3681" y="145"/>
                    <a:pt x="3687" y="152"/>
                    <a:pt x="3699" y="152"/>
                  </a:cubicBezTo>
                  <a:cubicBezTo>
                    <a:pt x="3691" y="160"/>
                    <a:pt x="3685" y="147"/>
                    <a:pt x="3674" y="151"/>
                  </a:cubicBezTo>
                  <a:cubicBezTo>
                    <a:pt x="3667" y="149"/>
                    <a:pt x="3659" y="148"/>
                    <a:pt x="3648" y="149"/>
                  </a:cubicBezTo>
                  <a:cubicBezTo>
                    <a:pt x="3645" y="145"/>
                    <a:pt x="3637" y="146"/>
                    <a:pt x="3632" y="143"/>
                  </a:cubicBezTo>
                  <a:cubicBezTo>
                    <a:pt x="3627" y="143"/>
                    <a:pt x="3622" y="141"/>
                    <a:pt x="3619" y="138"/>
                  </a:cubicBezTo>
                  <a:cubicBezTo>
                    <a:pt x="3607" y="137"/>
                    <a:pt x="3600" y="131"/>
                    <a:pt x="3588" y="131"/>
                  </a:cubicBezTo>
                  <a:cubicBezTo>
                    <a:pt x="3580" y="125"/>
                    <a:pt x="3567" y="125"/>
                    <a:pt x="3559" y="120"/>
                  </a:cubicBezTo>
                  <a:cubicBezTo>
                    <a:pt x="3550" y="116"/>
                    <a:pt x="3542" y="111"/>
                    <a:pt x="3532" y="109"/>
                  </a:cubicBezTo>
                  <a:cubicBezTo>
                    <a:pt x="3528" y="105"/>
                    <a:pt x="3522" y="104"/>
                    <a:pt x="3518" y="101"/>
                  </a:cubicBezTo>
                  <a:cubicBezTo>
                    <a:pt x="3516" y="100"/>
                    <a:pt x="3513" y="99"/>
                    <a:pt x="3509" y="100"/>
                  </a:cubicBezTo>
                  <a:cubicBezTo>
                    <a:pt x="3510" y="96"/>
                    <a:pt x="3507" y="96"/>
                    <a:pt x="3504" y="95"/>
                  </a:cubicBezTo>
                  <a:cubicBezTo>
                    <a:pt x="3497" y="90"/>
                    <a:pt x="3487" y="87"/>
                    <a:pt x="3481" y="80"/>
                  </a:cubicBezTo>
                  <a:cubicBezTo>
                    <a:pt x="3475" y="80"/>
                    <a:pt x="3473" y="75"/>
                    <a:pt x="3470" y="72"/>
                  </a:cubicBezTo>
                  <a:cubicBezTo>
                    <a:pt x="3466" y="72"/>
                    <a:pt x="3465" y="69"/>
                    <a:pt x="3461" y="70"/>
                  </a:cubicBezTo>
                  <a:cubicBezTo>
                    <a:pt x="3462" y="66"/>
                    <a:pt x="3459" y="66"/>
                    <a:pt x="3456" y="66"/>
                  </a:cubicBezTo>
                  <a:cubicBezTo>
                    <a:pt x="3455" y="60"/>
                    <a:pt x="3447" y="63"/>
                    <a:pt x="3445" y="58"/>
                  </a:cubicBezTo>
                  <a:cubicBezTo>
                    <a:pt x="3439" y="58"/>
                    <a:pt x="3438" y="52"/>
                    <a:pt x="3431" y="53"/>
                  </a:cubicBezTo>
                  <a:cubicBezTo>
                    <a:pt x="3428" y="45"/>
                    <a:pt x="3422" y="40"/>
                    <a:pt x="3415" y="36"/>
                  </a:cubicBezTo>
                  <a:cubicBezTo>
                    <a:pt x="3415" y="31"/>
                    <a:pt x="3422" y="35"/>
                    <a:pt x="3422" y="38"/>
                  </a:cubicBezTo>
                  <a:close/>
                  <a:moveTo>
                    <a:pt x="3358" y="316"/>
                  </a:moveTo>
                  <a:cubicBezTo>
                    <a:pt x="3355" y="318"/>
                    <a:pt x="3354" y="322"/>
                    <a:pt x="3352" y="325"/>
                  </a:cubicBezTo>
                  <a:cubicBezTo>
                    <a:pt x="3345" y="322"/>
                    <a:pt x="3356" y="319"/>
                    <a:pt x="3354" y="314"/>
                  </a:cubicBezTo>
                  <a:cubicBezTo>
                    <a:pt x="3356" y="311"/>
                    <a:pt x="3358" y="308"/>
                    <a:pt x="3360" y="305"/>
                  </a:cubicBezTo>
                  <a:cubicBezTo>
                    <a:pt x="3367" y="307"/>
                    <a:pt x="3355" y="310"/>
                    <a:pt x="3358" y="316"/>
                  </a:cubicBezTo>
                  <a:close/>
                  <a:moveTo>
                    <a:pt x="3369" y="289"/>
                  </a:moveTo>
                  <a:cubicBezTo>
                    <a:pt x="3368" y="293"/>
                    <a:pt x="3366" y="297"/>
                    <a:pt x="3364" y="302"/>
                  </a:cubicBezTo>
                  <a:cubicBezTo>
                    <a:pt x="3358" y="300"/>
                    <a:pt x="3368" y="295"/>
                    <a:pt x="3365" y="289"/>
                  </a:cubicBezTo>
                  <a:cubicBezTo>
                    <a:pt x="3369" y="286"/>
                    <a:pt x="3372" y="281"/>
                    <a:pt x="3373" y="275"/>
                  </a:cubicBezTo>
                  <a:cubicBezTo>
                    <a:pt x="3378" y="277"/>
                    <a:pt x="3371" y="286"/>
                    <a:pt x="3369" y="289"/>
                  </a:cubicBezTo>
                  <a:close/>
                  <a:moveTo>
                    <a:pt x="3386" y="250"/>
                  </a:moveTo>
                  <a:cubicBezTo>
                    <a:pt x="3383" y="256"/>
                    <a:pt x="3386" y="247"/>
                    <a:pt x="3386" y="244"/>
                  </a:cubicBezTo>
                  <a:cubicBezTo>
                    <a:pt x="3390" y="245"/>
                    <a:pt x="3387" y="248"/>
                    <a:pt x="3386" y="250"/>
                  </a:cubicBezTo>
                  <a:close/>
                  <a:moveTo>
                    <a:pt x="3411" y="294"/>
                  </a:moveTo>
                  <a:cubicBezTo>
                    <a:pt x="3406" y="294"/>
                    <a:pt x="3410" y="287"/>
                    <a:pt x="3411" y="286"/>
                  </a:cubicBezTo>
                  <a:cubicBezTo>
                    <a:pt x="3417" y="287"/>
                    <a:pt x="3409" y="290"/>
                    <a:pt x="3411" y="294"/>
                  </a:cubicBezTo>
                  <a:close/>
                  <a:moveTo>
                    <a:pt x="3420" y="261"/>
                  </a:moveTo>
                  <a:cubicBezTo>
                    <a:pt x="3416" y="267"/>
                    <a:pt x="3419" y="257"/>
                    <a:pt x="3419" y="254"/>
                  </a:cubicBezTo>
                  <a:cubicBezTo>
                    <a:pt x="3423" y="256"/>
                    <a:pt x="3420" y="258"/>
                    <a:pt x="3420" y="261"/>
                  </a:cubicBezTo>
                  <a:close/>
                  <a:moveTo>
                    <a:pt x="3593" y="579"/>
                  </a:moveTo>
                  <a:cubicBezTo>
                    <a:pt x="3593" y="580"/>
                    <a:pt x="3593" y="582"/>
                    <a:pt x="3593" y="583"/>
                  </a:cubicBezTo>
                  <a:cubicBezTo>
                    <a:pt x="3589" y="585"/>
                    <a:pt x="3589" y="580"/>
                    <a:pt x="3589" y="577"/>
                  </a:cubicBezTo>
                  <a:cubicBezTo>
                    <a:pt x="3590" y="577"/>
                    <a:pt x="3591" y="579"/>
                    <a:pt x="3593" y="579"/>
                  </a:cubicBezTo>
                  <a:close/>
                  <a:moveTo>
                    <a:pt x="3576" y="556"/>
                  </a:moveTo>
                  <a:cubicBezTo>
                    <a:pt x="3575" y="562"/>
                    <a:pt x="3571" y="551"/>
                    <a:pt x="3567" y="552"/>
                  </a:cubicBezTo>
                  <a:cubicBezTo>
                    <a:pt x="3567" y="549"/>
                    <a:pt x="3567" y="546"/>
                    <a:pt x="3565" y="546"/>
                  </a:cubicBezTo>
                  <a:cubicBezTo>
                    <a:pt x="3569" y="539"/>
                    <a:pt x="3571" y="556"/>
                    <a:pt x="3576" y="556"/>
                  </a:cubicBezTo>
                  <a:close/>
                  <a:moveTo>
                    <a:pt x="3522" y="440"/>
                  </a:moveTo>
                  <a:cubicBezTo>
                    <a:pt x="3518" y="438"/>
                    <a:pt x="3516" y="434"/>
                    <a:pt x="3515" y="429"/>
                  </a:cubicBezTo>
                  <a:cubicBezTo>
                    <a:pt x="3519" y="430"/>
                    <a:pt x="3521" y="435"/>
                    <a:pt x="3522" y="440"/>
                  </a:cubicBezTo>
                  <a:close/>
                  <a:moveTo>
                    <a:pt x="3503" y="443"/>
                  </a:moveTo>
                  <a:cubicBezTo>
                    <a:pt x="3507" y="446"/>
                    <a:pt x="3504" y="458"/>
                    <a:pt x="3508" y="462"/>
                  </a:cubicBezTo>
                  <a:cubicBezTo>
                    <a:pt x="3505" y="460"/>
                    <a:pt x="3503" y="460"/>
                    <a:pt x="3500" y="463"/>
                  </a:cubicBezTo>
                  <a:cubicBezTo>
                    <a:pt x="3502" y="474"/>
                    <a:pt x="3498" y="479"/>
                    <a:pt x="3497" y="487"/>
                  </a:cubicBezTo>
                  <a:cubicBezTo>
                    <a:pt x="3497" y="495"/>
                    <a:pt x="3491" y="481"/>
                    <a:pt x="3497" y="483"/>
                  </a:cubicBezTo>
                  <a:cubicBezTo>
                    <a:pt x="3495" y="466"/>
                    <a:pt x="3502" y="458"/>
                    <a:pt x="3503" y="443"/>
                  </a:cubicBezTo>
                  <a:close/>
                  <a:moveTo>
                    <a:pt x="3451" y="265"/>
                  </a:moveTo>
                  <a:cubicBezTo>
                    <a:pt x="3459" y="267"/>
                    <a:pt x="3454" y="277"/>
                    <a:pt x="3452" y="281"/>
                  </a:cubicBezTo>
                  <a:cubicBezTo>
                    <a:pt x="3445" y="278"/>
                    <a:pt x="3454" y="272"/>
                    <a:pt x="3451" y="265"/>
                  </a:cubicBezTo>
                  <a:close/>
                  <a:moveTo>
                    <a:pt x="57" y="2139"/>
                  </a:moveTo>
                  <a:cubicBezTo>
                    <a:pt x="52" y="2141"/>
                    <a:pt x="48" y="2128"/>
                    <a:pt x="43" y="2130"/>
                  </a:cubicBezTo>
                  <a:cubicBezTo>
                    <a:pt x="38" y="2120"/>
                    <a:pt x="28" y="2117"/>
                    <a:pt x="18" y="2109"/>
                  </a:cubicBezTo>
                  <a:cubicBezTo>
                    <a:pt x="12" y="2104"/>
                    <a:pt x="6" y="2099"/>
                    <a:pt x="0" y="2093"/>
                  </a:cubicBezTo>
                  <a:cubicBezTo>
                    <a:pt x="0" y="2105"/>
                    <a:pt x="0" y="2105"/>
                    <a:pt x="0" y="2105"/>
                  </a:cubicBezTo>
                  <a:cubicBezTo>
                    <a:pt x="5" y="2108"/>
                    <a:pt x="10" y="2111"/>
                    <a:pt x="15" y="2115"/>
                  </a:cubicBezTo>
                  <a:cubicBezTo>
                    <a:pt x="29" y="2128"/>
                    <a:pt x="43" y="2139"/>
                    <a:pt x="58" y="2150"/>
                  </a:cubicBezTo>
                  <a:cubicBezTo>
                    <a:pt x="60" y="2153"/>
                    <a:pt x="64" y="2157"/>
                    <a:pt x="67" y="2160"/>
                  </a:cubicBezTo>
                  <a:cubicBezTo>
                    <a:pt x="74" y="2160"/>
                    <a:pt x="74" y="2160"/>
                    <a:pt x="74" y="2160"/>
                  </a:cubicBezTo>
                  <a:cubicBezTo>
                    <a:pt x="72" y="2157"/>
                    <a:pt x="69" y="2154"/>
                    <a:pt x="67" y="2150"/>
                  </a:cubicBezTo>
                  <a:cubicBezTo>
                    <a:pt x="61" y="2143"/>
                    <a:pt x="59" y="2146"/>
                    <a:pt x="57" y="2139"/>
                  </a:cubicBezTo>
                  <a:close/>
                  <a:moveTo>
                    <a:pt x="0" y="2131"/>
                  </a:moveTo>
                  <a:cubicBezTo>
                    <a:pt x="0" y="2152"/>
                    <a:pt x="0" y="2152"/>
                    <a:pt x="0" y="2152"/>
                  </a:cubicBezTo>
                  <a:cubicBezTo>
                    <a:pt x="2" y="2155"/>
                    <a:pt x="4" y="2158"/>
                    <a:pt x="6" y="2160"/>
                  </a:cubicBezTo>
                  <a:cubicBezTo>
                    <a:pt x="18" y="2160"/>
                    <a:pt x="18" y="2160"/>
                    <a:pt x="18" y="2160"/>
                  </a:cubicBezTo>
                  <a:cubicBezTo>
                    <a:pt x="15" y="2155"/>
                    <a:pt x="11" y="2149"/>
                    <a:pt x="5" y="2144"/>
                  </a:cubicBezTo>
                  <a:cubicBezTo>
                    <a:pt x="4" y="2139"/>
                    <a:pt x="2" y="2135"/>
                    <a:pt x="0" y="2131"/>
                  </a:cubicBezTo>
                  <a:close/>
                  <a:moveTo>
                    <a:pt x="1714" y="33"/>
                  </a:moveTo>
                  <a:cubicBezTo>
                    <a:pt x="1718" y="31"/>
                    <a:pt x="1719" y="23"/>
                    <a:pt x="1721" y="17"/>
                  </a:cubicBezTo>
                  <a:cubicBezTo>
                    <a:pt x="1726" y="16"/>
                    <a:pt x="1724" y="2"/>
                    <a:pt x="1730" y="2"/>
                  </a:cubicBezTo>
                  <a:cubicBezTo>
                    <a:pt x="1730" y="1"/>
                    <a:pt x="1730" y="1"/>
                    <a:pt x="1730" y="0"/>
                  </a:cubicBezTo>
                  <a:cubicBezTo>
                    <a:pt x="1723" y="0"/>
                    <a:pt x="1723" y="0"/>
                    <a:pt x="1723" y="0"/>
                  </a:cubicBezTo>
                  <a:cubicBezTo>
                    <a:pt x="1720" y="5"/>
                    <a:pt x="1718" y="9"/>
                    <a:pt x="1715" y="13"/>
                  </a:cubicBezTo>
                  <a:cubicBezTo>
                    <a:pt x="1710" y="27"/>
                    <a:pt x="1705" y="42"/>
                    <a:pt x="1699" y="54"/>
                  </a:cubicBezTo>
                  <a:cubicBezTo>
                    <a:pt x="1702" y="61"/>
                    <a:pt x="1694" y="63"/>
                    <a:pt x="1693" y="72"/>
                  </a:cubicBezTo>
                  <a:cubicBezTo>
                    <a:pt x="1691" y="82"/>
                    <a:pt x="1692" y="83"/>
                    <a:pt x="1687" y="91"/>
                  </a:cubicBezTo>
                  <a:cubicBezTo>
                    <a:pt x="1685" y="88"/>
                    <a:pt x="1688" y="82"/>
                    <a:pt x="1687" y="77"/>
                  </a:cubicBezTo>
                  <a:cubicBezTo>
                    <a:pt x="1688" y="73"/>
                    <a:pt x="1690" y="68"/>
                    <a:pt x="1691" y="63"/>
                  </a:cubicBezTo>
                  <a:cubicBezTo>
                    <a:pt x="1692" y="53"/>
                    <a:pt x="1693" y="52"/>
                    <a:pt x="1696" y="39"/>
                  </a:cubicBezTo>
                  <a:cubicBezTo>
                    <a:pt x="1699" y="24"/>
                    <a:pt x="1705" y="13"/>
                    <a:pt x="1710" y="0"/>
                  </a:cubicBezTo>
                  <a:cubicBezTo>
                    <a:pt x="1703" y="0"/>
                    <a:pt x="1703" y="0"/>
                    <a:pt x="1703" y="0"/>
                  </a:cubicBezTo>
                  <a:cubicBezTo>
                    <a:pt x="1695" y="24"/>
                    <a:pt x="1693" y="32"/>
                    <a:pt x="1684" y="65"/>
                  </a:cubicBezTo>
                  <a:cubicBezTo>
                    <a:pt x="1684" y="77"/>
                    <a:pt x="1684" y="89"/>
                    <a:pt x="1679" y="103"/>
                  </a:cubicBezTo>
                  <a:cubicBezTo>
                    <a:pt x="1682" y="103"/>
                    <a:pt x="1685" y="103"/>
                    <a:pt x="1682" y="101"/>
                  </a:cubicBezTo>
                  <a:cubicBezTo>
                    <a:pt x="1684" y="98"/>
                    <a:pt x="1686" y="102"/>
                    <a:pt x="1686" y="104"/>
                  </a:cubicBezTo>
                  <a:cubicBezTo>
                    <a:pt x="1686" y="109"/>
                    <a:pt x="1678" y="118"/>
                    <a:pt x="1686" y="118"/>
                  </a:cubicBezTo>
                  <a:cubicBezTo>
                    <a:pt x="1691" y="95"/>
                    <a:pt x="1698" y="83"/>
                    <a:pt x="1700" y="65"/>
                  </a:cubicBezTo>
                  <a:cubicBezTo>
                    <a:pt x="1705" y="57"/>
                    <a:pt x="1709" y="44"/>
                    <a:pt x="1714" y="33"/>
                  </a:cubicBezTo>
                  <a:close/>
                  <a:moveTo>
                    <a:pt x="3158" y="1807"/>
                  </a:moveTo>
                  <a:cubicBezTo>
                    <a:pt x="3155" y="1805"/>
                    <a:pt x="3153" y="1805"/>
                    <a:pt x="3151" y="1805"/>
                  </a:cubicBezTo>
                  <a:cubicBezTo>
                    <a:pt x="3135" y="1790"/>
                    <a:pt x="3132" y="1787"/>
                    <a:pt x="3131" y="1789"/>
                  </a:cubicBezTo>
                  <a:cubicBezTo>
                    <a:pt x="3095" y="1762"/>
                    <a:pt x="3093" y="1759"/>
                    <a:pt x="3083" y="1754"/>
                  </a:cubicBezTo>
                  <a:cubicBezTo>
                    <a:pt x="3060" y="1715"/>
                    <a:pt x="3059" y="1709"/>
                    <a:pt x="3057" y="1703"/>
                  </a:cubicBezTo>
                  <a:cubicBezTo>
                    <a:pt x="3049" y="1705"/>
                    <a:pt x="3054" y="1709"/>
                    <a:pt x="3051" y="1715"/>
                  </a:cubicBezTo>
                  <a:cubicBezTo>
                    <a:pt x="3069" y="1745"/>
                    <a:pt x="3066" y="1750"/>
                    <a:pt x="3073" y="1753"/>
                  </a:cubicBezTo>
                  <a:cubicBezTo>
                    <a:pt x="3064" y="1757"/>
                    <a:pt x="3058" y="1755"/>
                    <a:pt x="3052" y="1750"/>
                  </a:cubicBezTo>
                  <a:cubicBezTo>
                    <a:pt x="3027" y="1719"/>
                    <a:pt x="3031" y="1715"/>
                    <a:pt x="3024" y="1713"/>
                  </a:cubicBezTo>
                  <a:cubicBezTo>
                    <a:pt x="3006" y="1687"/>
                    <a:pt x="3005" y="1680"/>
                    <a:pt x="2998" y="1674"/>
                  </a:cubicBezTo>
                  <a:cubicBezTo>
                    <a:pt x="2974" y="1614"/>
                    <a:pt x="2974" y="1605"/>
                    <a:pt x="2968" y="1597"/>
                  </a:cubicBezTo>
                  <a:cubicBezTo>
                    <a:pt x="2960" y="1561"/>
                    <a:pt x="2955" y="1552"/>
                    <a:pt x="2954" y="1543"/>
                  </a:cubicBezTo>
                  <a:cubicBezTo>
                    <a:pt x="2942" y="1487"/>
                    <a:pt x="2938" y="1485"/>
                    <a:pt x="2939" y="1483"/>
                  </a:cubicBezTo>
                  <a:cubicBezTo>
                    <a:pt x="2932" y="1458"/>
                    <a:pt x="2930" y="1454"/>
                    <a:pt x="2926" y="1451"/>
                  </a:cubicBezTo>
                  <a:cubicBezTo>
                    <a:pt x="2918" y="1423"/>
                    <a:pt x="2918" y="1412"/>
                    <a:pt x="2913" y="1416"/>
                  </a:cubicBezTo>
                  <a:cubicBezTo>
                    <a:pt x="2922" y="1441"/>
                    <a:pt x="2923" y="1444"/>
                    <a:pt x="2924" y="1447"/>
                  </a:cubicBezTo>
                  <a:cubicBezTo>
                    <a:pt x="2933" y="1489"/>
                    <a:pt x="2937" y="1499"/>
                    <a:pt x="2939" y="1510"/>
                  </a:cubicBezTo>
                  <a:cubicBezTo>
                    <a:pt x="2947" y="1546"/>
                    <a:pt x="2946" y="1552"/>
                    <a:pt x="2950" y="1556"/>
                  </a:cubicBezTo>
                  <a:cubicBezTo>
                    <a:pt x="2955" y="1583"/>
                    <a:pt x="2959" y="1585"/>
                    <a:pt x="2955" y="1588"/>
                  </a:cubicBezTo>
                  <a:cubicBezTo>
                    <a:pt x="2965" y="1615"/>
                    <a:pt x="2972" y="1624"/>
                    <a:pt x="2974" y="1635"/>
                  </a:cubicBezTo>
                  <a:cubicBezTo>
                    <a:pt x="3005" y="1703"/>
                    <a:pt x="3014" y="1707"/>
                    <a:pt x="3013" y="1713"/>
                  </a:cubicBezTo>
                  <a:cubicBezTo>
                    <a:pt x="3012" y="1729"/>
                    <a:pt x="3007" y="1712"/>
                    <a:pt x="2996" y="1704"/>
                  </a:cubicBezTo>
                  <a:cubicBezTo>
                    <a:pt x="2983" y="1672"/>
                    <a:pt x="2975" y="1670"/>
                    <a:pt x="2977" y="1666"/>
                  </a:cubicBezTo>
                  <a:cubicBezTo>
                    <a:pt x="2961" y="1640"/>
                    <a:pt x="2961" y="1632"/>
                    <a:pt x="2956" y="1626"/>
                  </a:cubicBezTo>
                  <a:cubicBezTo>
                    <a:pt x="2948" y="1598"/>
                    <a:pt x="2946" y="1591"/>
                    <a:pt x="2945" y="1584"/>
                  </a:cubicBezTo>
                  <a:cubicBezTo>
                    <a:pt x="2934" y="1529"/>
                    <a:pt x="2935" y="1525"/>
                    <a:pt x="2934" y="1522"/>
                  </a:cubicBezTo>
                  <a:cubicBezTo>
                    <a:pt x="2931" y="1493"/>
                    <a:pt x="2927" y="1487"/>
                    <a:pt x="2928" y="1479"/>
                  </a:cubicBezTo>
                  <a:cubicBezTo>
                    <a:pt x="2906" y="1410"/>
                    <a:pt x="2905" y="1403"/>
                    <a:pt x="2902" y="1396"/>
                  </a:cubicBezTo>
                  <a:cubicBezTo>
                    <a:pt x="2891" y="1385"/>
                    <a:pt x="2900" y="1391"/>
                    <a:pt x="2900" y="1400"/>
                  </a:cubicBezTo>
                  <a:cubicBezTo>
                    <a:pt x="2911" y="1442"/>
                    <a:pt x="2915" y="1445"/>
                    <a:pt x="2913" y="1450"/>
                  </a:cubicBezTo>
                  <a:cubicBezTo>
                    <a:pt x="2922" y="1477"/>
                    <a:pt x="2920" y="1480"/>
                    <a:pt x="2921" y="1482"/>
                  </a:cubicBezTo>
                  <a:cubicBezTo>
                    <a:pt x="2923" y="1506"/>
                    <a:pt x="2930" y="1509"/>
                    <a:pt x="2926" y="1514"/>
                  </a:cubicBezTo>
                  <a:cubicBezTo>
                    <a:pt x="2937" y="1582"/>
                    <a:pt x="2936" y="1585"/>
                    <a:pt x="2938" y="1587"/>
                  </a:cubicBezTo>
                  <a:cubicBezTo>
                    <a:pt x="2946" y="1620"/>
                    <a:pt x="2947" y="1623"/>
                    <a:pt x="2947" y="1628"/>
                  </a:cubicBezTo>
                  <a:cubicBezTo>
                    <a:pt x="2952" y="1638"/>
                    <a:pt x="2959" y="1643"/>
                    <a:pt x="2958" y="1648"/>
                  </a:cubicBezTo>
                  <a:cubicBezTo>
                    <a:pt x="2970" y="1669"/>
                    <a:pt x="2970" y="1675"/>
                    <a:pt x="2975" y="1680"/>
                  </a:cubicBezTo>
                  <a:cubicBezTo>
                    <a:pt x="2985" y="1703"/>
                    <a:pt x="2991" y="1708"/>
                    <a:pt x="2992" y="1715"/>
                  </a:cubicBezTo>
                  <a:cubicBezTo>
                    <a:pt x="2960" y="1672"/>
                    <a:pt x="2952" y="1665"/>
                    <a:pt x="2949" y="1657"/>
                  </a:cubicBezTo>
                  <a:cubicBezTo>
                    <a:pt x="2930" y="1604"/>
                    <a:pt x="2923" y="1599"/>
                    <a:pt x="2923" y="1593"/>
                  </a:cubicBezTo>
                  <a:cubicBezTo>
                    <a:pt x="2916" y="1554"/>
                    <a:pt x="2909" y="1552"/>
                    <a:pt x="2911" y="1548"/>
                  </a:cubicBezTo>
                  <a:cubicBezTo>
                    <a:pt x="2903" y="1513"/>
                    <a:pt x="2903" y="1506"/>
                    <a:pt x="2901" y="1500"/>
                  </a:cubicBezTo>
                  <a:cubicBezTo>
                    <a:pt x="2897" y="1475"/>
                    <a:pt x="2894" y="1469"/>
                    <a:pt x="2895" y="1462"/>
                  </a:cubicBezTo>
                  <a:cubicBezTo>
                    <a:pt x="2886" y="1404"/>
                    <a:pt x="2880" y="1402"/>
                    <a:pt x="2879" y="1399"/>
                  </a:cubicBezTo>
                  <a:cubicBezTo>
                    <a:pt x="2849" y="1306"/>
                    <a:pt x="2845" y="1298"/>
                    <a:pt x="2848" y="1289"/>
                  </a:cubicBezTo>
                  <a:cubicBezTo>
                    <a:pt x="2840" y="1270"/>
                    <a:pt x="2841" y="1277"/>
                    <a:pt x="2844" y="1284"/>
                  </a:cubicBezTo>
                  <a:cubicBezTo>
                    <a:pt x="2845" y="1328"/>
                    <a:pt x="2844" y="1332"/>
                    <a:pt x="2849" y="1334"/>
                  </a:cubicBezTo>
                  <a:cubicBezTo>
                    <a:pt x="2853" y="1401"/>
                    <a:pt x="2850" y="1416"/>
                    <a:pt x="2854" y="1429"/>
                  </a:cubicBezTo>
                  <a:cubicBezTo>
                    <a:pt x="2854" y="1447"/>
                    <a:pt x="2859" y="1448"/>
                    <a:pt x="2855" y="1451"/>
                  </a:cubicBezTo>
                  <a:cubicBezTo>
                    <a:pt x="2860" y="1486"/>
                    <a:pt x="2863" y="1500"/>
                    <a:pt x="2863" y="1514"/>
                  </a:cubicBezTo>
                  <a:cubicBezTo>
                    <a:pt x="2878" y="1567"/>
                    <a:pt x="2875" y="1571"/>
                    <a:pt x="2878" y="1574"/>
                  </a:cubicBezTo>
                  <a:cubicBezTo>
                    <a:pt x="2882" y="1588"/>
                    <a:pt x="2881" y="1592"/>
                    <a:pt x="2886" y="1594"/>
                  </a:cubicBezTo>
                  <a:cubicBezTo>
                    <a:pt x="2895" y="1630"/>
                    <a:pt x="2905" y="1631"/>
                    <a:pt x="2897" y="1633"/>
                  </a:cubicBezTo>
                  <a:cubicBezTo>
                    <a:pt x="2887" y="1603"/>
                    <a:pt x="2880" y="1602"/>
                    <a:pt x="2877" y="1599"/>
                  </a:cubicBezTo>
                  <a:cubicBezTo>
                    <a:pt x="2871" y="1576"/>
                    <a:pt x="2870" y="1573"/>
                    <a:pt x="2870" y="1571"/>
                  </a:cubicBezTo>
                  <a:cubicBezTo>
                    <a:pt x="2856" y="1524"/>
                    <a:pt x="2855" y="1519"/>
                    <a:pt x="2855" y="1514"/>
                  </a:cubicBezTo>
                  <a:cubicBezTo>
                    <a:pt x="2847" y="1481"/>
                    <a:pt x="2848" y="1476"/>
                    <a:pt x="2844" y="1472"/>
                  </a:cubicBezTo>
                  <a:cubicBezTo>
                    <a:pt x="2834" y="1424"/>
                    <a:pt x="2823" y="1421"/>
                    <a:pt x="2829" y="1415"/>
                  </a:cubicBezTo>
                  <a:cubicBezTo>
                    <a:pt x="2807" y="1354"/>
                    <a:pt x="2797" y="1336"/>
                    <a:pt x="2792" y="1317"/>
                  </a:cubicBezTo>
                  <a:cubicBezTo>
                    <a:pt x="2772" y="1287"/>
                    <a:pt x="2779" y="1281"/>
                    <a:pt x="2772" y="1278"/>
                  </a:cubicBezTo>
                  <a:cubicBezTo>
                    <a:pt x="2760" y="1259"/>
                    <a:pt x="2763" y="1254"/>
                    <a:pt x="2758" y="1250"/>
                  </a:cubicBezTo>
                  <a:cubicBezTo>
                    <a:pt x="2739" y="1219"/>
                    <a:pt x="2740" y="1214"/>
                    <a:pt x="2733" y="1210"/>
                  </a:cubicBezTo>
                  <a:cubicBezTo>
                    <a:pt x="2704" y="1176"/>
                    <a:pt x="2698" y="1167"/>
                    <a:pt x="2691" y="1158"/>
                  </a:cubicBezTo>
                  <a:cubicBezTo>
                    <a:pt x="2677" y="1152"/>
                    <a:pt x="2667" y="1150"/>
                    <a:pt x="2672" y="1156"/>
                  </a:cubicBezTo>
                  <a:cubicBezTo>
                    <a:pt x="2687" y="1171"/>
                    <a:pt x="2696" y="1174"/>
                    <a:pt x="2701" y="1178"/>
                  </a:cubicBezTo>
                  <a:cubicBezTo>
                    <a:pt x="2719" y="1217"/>
                    <a:pt x="2727" y="1221"/>
                    <a:pt x="2727" y="1227"/>
                  </a:cubicBezTo>
                  <a:cubicBezTo>
                    <a:pt x="2742" y="1266"/>
                    <a:pt x="2752" y="1271"/>
                    <a:pt x="2751" y="1277"/>
                  </a:cubicBezTo>
                  <a:cubicBezTo>
                    <a:pt x="2767" y="1314"/>
                    <a:pt x="2767" y="1317"/>
                    <a:pt x="2771" y="1319"/>
                  </a:cubicBezTo>
                  <a:cubicBezTo>
                    <a:pt x="2780" y="1351"/>
                    <a:pt x="2787" y="1356"/>
                    <a:pt x="2786" y="1363"/>
                  </a:cubicBezTo>
                  <a:cubicBezTo>
                    <a:pt x="2796" y="1382"/>
                    <a:pt x="2794" y="1385"/>
                    <a:pt x="2795" y="1388"/>
                  </a:cubicBezTo>
                  <a:cubicBezTo>
                    <a:pt x="2803" y="1417"/>
                    <a:pt x="2805" y="1420"/>
                    <a:pt x="2809" y="1423"/>
                  </a:cubicBezTo>
                  <a:cubicBezTo>
                    <a:pt x="2813" y="1444"/>
                    <a:pt x="2814" y="1447"/>
                    <a:pt x="2811" y="1450"/>
                  </a:cubicBezTo>
                  <a:cubicBezTo>
                    <a:pt x="2825" y="1491"/>
                    <a:pt x="2828" y="1493"/>
                    <a:pt x="2828" y="1496"/>
                  </a:cubicBezTo>
                  <a:cubicBezTo>
                    <a:pt x="2835" y="1522"/>
                    <a:pt x="2836" y="1525"/>
                    <a:pt x="2839" y="1527"/>
                  </a:cubicBezTo>
                  <a:cubicBezTo>
                    <a:pt x="2851" y="1580"/>
                    <a:pt x="2853" y="1585"/>
                    <a:pt x="2858" y="1589"/>
                  </a:cubicBezTo>
                  <a:cubicBezTo>
                    <a:pt x="2886" y="1644"/>
                    <a:pt x="2890" y="1655"/>
                    <a:pt x="2897" y="1665"/>
                  </a:cubicBezTo>
                  <a:cubicBezTo>
                    <a:pt x="2908" y="1689"/>
                    <a:pt x="2910" y="1697"/>
                    <a:pt x="2906" y="1694"/>
                  </a:cubicBezTo>
                  <a:cubicBezTo>
                    <a:pt x="2862" y="1637"/>
                    <a:pt x="2851" y="1606"/>
                    <a:pt x="2832" y="1577"/>
                  </a:cubicBezTo>
                  <a:cubicBezTo>
                    <a:pt x="2811" y="1528"/>
                    <a:pt x="2810" y="1524"/>
                    <a:pt x="2809" y="1520"/>
                  </a:cubicBezTo>
                  <a:cubicBezTo>
                    <a:pt x="2791" y="1470"/>
                    <a:pt x="2788" y="1454"/>
                    <a:pt x="2785" y="1438"/>
                  </a:cubicBezTo>
                  <a:cubicBezTo>
                    <a:pt x="2763" y="1361"/>
                    <a:pt x="2758" y="1353"/>
                    <a:pt x="2755" y="1345"/>
                  </a:cubicBezTo>
                  <a:cubicBezTo>
                    <a:pt x="2747" y="1318"/>
                    <a:pt x="2739" y="1315"/>
                    <a:pt x="2742" y="1310"/>
                  </a:cubicBezTo>
                  <a:cubicBezTo>
                    <a:pt x="2741" y="1318"/>
                    <a:pt x="2741" y="1322"/>
                    <a:pt x="2742" y="1326"/>
                  </a:cubicBezTo>
                  <a:cubicBezTo>
                    <a:pt x="2761" y="1380"/>
                    <a:pt x="2766" y="1383"/>
                    <a:pt x="2764" y="1388"/>
                  </a:cubicBezTo>
                  <a:cubicBezTo>
                    <a:pt x="2781" y="1433"/>
                    <a:pt x="2773" y="1439"/>
                    <a:pt x="2780" y="1443"/>
                  </a:cubicBezTo>
                  <a:cubicBezTo>
                    <a:pt x="2790" y="1491"/>
                    <a:pt x="2792" y="1496"/>
                    <a:pt x="2793" y="1501"/>
                  </a:cubicBezTo>
                  <a:cubicBezTo>
                    <a:pt x="2787" y="1502"/>
                    <a:pt x="2789" y="1498"/>
                    <a:pt x="2789" y="1496"/>
                  </a:cubicBezTo>
                  <a:cubicBezTo>
                    <a:pt x="2774" y="1451"/>
                    <a:pt x="2763" y="1443"/>
                    <a:pt x="2765" y="1433"/>
                  </a:cubicBezTo>
                  <a:cubicBezTo>
                    <a:pt x="2755" y="1409"/>
                    <a:pt x="2757" y="1406"/>
                    <a:pt x="2756" y="1403"/>
                  </a:cubicBezTo>
                  <a:cubicBezTo>
                    <a:pt x="2750" y="1380"/>
                    <a:pt x="2748" y="1378"/>
                    <a:pt x="2749" y="1375"/>
                  </a:cubicBezTo>
                  <a:cubicBezTo>
                    <a:pt x="2738" y="1336"/>
                    <a:pt x="2739" y="1326"/>
                    <a:pt x="2732" y="1317"/>
                  </a:cubicBezTo>
                  <a:cubicBezTo>
                    <a:pt x="2728" y="1292"/>
                    <a:pt x="2727" y="1288"/>
                    <a:pt x="2730" y="1289"/>
                  </a:cubicBezTo>
                  <a:cubicBezTo>
                    <a:pt x="2732" y="1282"/>
                    <a:pt x="2729" y="1282"/>
                    <a:pt x="2727" y="1282"/>
                  </a:cubicBezTo>
                  <a:cubicBezTo>
                    <a:pt x="2709" y="1224"/>
                    <a:pt x="2705" y="1217"/>
                    <a:pt x="2701" y="1210"/>
                  </a:cubicBezTo>
                  <a:cubicBezTo>
                    <a:pt x="2696" y="1199"/>
                    <a:pt x="2693" y="1203"/>
                    <a:pt x="2696" y="1206"/>
                  </a:cubicBezTo>
                  <a:cubicBezTo>
                    <a:pt x="2702" y="1235"/>
                    <a:pt x="2712" y="1241"/>
                    <a:pt x="2709" y="1249"/>
                  </a:cubicBezTo>
                  <a:cubicBezTo>
                    <a:pt x="2725" y="1297"/>
                    <a:pt x="2724" y="1301"/>
                    <a:pt x="2725" y="1304"/>
                  </a:cubicBezTo>
                  <a:cubicBezTo>
                    <a:pt x="2726" y="1320"/>
                    <a:pt x="2730" y="1323"/>
                    <a:pt x="2728" y="1327"/>
                  </a:cubicBezTo>
                  <a:cubicBezTo>
                    <a:pt x="2735" y="1366"/>
                    <a:pt x="2739" y="1368"/>
                    <a:pt x="2740" y="1372"/>
                  </a:cubicBezTo>
                  <a:cubicBezTo>
                    <a:pt x="2745" y="1391"/>
                    <a:pt x="2748" y="1399"/>
                    <a:pt x="2746" y="1407"/>
                  </a:cubicBezTo>
                  <a:cubicBezTo>
                    <a:pt x="2757" y="1429"/>
                    <a:pt x="2755" y="1432"/>
                    <a:pt x="2756" y="1435"/>
                  </a:cubicBezTo>
                  <a:cubicBezTo>
                    <a:pt x="2761" y="1455"/>
                    <a:pt x="2766" y="1459"/>
                    <a:pt x="2762" y="1465"/>
                  </a:cubicBezTo>
                  <a:cubicBezTo>
                    <a:pt x="2789" y="1521"/>
                    <a:pt x="2792" y="1525"/>
                    <a:pt x="2789" y="1530"/>
                  </a:cubicBezTo>
                  <a:cubicBezTo>
                    <a:pt x="2809" y="1580"/>
                    <a:pt x="2816" y="1588"/>
                    <a:pt x="2818" y="1597"/>
                  </a:cubicBezTo>
                  <a:cubicBezTo>
                    <a:pt x="2846" y="1638"/>
                    <a:pt x="2843" y="1644"/>
                    <a:pt x="2851" y="1647"/>
                  </a:cubicBezTo>
                  <a:cubicBezTo>
                    <a:pt x="2857" y="1651"/>
                    <a:pt x="2858" y="1648"/>
                    <a:pt x="2855" y="1645"/>
                  </a:cubicBezTo>
                  <a:cubicBezTo>
                    <a:pt x="2847" y="1622"/>
                    <a:pt x="2838" y="1620"/>
                    <a:pt x="2840" y="1616"/>
                  </a:cubicBezTo>
                  <a:cubicBezTo>
                    <a:pt x="2807" y="1551"/>
                    <a:pt x="2804" y="1544"/>
                    <a:pt x="2803" y="1537"/>
                  </a:cubicBezTo>
                  <a:cubicBezTo>
                    <a:pt x="2799" y="1521"/>
                    <a:pt x="2796" y="1518"/>
                    <a:pt x="2800" y="1519"/>
                  </a:cubicBezTo>
                  <a:cubicBezTo>
                    <a:pt x="2808" y="1542"/>
                    <a:pt x="2809" y="1548"/>
                    <a:pt x="2813" y="1554"/>
                  </a:cubicBezTo>
                  <a:cubicBezTo>
                    <a:pt x="2824" y="1583"/>
                    <a:pt x="2831" y="1585"/>
                    <a:pt x="2829" y="1588"/>
                  </a:cubicBezTo>
                  <a:cubicBezTo>
                    <a:pt x="2842" y="1611"/>
                    <a:pt x="2844" y="1617"/>
                    <a:pt x="2849" y="1622"/>
                  </a:cubicBezTo>
                  <a:cubicBezTo>
                    <a:pt x="2854" y="1643"/>
                    <a:pt x="2867" y="1644"/>
                    <a:pt x="2863" y="1648"/>
                  </a:cubicBezTo>
                  <a:cubicBezTo>
                    <a:pt x="2874" y="1665"/>
                    <a:pt x="2880" y="1668"/>
                    <a:pt x="2881" y="1672"/>
                  </a:cubicBezTo>
                  <a:cubicBezTo>
                    <a:pt x="2867" y="1679"/>
                    <a:pt x="2862" y="1674"/>
                    <a:pt x="2858" y="1675"/>
                  </a:cubicBezTo>
                  <a:cubicBezTo>
                    <a:pt x="2840" y="1657"/>
                    <a:pt x="2839" y="1651"/>
                    <a:pt x="2833" y="1646"/>
                  </a:cubicBezTo>
                  <a:cubicBezTo>
                    <a:pt x="2813" y="1626"/>
                    <a:pt x="2811" y="1624"/>
                    <a:pt x="2808" y="1621"/>
                  </a:cubicBezTo>
                  <a:cubicBezTo>
                    <a:pt x="2784" y="1586"/>
                    <a:pt x="2782" y="1584"/>
                    <a:pt x="2782" y="1581"/>
                  </a:cubicBezTo>
                  <a:cubicBezTo>
                    <a:pt x="2753" y="1534"/>
                    <a:pt x="2757" y="1527"/>
                    <a:pt x="2750" y="1522"/>
                  </a:cubicBezTo>
                  <a:cubicBezTo>
                    <a:pt x="2742" y="1503"/>
                    <a:pt x="2741" y="1500"/>
                    <a:pt x="2740" y="1498"/>
                  </a:cubicBezTo>
                  <a:cubicBezTo>
                    <a:pt x="2735" y="1477"/>
                    <a:pt x="2729" y="1475"/>
                    <a:pt x="2729" y="1472"/>
                  </a:cubicBezTo>
                  <a:cubicBezTo>
                    <a:pt x="2717" y="1432"/>
                    <a:pt x="2715" y="1427"/>
                    <a:pt x="2713" y="1422"/>
                  </a:cubicBezTo>
                  <a:cubicBezTo>
                    <a:pt x="2707" y="1382"/>
                    <a:pt x="2701" y="1380"/>
                    <a:pt x="2700" y="1377"/>
                  </a:cubicBezTo>
                  <a:cubicBezTo>
                    <a:pt x="2694" y="1327"/>
                    <a:pt x="2686" y="1323"/>
                    <a:pt x="2688" y="1316"/>
                  </a:cubicBezTo>
                  <a:cubicBezTo>
                    <a:pt x="2675" y="1280"/>
                    <a:pt x="2685" y="1274"/>
                    <a:pt x="2678" y="1273"/>
                  </a:cubicBezTo>
                  <a:cubicBezTo>
                    <a:pt x="2664" y="1216"/>
                    <a:pt x="2663" y="1205"/>
                    <a:pt x="2657" y="1194"/>
                  </a:cubicBezTo>
                  <a:cubicBezTo>
                    <a:pt x="2642" y="1140"/>
                    <a:pt x="2641" y="1137"/>
                    <a:pt x="2642" y="1134"/>
                  </a:cubicBezTo>
                  <a:cubicBezTo>
                    <a:pt x="2635" y="1113"/>
                    <a:pt x="2634" y="1110"/>
                    <a:pt x="2634" y="1107"/>
                  </a:cubicBezTo>
                  <a:cubicBezTo>
                    <a:pt x="2615" y="1061"/>
                    <a:pt x="2615" y="1053"/>
                    <a:pt x="2612" y="1045"/>
                  </a:cubicBezTo>
                  <a:cubicBezTo>
                    <a:pt x="2569" y="975"/>
                    <a:pt x="2573" y="967"/>
                    <a:pt x="2565" y="962"/>
                  </a:cubicBezTo>
                  <a:cubicBezTo>
                    <a:pt x="2564" y="964"/>
                    <a:pt x="2567" y="984"/>
                    <a:pt x="2581" y="1001"/>
                  </a:cubicBezTo>
                  <a:cubicBezTo>
                    <a:pt x="2593" y="1031"/>
                    <a:pt x="2587" y="1036"/>
                    <a:pt x="2590" y="1039"/>
                  </a:cubicBezTo>
                  <a:cubicBezTo>
                    <a:pt x="2593" y="1066"/>
                    <a:pt x="2592" y="1072"/>
                    <a:pt x="2598" y="1078"/>
                  </a:cubicBezTo>
                  <a:cubicBezTo>
                    <a:pt x="2600" y="1131"/>
                    <a:pt x="2604" y="1143"/>
                    <a:pt x="2603" y="1157"/>
                  </a:cubicBezTo>
                  <a:cubicBezTo>
                    <a:pt x="2611" y="1222"/>
                    <a:pt x="2612" y="1229"/>
                    <a:pt x="2611" y="1236"/>
                  </a:cubicBezTo>
                  <a:cubicBezTo>
                    <a:pt x="2616" y="1268"/>
                    <a:pt x="2615" y="1272"/>
                    <a:pt x="2616" y="1276"/>
                  </a:cubicBezTo>
                  <a:cubicBezTo>
                    <a:pt x="2627" y="1307"/>
                    <a:pt x="2618" y="1313"/>
                    <a:pt x="2624" y="1315"/>
                  </a:cubicBezTo>
                  <a:cubicBezTo>
                    <a:pt x="2624" y="1341"/>
                    <a:pt x="2628" y="1347"/>
                    <a:pt x="2630" y="1353"/>
                  </a:cubicBezTo>
                  <a:cubicBezTo>
                    <a:pt x="2640" y="1406"/>
                    <a:pt x="2644" y="1418"/>
                    <a:pt x="2648" y="1431"/>
                  </a:cubicBezTo>
                  <a:cubicBezTo>
                    <a:pt x="2672" y="1494"/>
                    <a:pt x="2679" y="1519"/>
                    <a:pt x="2697" y="1542"/>
                  </a:cubicBezTo>
                  <a:cubicBezTo>
                    <a:pt x="2719" y="1582"/>
                    <a:pt x="2726" y="1584"/>
                    <a:pt x="2725" y="1587"/>
                  </a:cubicBezTo>
                  <a:cubicBezTo>
                    <a:pt x="2737" y="1611"/>
                    <a:pt x="2733" y="1608"/>
                    <a:pt x="2729" y="1605"/>
                  </a:cubicBezTo>
                  <a:cubicBezTo>
                    <a:pt x="2723" y="1602"/>
                    <a:pt x="2721" y="1601"/>
                    <a:pt x="2719" y="1601"/>
                  </a:cubicBezTo>
                  <a:cubicBezTo>
                    <a:pt x="2684" y="1558"/>
                    <a:pt x="2688" y="1550"/>
                    <a:pt x="2678" y="1545"/>
                  </a:cubicBezTo>
                  <a:cubicBezTo>
                    <a:pt x="2663" y="1519"/>
                    <a:pt x="2656" y="1513"/>
                    <a:pt x="2657" y="1505"/>
                  </a:cubicBezTo>
                  <a:cubicBezTo>
                    <a:pt x="2638" y="1461"/>
                    <a:pt x="2631" y="1459"/>
                    <a:pt x="2633" y="1455"/>
                  </a:cubicBezTo>
                  <a:cubicBezTo>
                    <a:pt x="2618" y="1407"/>
                    <a:pt x="2611" y="1398"/>
                    <a:pt x="2615" y="1388"/>
                  </a:cubicBezTo>
                  <a:cubicBezTo>
                    <a:pt x="2603" y="1339"/>
                    <a:pt x="2605" y="1334"/>
                    <a:pt x="2601" y="1329"/>
                  </a:cubicBezTo>
                  <a:cubicBezTo>
                    <a:pt x="2603" y="1313"/>
                    <a:pt x="2596" y="1309"/>
                    <a:pt x="2601" y="1302"/>
                  </a:cubicBezTo>
                  <a:cubicBezTo>
                    <a:pt x="2595" y="1232"/>
                    <a:pt x="2596" y="1221"/>
                    <a:pt x="2593" y="1211"/>
                  </a:cubicBezTo>
                  <a:cubicBezTo>
                    <a:pt x="2593" y="1171"/>
                    <a:pt x="2592" y="1168"/>
                    <a:pt x="2592" y="1166"/>
                  </a:cubicBezTo>
                  <a:cubicBezTo>
                    <a:pt x="2585" y="1131"/>
                    <a:pt x="2588" y="1110"/>
                    <a:pt x="2585" y="1090"/>
                  </a:cubicBezTo>
                  <a:cubicBezTo>
                    <a:pt x="2577" y="1051"/>
                    <a:pt x="2577" y="1041"/>
                    <a:pt x="2571" y="1032"/>
                  </a:cubicBezTo>
                  <a:cubicBezTo>
                    <a:pt x="2548" y="965"/>
                    <a:pt x="2541" y="957"/>
                    <a:pt x="2540" y="948"/>
                  </a:cubicBezTo>
                  <a:cubicBezTo>
                    <a:pt x="2522" y="912"/>
                    <a:pt x="2517" y="903"/>
                    <a:pt x="2511" y="894"/>
                  </a:cubicBezTo>
                  <a:cubicBezTo>
                    <a:pt x="2495" y="873"/>
                    <a:pt x="2491" y="870"/>
                    <a:pt x="2489" y="872"/>
                  </a:cubicBezTo>
                  <a:cubicBezTo>
                    <a:pt x="2516" y="912"/>
                    <a:pt x="2519" y="916"/>
                    <a:pt x="2519" y="921"/>
                  </a:cubicBezTo>
                  <a:cubicBezTo>
                    <a:pt x="2535" y="961"/>
                    <a:pt x="2536" y="963"/>
                    <a:pt x="2537" y="964"/>
                  </a:cubicBezTo>
                  <a:cubicBezTo>
                    <a:pt x="2545" y="985"/>
                    <a:pt x="2546" y="987"/>
                    <a:pt x="2547" y="989"/>
                  </a:cubicBezTo>
                  <a:cubicBezTo>
                    <a:pt x="2553" y="1015"/>
                    <a:pt x="2554" y="1019"/>
                    <a:pt x="2556" y="1024"/>
                  </a:cubicBezTo>
                  <a:cubicBezTo>
                    <a:pt x="2563" y="1103"/>
                    <a:pt x="2562" y="1107"/>
                    <a:pt x="2564" y="1110"/>
                  </a:cubicBezTo>
                  <a:cubicBezTo>
                    <a:pt x="2564" y="1125"/>
                    <a:pt x="2564" y="1132"/>
                    <a:pt x="2566" y="1138"/>
                  </a:cubicBezTo>
                  <a:cubicBezTo>
                    <a:pt x="2561" y="1174"/>
                    <a:pt x="2570" y="1176"/>
                    <a:pt x="2567" y="1180"/>
                  </a:cubicBezTo>
                  <a:cubicBezTo>
                    <a:pt x="2571" y="1227"/>
                    <a:pt x="2573" y="1230"/>
                    <a:pt x="2570" y="1235"/>
                  </a:cubicBezTo>
                  <a:cubicBezTo>
                    <a:pt x="2573" y="1249"/>
                    <a:pt x="2574" y="1253"/>
                    <a:pt x="2573" y="1258"/>
                  </a:cubicBezTo>
                  <a:cubicBezTo>
                    <a:pt x="2576" y="1305"/>
                    <a:pt x="2575" y="1313"/>
                    <a:pt x="2575" y="1322"/>
                  </a:cubicBezTo>
                  <a:cubicBezTo>
                    <a:pt x="2578" y="1352"/>
                    <a:pt x="2579" y="1356"/>
                    <a:pt x="2584" y="1359"/>
                  </a:cubicBezTo>
                  <a:cubicBezTo>
                    <a:pt x="2589" y="1406"/>
                    <a:pt x="2594" y="1414"/>
                    <a:pt x="2593" y="1423"/>
                  </a:cubicBezTo>
                  <a:cubicBezTo>
                    <a:pt x="2604" y="1454"/>
                    <a:pt x="2606" y="1459"/>
                    <a:pt x="2608" y="1465"/>
                  </a:cubicBezTo>
                  <a:cubicBezTo>
                    <a:pt x="2608" y="1472"/>
                    <a:pt x="2606" y="1464"/>
                    <a:pt x="2600" y="1457"/>
                  </a:cubicBezTo>
                  <a:cubicBezTo>
                    <a:pt x="2589" y="1423"/>
                    <a:pt x="2580" y="1416"/>
                    <a:pt x="2578" y="1408"/>
                  </a:cubicBezTo>
                  <a:cubicBezTo>
                    <a:pt x="2568" y="1371"/>
                    <a:pt x="2571" y="1367"/>
                    <a:pt x="2570" y="1364"/>
                  </a:cubicBezTo>
                  <a:cubicBezTo>
                    <a:pt x="2564" y="1333"/>
                    <a:pt x="2563" y="1329"/>
                    <a:pt x="2562" y="1324"/>
                  </a:cubicBezTo>
                  <a:cubicBezTo>
                    <a:pt x="2557" y="1275"/>
                    <a:pt x="2551" y="1267"/>
                    <a:pt x="2555" y="1257"/>
                  </a:cubicBezTo>
                  <a:cubicBezTo>
                    <a:pt x="2545" y="1222"/>
                    <a:pt x="2544" y="1213"/>
                    <a:pt x="2543" y="1204"/>
                  </a:cubicBezTo>
                  <a:cubicBezTo>
                    <a:pt x="2538" y="1174"/>
                    <a:pt x="2541" y="1168"/>
                    <a:pt x="2538" y="1164"/>
                  </a:cubicBezTo>
                  <a:cubicBezTo>
                    <a:pt x="2538" y="1118"/>
                    <a:pt x="2536" y="1114"/>
                    <a:pt x="2535" y="1110"/>
                  </a:cubicBezTo>
                  <a:cubicBezTo>
                    <a:pt x="2523" y="1023"/>
                    <a:pt x="2516" y="1004"/>
                    <a:pt x="2513" y="985"/>
                  </a:cubicBezTo>
                  <a:cubicBezTo>
                    <a:pt x="2497" y="937"/>
                    <a:pt x="2492" y="933"/>
                    <a:pt x="2491" y="928"/>
                  </a:cubicBezTo>
                  <a:cubicBezTo>
                    <a:pt x="2456" y="864"/>
                    <a:pt x="2445" y="856"/>
                    <a:pt x="2440" y="847"/>
                  </a:cubicBezTo>
                  <a:cubicBezTo>
                    <a:pt x="2423" y="825"/>
                    <a:pt x="2418" y="822"/>
                    <a:pt x="2416" y="824"/>
                  </a:cubicBezTo>
                  <a:cubicBezTo>
                    <a:pt x="2466" y="889"/>
                    <a:pt x="2465" y="895"/>
                    <a:pt x="2471" y="899"/>
                  </a:cubicBezTo>
                  <a:cubicBezTo>
                    <a:pt x="2480" y="926"/>
                    <a:pt x="2487" y="927"/>
                    <a:pt x="2484" y="931"/>
                  </a:cubicBezTo>
                  <a:cubicBezTo>
                    <a:pt x="2502" y="971"/>
                    <a:pt x="2500" y="978"/>
                    <a:pt x="2504" y="984"/>
                  </a:cubicBezTo>
                  <a:cubicBezTo>
                    <a:pt x="2519" y="1035"/>
                    <a:pt x="2519" y="1048"/>
                    <a:pt x="2521" y="1061"/>
                  </a:cubicBezTo>
                  <a:cubicBezTo>
                    <a:pt x="2523" y="1094"/>
                    <a:pt x="2525" y="1097"/>
                    <a:pt x="2525" y="1101"/>
                  </a:cubicBezTo>
                  <a:cubicBezTo>
                    <a:pt x="2530" y="1187"/>
                    <a:pt x="2534" y="1193"/>
                    <a:pt x="2533" y="1200"/>
                  </a:cubicBezTo>
                  <a:cubicBezTo>
                    <a:pt x="2541" y="1242"/>
                    <a:pt x="2547" y="1244"/>
                    <a:pt x="2542" y="1248"/>
                  </a:cubicBezTo>
                  <a:cubicBezTo>
                    <a:pt x="2540" y="1238"/>
                    <a:pt x="2532" y="1221"/>
                    <a:pt x="2533" y="1203"/>
                  </a:cubicBezTo>
                  <a:cubicBezTo>
                    <a:pt x="2506" y="1094"/>
                    <a:pt x="2505" y="1090"/>
                    <a:pt x="2507" y="1085"/>
                  </a:cubicBezTo>
                  <a:cubicBezTo>
                    <a:pt x="2491" y="1037"/>
                    <a:pt x="2485" y="1030"/>
                    <a:pt x="2484" y="1021"/>
                  </a:cubicBezTo>
                  <a:cubicBezTo>
                    <a:pt x="2470" y="978"/>
                    <a:pt x="2464" y="974"/>
                    <a:pt x="2463" y="970"/>
                  </a:cubicBezTo>
                  <a:cubicBezTo>
                    <a:pt x="2425" y="913"/>
                    <a:pt x="2420" y="905"/>
                    <a:pt x="2415" y="896"/>
                  </a:cubicBezTo>
                  <a:cubicBezTo>
                    <a:pt x="2347" y="844"/>
                    <a:pt x="2367" y="846"/>
                    <a:pt x="2364" y="851"/>
                  </a:cubicBezTo>
                  <a:cubicBezTo>
                    <a:pt x="2398" y="881"/>
                    <a:pt x="2395" y="885"/>
                    <a:pt x="2401" y="887"/>
                  </a:cubicBezTo>
                  <a:cubicBezTo>
                    <a:pt x="2420" y="914"/>
                    <a:pt x="2421" y="917"/>
                    <a:pt x="2423" y="920"/>
                  </a:cubicBezTo>
                  <a:cubicBezTo>
                    <a:pt x="2470" y="1009"/>
                    <a:pt x="2477" y="1021"/>
                    <a:pt x="2479" y="1033"/>
                  </a:cubicBezTo>
                  <a:cubicBezTo>
                    <a:pt x="2487" y="1057"/>
                    <a:pt x="2492" y="1063"/>
                    <a:pt x="2491" y="1070"/>
                  </a:cubicBezTo>
                  <a:cubicBezTo>
                    <a:pt x="2500" y="1118"/>
                    <a:pt x="2507" y="1120"/>
                    <a:pt x="2505" y="1124"/>
                  </a:cubicBezTo>
                  <a:cubicBezTo>
                    <a:pt x="2516" y="1167"/>
                    <a:pt x="2521" y="1173"/>
                    <a:pt x="2519" y="1180"/>
                  </a:cubicBezTo>
                  <a:cubicBezTo>
                    <a:pt x="2529" y="1223"/>
                    <a:pt x="2528" y="1227"/>
                    <a:pt x="2528" y="1231"/>
                  </a:cubicBezTo>
                  <a:cubicBezTo>
                    <a:pt x="2535" y="1259"/>
                    <a:pt x="2536" y="1263"/>
                    <a:pt x="2535" y="1267"/>
                  </a:cubicBezTo>
                  <a:cubicBezTo>
                    <a:pt x="2543" y="1307"/>
                    <a:pt x="2545" y="1311"/>
                    <a:pt x="2545" y="1315"/>
                  </a:cubicBezTo>
                  <a:cubicBezTo>
                    <a:pt x="2549" y="1346"/>
                    <a:pt x="2551" y="1354"/>
                    <a:pt x="2556" y="1362"/>
                  </a:cubicBezTo>
                  <a:cubicBezTo>
                    <a:pt x="2566" y="1400"/>
                    <a:pt x="2567" y="1402"/>
                    <a:pt x="2567" y="1403"/>
                  </a:cubicBezTo>
                  <a:cubicBezTo>
                    <a:pt x="2547" y="1372"/>
                    <a:pt x="2545" y="1368"/>
                    <a:pt x="2541" y="1365"/>
                  </a:cubicBezTo>
                  <a:cubicBezTo>
                    <a:pt x="2530" y="1327"/>
                    <a:pt x="2528" y="1322"/>
                    <a:pt x="2528" y="1317"/>
                  </a:cubicBezTo>
                  <a:cubicBezTo>
                    <a:pt x="2519" y="1281"/>
                    <a:pt x="2515" y="1276"/>
                    <a:pt x="2514" y="1271"/>
                  </a:cubicBezTo>
                  <a:cubicBezTo>
                    <a:pt x="2501" y="1222"/>
                    <a:pt x="2501" y="1220"/>
                    <a:pt x="2503" y="1217"/>
                  </a:cubicBezTo>
                  <a:cubicBezTo>
                    <a:pt x="2493" y="1184"/>
                    <a:pt x="2494" y="1173"/>
                    <a:pt x="2489" y="1163"/>
                  </a:cubicBezTo>
                  <a:cubicBezTo>
                    <a:pt x="2478" y="1123"/>
                    <a:pt x="2479" y="1120"/>
                    <a:pt x="2477" y="1118"/>
                  </a:cubicBezTo>
                  <a:cubicBezTo>
                    <a:pt x="2465" y="1061"/>
                    <a:pt x="2464" y="1050"/>
                    <a:pt x="2458" y="1040"/>
                  </a:cubicBezTo>
                  <a:cubicBezTo>
                    <a:pt x="2438" y="969"/>
                    <a:pt x="2428" y="961"/>
                    <a:pt x="2429" y="950"/>
                  </a:cubicBezTo>
                  <a:cubicBezTo>
                    <a:pt x="2404" y="901"/>
                    <a:pt x="2405" y="895"/>
                    <a:pt x="2398" y="890"/>
                  </a:cubicBezTo>
                  <a:cubicBezTo>
                    <a:pt x="2373" y="865"/>
                    <a:pt x="2373" y="859"/>
                    <a:pt x="2370" y="861"/>
                  </a:cubicBezTo>
                  <a:cubicBezTo>
                    <a:pt x="2414" y="928"/>
                    <a:pt x="2413" y="940"/>
                    <a:pt x="2421" y="950"/>
                  </a:cubicBezTo>
                  <a:cubicBezTo>
                    <a:pt x="2424" y="979"/>
                    <a:pt x="2436" y="980"/>
                    <a:pt x="2433" y="984"/>
                  </a:cubicBezTo>
                  <a:cubicBezTo>
                    <a:pt x="2445" y="1019"/>
                    <a:pt x="2445" y="1021"/>
                    <a:pt x="2449" y="1023"/>
                  </a:cubicBezTo>
                  <a:cubicBezTo>
                    <a:pt x="2456" y="1056"/>
                    <a:pt x="2458" y="1061"/>
                    <a:pt x="2459" y="1067"/>
                  </a:cubicBezTo>
                  <a:cubicBezTo>
                    <a:pt x="2468" y="1089"/>
                    <a:pt x="2462" y="1096"/>
                    <a:pt x="2467" y="1101"/>
                  </a:cubicBezTo>
                  <a:cubicBezTo>
                    <a:pt x="2478" y="1155"/>
                    <a:pt x="2481" y="1157"/>
                    <a:pt x="2481" y="1160"/>
                  </a:cubicBezTo>
                  <a:cubicBezTo>
                    <a:pt x="2486" y="1197"/>
                    <a:pt x="2492" y="1207"/>
                    <a:pt x="2494" y="1218"/>
                  </a:cubicBezTo>
                  <a:cubicBezTo>
                    <a:pt x="2496" y="1246"/>
                    <a:pt x="2503" y="1248"/>
                    <a:pt x="2501" y="1252"/>
                  </a:cubicBezTo>
                  <a:cubicBezTo>
                    <a:pt x="2511" y="1278"/>
                    <a:pt x="2507" y="1282"/>
                    <a:pt x="2510" y="1284"/>
                  </a:cubicBezTo>
                  <a:cubicBezTo>
                    <a:pt x="2521" y="1328"/>
                    <a:pt x="2527" y="1339"/>
                    <a:pt x="2530" y="1350"/>
                  </a:cubicBezTo>
                  <a:cubicBezTo>
                    <a:pt x="2536" y="1372"/>
                    <a:pt x="2540" y="1377"/>
                    <a:pt x="2540" y="1382"/>
                  </a:cubicBezTo>
                  <a:cubicBezTo>
                    <a:pt x="2558" y="1416"/>
                    <a:pt x="2567" y="1421"/>
                    <a:pt x="2564" y="1428"/>
                  </a:cubicBezTo>
                  <a:cubicBezTo>
                    <a:pt x="2586" y="1475"/>
                    <a:pt x="2600" y="1476"/>
                    <a:pt x="2595" y="1480"/>
                  </a:cubicBezTo>
                  <a:cubicBezTo>
                    <a:pt x="2603" y="1500"/>
                    <a:pt x="2610" y="1502"/>
                    <a:pt x="2610" y="1505"/>
                  </a:cubicBezTo>
                  <a:cubicBezTo>
                    <a:pt x="2629" y="1535"/>
                    <a:pt x="2628" y="1540"/>
                    <a:pt x="2635" y="1543"/>
                  </a:cubicBezTo>
                  <a:cubicBezTo>
                    <a:pt x="2632" y="1550"/>
                    <a:pt x="2641" y="1552"/>
                    <a:pt x="2639" y="1556"/>
                  </a:cubicBezTo>
                  <a:cubicBezTo>
                    <a:pt x="2553" y="1493"/>
                    <a:pt x="2545" y="1489"/>
                    <a:pt x="2546" y="1483"/>
                  </a:cubicBezTo>
                  <a:cubicBezTo>
                    <a:pt x="2498" y="1431"/>
                    <a:pt x="2494" y="1426"/>
                    <a:pt x="2491" y="1420"/>
                  </a:cubicBezTo>
                  <a:cubicBezTo>
                    <a:pt x="2460" y="1376"/>
                    <a:pt x="2458" y="1364"/>
                    <a:pt x="2452" y="1353"/>
                  </a:cubicBezTo>
                  <a:cubicBezTo>
                    <a:pt x="2433" y="1313"/>
                    <a:pt x="2438" y="1305"/>
                    <a:pt x="2429" y="1301"/>
                  </a:cubicBezTo>
                  <a:cubicBezTo>
                    <a:pt x="2410" y="1264"/>
                    <a:pt x="2414" y="1260"/>
                    <a:pt x="2414" y="1257"/>
                  </a:cubicBezTo>
                  <a:cubicBezTo>
                    <a:pt x="2405" y="1236"/>
                    <a:pt x="2404" y="1233"/>
                    <a:pt x="2402" y="1231"/>
                  </a:cubicBezTo>
                  <a:cubicBezTo>
                    <a:pt x="2389" y="1192"/>
                    <a:pt x="2377" y="1192"/>
                    <a:pt x="2384" y="1187"/>
                  </a:cubicBezTo>
                  <a:cubicBezTo>
                    <a:pt x="2354" y="1133"/>
                    <a:pt x="2351" y="1121"/>
                    <a:pt x="2343" y="1110"/>
                  </a:cubicBezTo>
                  <a:cubicBezTo>
                    <a:pt x="2320" y="1065"/>
                    <a:pt x="2318" y="1062"/>
                    <a:pt x="2314" y="1060"/>
                  </a:cubicBezTo>
                  <a:cubicBezTo>
                    <a:pt x="2282" y="1003"/>
                    <a:pt x="2272" y="999"/>
                    <a:pt x="2273" y="992"/>
                  </a:cubicBezTo>
                  <a:cubicBezTo>
                    <a:pt x="2249" y="966"/>
                    <a:pt x="2245" y="954"/>
                    <a:pt x="2228" y="945"/>
                  </a:cubicBezTo>
                  <a:cubicBezTo>
                    <a:pt x="2207" y="915"/>
                    <a:pt x="2197" y="908"/>
                    <a:pt x="2190" y="901"/>
                  </a:cubicBezTo>
                  <a:cubicBezTo>
                    <a:pt x="2128" y="855"/>
                    <a:pt x="2122" y="846"/>
                    <a:pt x="2119" y="853"/>
                  </a:cubicBezTo>
                  <a:cubicBezTo>
                    <a:pt x="2131" y="868"/>
                    <a:pt x="2135" y="869"/>
                    <a:pt x="2138" y="869"/>
                  </a:cubicBezTo>
                  <a:cubicBezTo>
                    <a:pt x="2175" y="901"/>
                    <a:pt x="2188" y="909"/>
                    <a:pt x="2196" y="918"/>
                  </a:cubicBezTo>
                  <a:cubicBezTo>
                    <a:pt x="2232" y="953"/>
                    <a:pt x="2235" y="963"/>
                    <a:pt x="2245" y="971"/>
                  </a:cubicBezTo>
                  <a:cubicBezTo>
                    <a:pt x="2282" y="1016"/>
                    <a:pt x="2282" y="1022"/>
                    <a:pt x="2287" y="1026"/>
                  </a:cubicBezTo>
                  <a:cubicBezTo>
                    <a:pt x="2295" y="1045"/>
                    <a:pt x="2301" y="1049"/>
                    <a:pt x="2302" y="1054"/>
                  </a:cubicBezTo>
                  <a:cubicBezTo>
                    <a:pt x="2320" y="1087"/>
                    <a:pt x="2327" y="1091"/>
                    <a:pt x="2327" y="1096"/>
                  </a:cubicBezTo>
                  <a:cubicBezTo>
                    <a:pt x="2346" y="1129"/>
                    <a:pt x="2346" y="1134"/>
                    <a:pt x="2351" y="1139"/>
                  </a:cubicBezTo>
                  <a:cubicBezTo>
                    <a:pt x="2361" y="1163"/>
                    <a:pt x="2363" y="1166"/>
                    <a:pt x="2368" y="1168"/>
                  </a:cubicBezTo>
                  <a:cubicBezTo>
                    <a:pt x="2377" y="1209"/>
                    <a:pt x="2389" y="1211"/>
                    <a:pt x="2385" y="1217"/>
                  </a:cubicBezTo>
                  <a:cubicBezTo>
                    <a:pt x="2399" y="1258"/>
                    <a:pt x="2404" y="1262"/>
                    <a:pt x="2408" y="1266"/>
                  </a:cubicBezTo>
                  <a:cubicBezTo>
                    <a:pt x="2419" y="1293"/>
                    <a:pt x="2415" y="1298"/>
                    <a:pt x="2421" y="1301"/>
                  </a:cubicBezTo>
                  <a:cubicBezTo>
                    <a:pt x="2438" y="1342"/>
                    <a:pt x="2443" y="1346"/>
                    <a:pt x="2443" y="1350"/>
                  </a:cubicBezTo>
                  <a:cubicBezTo>
                    <a:pt x="2439" y="1341"/>
                    <a:pt x="2422" y="1324"/>
                    <a:pt x="2416" y="1305"/>
                  </a:cubicBezTo>
                  <a:cubicBezTo>
                    <a:pt x="2393" y="1273"/>
                    <a:pt x="2396" y="1267"/>
                    <a:pt x="2391" y="1263"/>
                  </a:cubicBezTo>
                  <a:cubicBezTo>
                    <a:pt x="2377" y="1239"/>
                    <a:pt x="2377" y="1237"/>
                    <a:pt x="2373" y="1235"/>
                  </a:cubicBezTo>
                  <a:cubicBezTo>
                    <a:pt x="2347" y="1182"/>
                    <a:pt x="2340" y="1173"/>
                    <a:pt x="2337" y="1164"/>
                  </a:cubicBezTo>
                  <a:cubicBezTo>
                    <a:pt x="2315" y="1131"/>
                    <a:pt x="2310" y="1126"/>
                    <a:pt x="2311" y="1120"/>
                  </a:cubicBezTo>
                  <a:cubicBezTo>
                    <a:pt x="2293" y="1094"/>
                    <a:pt x="2286" y="1084"/>
                    <a:pt x="2279" y="1073"/>
                  </a:cubicBezTo>
                  <a:cubicBezTo>
                    <a:pt x="2235" y="1000"/>
                    <a:pt x="2221" y="991"/>
                    <a:pt x="2215" y="980"/>
                  </a:cubicBezTo>
                  <a:cubicBezTo>
                    <a:pt x="2173" y="942"/>
                    <a:pt x="2176" y="938"/>
                    <a:pt x="2172" y="936"/>
                  </a:cubicBezTo>
                  <a:cubicBezTo>
                    <a:pt x="2117" y="899"/>
                    <a:pt x="2124" y="901"/>
                    <a:pt x="2127" y="904"/>
                  </a:cubicBezTo>
                  <a:cubicBezTo>
                    <a:pt x="2164" y="935"/>
                    <a:pt x="2173" y="946"/>
                    <a:pt x="2184" y="957"/>
                  </a:cubicBezTo>
                  <a:cubicBezTo>
                    <a:pt x="2206" y="984"/>
                    <a:pt x="2215" y="985"/>
                    <a:pt x="2212" y="989"/>
                  </a:cubicBezTo>
                  <a:cubicBezTo>
                    <a:pt x="2239" y="1031"/>
                    <a:pt x="2242" y="1033"/>
                    <a:pt x="2245" y="1034"/>
                  </a:cubicBezTo>
                  <a:cubicBezTo>
                    <a:pt x="2277" y="1078"/>
                    <a:pt x="2278" y="1086"/>
                    <a:pt x="2284" y="1094"/>
                  </a:cubicBezTo>
                  <a:cubicBezTo>
                    <a:pt x="2318" y="1152"/>
                    <a:pt x="2325" y="1160"/>
                    <a:pt x="2328" y="1168"/>
                  </a:cubicBezTo>
                  <a:cubicBezTo>
                    <a:pt x="2348" y="1210"/>
                    <a:pt x="2359" y="1213"/>
                    <a:pt x="2356" y="1218"/>
                  </a:cubicBezTo>
                  <a:cubicBezTo>
                    <a:pt x="2389" y="1274"/>
                    <a:pt x="2392" y="1282"/>
                    <a:pt x="2397" y="1290"/>
                  </a:cubicBezTo>
                  <a:cubicBezTo>
                    <a:pt x="2426" y="1344"/>
                    <a:pt x="2425" y="1350"/>
                    <a:pt x="2431" y="1349"/>
                  </a:cubicBezTo>
                  <a:cubicBezTo>
                    <a:pt x="2442" y="1375"/>
                    <a:pt x="2449" y="1379"/>
                    <a:pt x="2450" y="1383"/>
                  </a:cubicBezTo>
                  <a:cubicBezTo>
                    <a:pt x="2459" y="1401"/>
                    <a:pt x="2449" y="1394"/>
                    <a:pt x="2448" y="1390"/>
                  </a:cubicBezTo>
                  <a:cubicBezTo>
                    <a:pt x="2435" y="1366"/>
                    <a:pt x="2428" y="1370"/>
                    <a:pt x="2426" y="1364"/>
                  </a:cubicBezTo>
                  <a:cubicBezTo>
                    <a:pt x="2402" y="1323"/>
                    <a:pt x="2393" y="1316"/>
                    <a:pt x="2393" y="1308"/>
                  </a:cubicBezTo>
                  <a:cubicBezTo>
                    <a:pt x="2365" y="1270"/>
                    <a:pt x="2358" y="1255"/>
                    <a:pt x="2349" y="1240"/>
                  </a:cubicBezTo>
                  <a:cubicBezTo>
                    <a:pt x="2330" y="1210"/>
                    <a:pt x="2321" y="1202"/>
                    <a:pt x="2319" y="1194"/>
                  </a:cubicBezTo>
                  <a:cubicBezTo>
                    <a:pt x="2298" y="1164"/>
                    <a:pt x="2300" y="1156"/>
                    <a:pt x="2291" y="1149"/>
                  </a:cubicBezTo>
                  <a:cubicBezTo>
                    <a:pt x="2275" y="1118"/>
                    <a:pt x="2269" y="1111"/>
                    <a:pt x="2265" y="1103"/>
                  </a:cubicBezTo>
                  <a:cubicBezTo>
                    <a:pt x="2231" y="1042"/>
                    <a:pt x="2222" y="1040"/>
                    <a:pt x="2223" y="1035"/>
                  </a:cubicBezTo>
                  <a:cubicBezTo>
                    <a:pt x="2208" y="1017"/>
                    <a:pt x="2212" y="1014"/>
                    <a:pt x="2207" y="1012"/>
                  </a:cubicBezTo>
                  <a:cubicBezTo>
                    <a:pt x="2177" y="975"/>
                    <a:pt x="2180" y="972"/>
                    <a:pt x="2175" y="970"/>
                  </a:cubicBezTo>
                  <a:cubicBezTo>
                    <a:pt x="2160" y="950"/>
                    <a:pt x="2156" y="947"/>
                    <a:pt x="2156" y="944"/>
                  </a:cubicBezTo>
                  <a:cubicBezTo>
                    <a:pt x="2135" y="924"/>
                    <a:pt x="2131" y="922"/>
                    <a:pt x="2127" y="919"/>
                  </a:cubicBezTo>
                  <a:cubicBezTo>
                    <a:pt x="2066" y="879"/>
                    <a:pt x="2060" y="875"/>
                    <a:pt x="2053" y="870"/>
                  </a:cubicBezTo>
                  <a:cubicBezTo>
                    <a:pt x="2041" y="864"/>
                    <a:pt x="2045" y="872"/>
                    <a:pt x="2049" y="872"/>
                  </a:cubicBezTo>
                  <a:cubicBezTo>
                    <a:pt x="2083" y="887"/>
                    <a:pt x="2082" y="901"/>
                    <a:pt x="2086" y="895"/>
                  </a:cubicBezTo>
                  <a:cubicBezTo>
                    <a:pt x="2136" y="937"/>
                    <a:pt x="2158" y="956"/>
                    <a:pt x="2170" y="977"/>
                  </a:cubicBezTo>
                  <a:cubicBezTo>
                    <a:pt x="2201" y="1019"/>
                    <a:pt x="2207" y="1030"/>
                    <a:pt x="2215" y="1040"/>
                  </a:cubicBezTo>
                  <a:cubicBezTo>
                    <a:pt x="2242" y="1090"/>
                    <a:pt x="2250" y="1091"/>
                    <a:pt x="2249" y="1095"/>
                  </a:cubicBezTo>
                  <a:cubicBezTo>
                    <a:pt x="2279" y="1146"/>
                    <a:pt x="2287" y="1157"/>
                    <a:pt x="2295" y="1167"/>
                  </a:cubicBezTo>
                  <a:cubicBezTo>
                    <a:pt x="2319" y="1209"/>
                    <a:pt x="2324" y="1220"/>
                    <a:pt x="2334" y="1230"/>
                  </a:cubicBezTo>
                  <a:cubicBezTo>
                    <a:pt x="2378" y="1305"/>
                    <a:pt x="2386" y="1315"/>
                    <a:pt x="2391" y="1326"/>
                  </a:cubicBezTo>
                  <a:cubicBezTo>
                    <a:pt x="2425" y="1379"/>
                    <a:pt x="2446" y="1399"/>
                    <a:pt x="2462" y="1420"/>
                  </a:cubicBezTo>
                  <a:cubicBezTo>
                    <a:pt x="2493" y="1454"/>
                    <a:pt x="2509" y="1456"/>
                    <a:pt x="2502" y="1462"/>
                  </a:cubicBezTo>
                  <a:cubicBezTo>
                    <a:pt x="2420" y="1396"/>
                    <a:pt x="2419" y="1392"/>
                    <a:pt x="2415" y="1388"/>
                  </a:cubicBezTo>
                  <a:cubicBezTo>
                    <a:pt x="2373" y="1338"/>
                    <a:pt x="2363" y="1331"/>
                    <a:pt x="2362" y="1322"/>
                  </a:cubicBezTo>
                  <a:cubicBezTo>
                    <a:pt x="2329" y="1277"/>
                    <a:pt x="2324" y="1268"/>
                    <a:pt x="2317" y="1260"/>
                  </a:cubicBezTo>
                  <a:cubicBezTo>
                    <a:pt x="2273" y="1202"/>
                    <a:pt x="2274" y="1192"/>
                    <a:pt x="2265" y="1184"/>
                  </a:cubicBezTo>
                  <a:cubicBezTo>
                    <a:pt x="2231" y="1128"/>
                    <a:pt x="2228" y="1124"/>
                    <a:pt x="2224" y="1120"/>
                  </a:cubicBezTo>
                  <a:cubicBezTo>
                    <a:pt x="2206" y="1089"/>
                    <a:pt x="2206" y="1085"/>
                    <a:pt x="2201" y="1081"/>
                  </a:cubicBezTo>
                  <a:cubicBezTo>
                    <a:pt x="2145" y="996"/>
                    <a:pt x="2139" y="988"/>
                    <a:pt x="2132" y="980"/>
                  </a:cubicBezTo>
                  <a:cubicBezTo>
                    <a:pt x="2095" y="938"/>
                    <a:pt x="2082" y="921"/>
                    <a:pt x="2063" y="906"/>
                  </a:cubicBezTo>
                  <a:cubicBezTo>
                    <a:pt x="1958" y="846"/>
                    <a:pt x="1958" y="850"/>
                    <a:pt x="1960" y="848"/>
                  </a:cubicBezTo>
                  <a:cubicBezTo>
                    <a:pt x="1964" y="857"/>
                    <a:pt x="1973" y="868"/>
                    <a:pt x="1990" y="875"/>
                  </a:cubicBezTo>
                  <a:cubicBezTo>
                    <a:pt x="2029" y="915"/>
                    <a:pt x="2043" y="917"/>
                    <a:pt x="2042" y="922"/>
                  </a:cubicBezTo>
                  <a:cubicBezTo>
                    <a:pt x="2071" y="951"/>
                    <a:pt x="2074" y="955"/>
                    <a:pt x="2077" y="959"/>
                  </a:cubicBezTo>
                  <a:cubicBezTo>
                    <a:pt x="2113" y="1006"/>
                    <a:pt x="2117" y="1015"/>
                    <a:pt x="2123" y="1024"/>
                  </a:cubicBezTo>
                  <a:cubicBezTo>
                    <a:pt x="2145" y="1069"/>
                    <a:pt x="2158" y="1071"/>
                    <a:pt x="2153" y="1078"/>
                  </a:cubicBezTo>
                  <a:cubicBezTo>
                    <a:pt x="2060" y="980"/>
                    <a:pt x="2026" y="953"/>
                    <a:pt x="2003" y="933"/>
                  </a:cubicBezTo>
                  <a:cubicBezTo>
                    <a:pt x="1997" y="934"/>
                    <a:pt x="2030" y="962"/>
                    <a:pt x="2059" y="987"/>
                  </a:cubicBezTo>
                  <a:cubicBezTo>
                    <a:pt x="2135" y="1070"/>
                    <a:pt x="2141" y="1071"/>
                    <a:pt x="2140" y="1074"/>
                  </a:cubicBezTo>
                  <a:cubicBezTo>
                    <a:pt x="2158" y="1100"/>
                    <a:pt x="2165" y="1104"/>
                    <a:pt x="2166" y="1110"/>
                  </a:cubicBezTo>
                  <a:cubicBezTo>
                    <a:pt x="2185" y="1150"/>
                    <a:pt x="2199" y="1154"/>
                    <a:pt x="2198" y="1160"/>
                  </a:cubicBezTo>
                  <a:cubicBezTo>
                    <a:pt x="2229" y="1202"/>
                    <a:pt x="2233" y="1214"/>
                    <a:pt x="2241" y="1225"/>
                  </a:cubicBezTo>
                  <a:cubicBezTo>
                    <a:pt x="2280" y="1279"/>
                    <a:pt x="2285" y="1284"/>
                    <a:pt x="2287" y="1290"/>
                  </a:cubicBezTo>
                  <a:cubicBezTo>
                    <a:pt x="2310" y="1315"/>
                    <a:pt x="2308" y="1324"/>
                    <a:pt x="2312" y="1320"/>
                  </a:cubicBezTo>
                  <a:cubicBezTo>
                    <a:pt x="2334" y="1347"/>
                    <a:pt x="2343" y="1348"/>
                    <a:pt x="2340" y="1352"/>
                  </a:cubicBezTo>
                  <a:cubicBezTo>
                    <a:pt x="2304" y="1320"/>
                    <a:pt x="2297" y="1317"/>
                    <a:pt x="2298" y="1313"/>
                  </a:cubicBezTo>
                  <a:cubicBezTo>
                    <a:pt x="2267" y="1279"/>
                    <a:pt x="2258" y="1276"/>
                    <a:pt x="2259" y="1272"/>
                  </a:cubicBezTo>
                  <a:cubicBezTo>
                    <a:pt x="2207" y="1202"/>
                    <a:pt x="2201" y="1196"/>
                    <a:pt x="2194" y="1189"/>
                  </a:cubicBezTo>
                  <a:cubicBezTo>
                    <a:pt x="2163" y="1144"/>
                    <a:pt x="2160" y="1140"/>
                    <a:pt x="2155" y="1137"/>
                  </a:cubicBezTo>
                  <a:cubicBezTo>
                    <a:pt x="2105" y="1071"/>
                    <a:pt x="2089" y="1058"/>
                    <a:pt x="2076" y="1045"/>
                  </a:cubicBezTo>
                  <a:cubicBezTo>
                    <a:pt x="1943" y="937"/>
                    <a:pt x="1938" y="939"/>
                    <a:pt x="1930" y="932"/>
                  </a:cubicBezTo>
                  <a:cubicBezTo>
                    <a:pt x="1910" y="924"/>
                    <a:pt x="1912" y="926"/>
                    <a:pt x="1917" y="929"/>
                  </a:cubicBezTo>
                  <a:cubicBezTo>
                    <a:pt x="1950" y="953"/>
                    <a:pt x="1966" y="960"/>
                    <a:pt x="1975" y="967"/>
                  </a:cubicBezTo>
                  <a:cubicBezTo>
                    <a:pt x="2003" y="992"/>
                    <a:pt x="2017" y="997"/>
                    <a:pt x="2022" y="1007"/>
                  </a:cubicBezTo>
                  <a:cubicBezTo>
                    <a:pt x="2034" y="1020"/>
                    <a:pt x="2049" y="1023"/>
                    <a:pt x="2047" y="1028"/>
                  </a:cubicBezTo>
                  <a:cubicBezTo>
                    <a:pt x="2123" y="1110"/>
                    <a:pt x="2134" y="1117"/>
                    <a:pt x="2136" y="1127"/>
                  </a:cubicBezTo>
                  <a:cubicBezTo>
                    <a:pt x="2105" y="1093"/>
                    <a:pt x="2090" y="1093"/>
                    <a:pt x="2094" y="1088"/>
                  </a:cubicBezTo>
                  <a:cubicBezTo>
                    <a:pt x="1994" y="1026"/>
                    <a:pt x="1979" y="1015"/>
                    <a:pt x="1964" y="1007"/>
                  </a:cubicBezTo>
                  <a:cubicBezTo>
                    <a:pt x="1884" y="981"/>
                    <a:pt x="1880" y="980"/>
                    <a:pt x="1875" y="979"/>
                  </a:cubicBezTo>
                  <a:cubicBezTo>
                    <a:pt x="1802" y="959"/>
                    <a:pt x="1794" y="957"/>
                    <a:pt x="1785" y="954"/>
                  </a:cubicBezTo>
                  <a:cubicBezTo>
                    <a:pt x="1780" y="960"/>
                    <a:pt x="1800" y="964"/>
                    <a:pt x="1820" y="969"/>
                  </a:cubicBezTo>
                  <a:cubicBezTo>
                    <a:pt x="1861" y="984"/>
                    <a:pt x="1871" y="985"/>
                    <a:pt x="1882" y="989"/>
                  </a:cubicBezTo>
                  <a:cubicBezTo>
                    <a:pt x="1898" y="991"/>
                    <a:pt x="1904" y="998"/>
                    <a:pt x="1909" y="996"/>
                  </a:cubicBezTo>
                  <a:cubicBezTo>
                    <a:pt x="2016" y="1047"/>
                    <a:pt x="2029" y="1056"/>
                    <a:pt x="2042" y="1064"/>
                  </a:cubicBezTo>
                  <a:cubicBezTo>
                    <a:pt x="2139" y="1152"/>
                    <a:pt x="2153" y="1157"/>
                    <a:pt x="2152" y="1166"/>
                  </a:cubicBezTo>
                  <a:cubicBezTo>
                    <a:pt x="2037" y="1063"/>
                    <a:pt x="2028" y="1057"/>
                    <a:pt x="2019" y="1051"/>
                  </a:cubicBezTo>
                  <a:cubicBezTo>
                    <a:pt x="1918" y="1008"/>
                    <a:pt x="1913" y="1000"/>
                    <a:pt x="1910" y="1002"/>
                  </a:cubicBezTo>
                  <a:cubicBezTo>
                    <a:pt x="1880" y="995"/>
                    <a:pt x="1876" y="992"/>
                    <a:pt x="1872" y="993"/>
                  </a:cubicBezTo>
                  <a:cubicBezTo>
                    <a:pt x="1988" y="1044"/>
                    <a:pt x="1992" y="1046"/>
                    <a:pt x="2005" y="1053"/>
                  </a:cubicBezTo>
                  <a:cubicBezTo>
                    <a:pt x="2110" y="1134"/>
                    <a:pt x="2114" y="1139"/>
                    <a:pt x="2122" y="1144"/>
                  </a:cubicBezTo>
                  <a:cubicBezTo>
                    <a:pt x="2182" y="1205"/>
                    <a:pt x="2180" y="1210"/>
                    <a:pt x="2186" y="1213"/>
                  </a:cubicBezTo>
                  <a:cubicBezTo>
                    <a:pt x="2204" y="1238"/>
                    <a:pt x="2216" y="1240"/>
                    <a:pt x="2212" y="1245"/>
                  </a:cubicBezTo>
                  <a:cubicBezTo>
                    <a:pt x="2180" y="1218"/>
                    <a:pt x="2174" y="1210"/>
                    <a:pt x="2167" y="1202"/>
                  </a:cubicBezTo>
                  <a:cubicBezTo>
                    <a:pt x="2144" y="1177"/>
                    <a:pt x="2130" y="1177"/>
                    <a:pt x="2134" y="1173"/>
                  </a:cubicBezTo>
                  <a:cubicBezTo>
                    <a:pt x="2017" y="1102"/>
                    <a:pt x="2002" y="1093"/>
                    <a:pt x="1988" y="1086"/>
                  </a:cubicBezTo>
                  <a:cubicBezTo>
                    <a:pt x="1953" y="1072"/>
                    <a:pt x="1948" y="1063"/>
                    <a:pt x="1945" y="1071"/>
                  </a:cubicBezTo>
                  <a:cubicBezTo>
                    <a:pt x="2015" y="1108"/>
                    <a:pt x="2016" y="1110"/>
                    <a:pt x="2017" y="1108"/>
                  </a:cubicBezTo>
                  <a:cubicBezTo>
                    <a:pt x="2048" y="1127"/>
                    <a:pt x="2059" y="1131"/>
                    <a:pt x="2070" y="1140"/>
                  </a:cubicBezTo>
                  <a:cubicBezTo>
                    <a:pt x="2124" y="1179"/>
                    <a:pt x="2128" y="1181"/>
                    <a:pt x="2126" y="1185"/>
                  </a:cubicBezTo>
                  <a:cubicBezTo>
                    <a:pt x="1894" y="1067"/>
                    <a:pt x="1862" y="1046"/>
                    <a:pt x="1831" y="1031"/>
                  </a:cubicBezTo>
                  <a:cubicBezTo>
                    <a:pt x="1819" y="1028"/>
                    <a:pt x="1825" y="1032"/>
                    <a:pt x="1830" y="1036"/>
                  </a:cubicBezTo>
                  <a:cubicBezTo>
                    <a:pt x="1878" y="1062"/>
                    <a:pt x="1891" y="1074"/>
                    <a:pt x="1911" y="1079"/>
                  </a:cubicBezTo>
                  <a:cubicBezTo>
                    <a:pt x="2085" y="1172"/>
                    <a:pt x="2097" y="1179"/>
                    <a:pt x="2108" y="1184"/>
                  </a:cubicBezTo>
                  <a:cubicBezTo>
                    <a:pt x="2173" y="1234"/>
                    <a:pt x="2187" y="1235"/>
                    <a:pt x="2182" y="1239"/>
                  </a:cubicBezTo>
                  <a:cubicBezTo>
                    <a:pt x="2062" y="1185"/>
                    <a:pt x="2032" y="1171"/>
                    <a:pt x="2001" y="1152"/>
                  </a:cubicBezTo>
                  <a:cubicBezTo>
                    <a:pt x="1899" y="1094"/>
                    <a:pt x="1870" y="1065"/>
                    <a:pt x="1827" y="1044"/>
                  </a:cubicBezTo>
                  <a:cubicBezTo>
                    <a:pt x="1802" y="1021"/>
                    <a:pt x="1793" y="1020"/>
                    <a:pt x="1796" y="1016"/>
                  </a:cubicBezTo>
                  <a:cubicBezTo>
                    <a:pt x="1765" y="983"/>
                    <a:pt x="1759" y="982"/>
                    <a:pt x="1760" y="979"/>
                  </a:cubicBezTo>
                  <a:cubicBezTo>
                    <a:pt x="1750" y="965"/>
                    <a:pt x="1742" y="962"/>
                    <a:pt x="1742" y="964"/>
                  </a:cubicBezTo>
                  <a:cubicBezTo>
                    <a:pt x="1859" y="1073"/>
                    <a:pt x="1897" y="1098"/>
                    <a:pt x="1927" y="1122"/>
                  </a:cubicBezTo>
                  <a:cubicBezTo>
                    <a:pt x="1984" y="1157"/>
                    <a:pt x="1995" y="1155"/>
                    <a:pt x="1997" y="1163"/>
                  </a:cubicBezTo>
                  <a:cubicBezTo>
                    <a:pt x="2066" y="1192"/>
                    <a:pt x="2073" y="1204"/>
                    <a:pt x="2077" y="1200"/>
                  </a:cubicBezTo>
                  <a:cubicBezTo>
                    <a:pt x="1999" y="1181"/>
                    <a:pt x="1975" y="1172"/>
                    <a:pt x="1952" y="1164"/>
                  </a:cubicBezTo>
                  <a:cubicBezTo>
                    <a:pt x="1812" y="1102"/>
                    <a:pt x="1800" y="1107"/>
                    <a:pt x="1802" y="1101"/>
                  </a:cubicBezTo>
                  <a:cubicBezTo>
                    <a:pt x="1863" y="1135"/>
                    <a:pt x="1871" y="1147"/>
                    <a:pt x="1875" y="1145"/>
                  </a:cubicBezTo>
                  <a:cubicBezTo>
                    <a:pt x="1932" y="1163"/>
                    <a:pt x="1935" y="1166"/>
                    <a:pt x="1938" y="1168"/>
                  </a:cubicBezTo>
                  <a:cubicBezTo>
                    <a:pt x="1958" y="1170"/>
                    <a:pt x="1962" y="1178"/>
                    <a:pt x="1966" y="1178"/>
                  </a:cubicBezTo>
                  <a:cubicBezTo>
                    <a:pt x="1988" y="1181"/>
                    <a:pt x="1995" y="1191"/>
                    <a:pt x="2001" y="1189"/>
                  </a:cubicBezTo>
                  <a:cubicBezTo>
                    <a:pt x="2074" y="1212"/>
                    <a:pt x="2078" y="1217"/>
                    <a:pt x="2080" y="1215"/>
                  </a:cubicBezTo>
                  <a:cubicBezTo>
                    <a:pt x="2117" y="1228"/>
                    <a:pt x="2124" y="1232"/>
                    <a:pt x="2137" y="1235"/>
                  </a:cubicBezTo>
                  <a:cubicBezTo>
                    <a:pt x="2234" y="1279"/>
                    <a:pt x="2245" y="1287"/>
                    <a:pt x="2243" y="1292"/>
                  </a:cubicBezTo>
                  <a:cubicBezTo>
                    <a:pt x="2131" y="1245"/>
                    <a:pt x="2120" y="1242"/>
                    <a:pt x="2108" y="1239"/>
                  </a:cubicBezTo>
                  <a:cubicBezTo>
                    <a:pt x="2028" y="1217"/>
                    <a:pt x="2017" y="1216"/>
                    <a:pt x="2005" y="1213"/>
                  </a:cubicBezTo>
                  <a:cubicBezTo>
                    <a:pt x="1958" y="1197"/>
                    <a:pt x="1947" y="1195"/>
                    <a:pt x="1935" y="1192"/>
                  </a:cubicBezTo>
                  <a:cubicBezTo>
                    <a:pt x="1799" y="1116"/>
                    <a:pt x="1795" y="1118"/>
                    <a:pt x="1793" y="1116"/>
                  </a:cubicBezTo>
                  <a:cubicBezTo>
                    <a:pt x="1777" y="1110"/>
                    <a:pt x="1780" y="1101"/>
                    <a:pt x="1777" y="1100"/>
                  </a:cubicBezTo>
                  <a:cubicBezTo>
                    <a:pt x="1768" y="1091"/>
                    <a:pt x="1766" y="1092"/>
                    <a:pt x="1768" y="1094"/>
                  </a:cubicBezTo>
                  <a:cubicBezTo>
                    <a:pt x="1775" y="1110"/>
                    <a:pt x="1784" y="1111"/>
                    <a:pt x="1786" y="1114"/>
                  </a:cubicBezTo>
                  <a:cubicBezTo>
                    <a:pt x="1836" y="1150"/>
                    <a:pt x="1847" y="1161"/>
                    <a:pt x="1855" y="1163"/>
                  </a:cubicBezTo>
                  <a:cubicBezTo>
                    <a:pt x="1888" y="1188"/>
                    <a:pt x="1893" y="1191"/>
                    <a:pt x="1895" y="1189"/>
                  </a:cubicBezTo>
                  <a:cubicBezTo>
                    <a:pt x="1958" y="1223"/>
                    <a:pt x="1978" y="1230"/>
                    <a:pt x="2003" y="1240"/>
                  </a:cubicBezTo>
                  <a:cubicBezTo>
                    <a:pt x="2041" y="1245"/>
                    <a:pt x="2048" y="1253"/>
                    <a:pt x="2053" y="1252"/>
                  </a:cubicBezTo>
                  <a:cubicBezTo>
                    <a:pt x="2147" y="1279"/>
                    <a:pt x="2157" y="1282"/>
                    <a:pt x="2166" y="1286"/>
                  </a:cubicBezTo>
                  <a:cubicBezTo>
                    <a:pt x="2217" y="1301"/>
                    <a:pt x="2237" y="1308"/>
                    <a:pt x="2257" y="1315"/>
                  </a:cubicBezTo>
                  <a:cubicBezTo>
                    <a:pt x="2324" y="1358"/>
                    <a:pt x="2331" y="1352"/>
                    <a:pt x="2328" y="1357"/>
                  </a:cubicBezTo>
                  <a:cubicBezTo>
                    <a:pt x="2331" y="1361"/>
                    <a:pt x="2323" y="1361"/>
                    <a:pt x="2312" y="1354"/>
                  </a:cubicBezTo>
                  <a:cubicBezTo>
                    <a:pt x="2262" y="1327"/>
                    <a:pt x="2258" y="1327"/>
                    <a:pt x="2253" y="1325"/>
                  </a:cubicBezTo>
                  <a:cubicBezTo>
                    <a:pt x="2222" y="1313"/>
                    <a:pt x="2216" y="1307"/>
                    <a:pt x="2212" y="1308"/>
                  </a:cubicBezTo>
                  <a:cubicBezTo>
                    <a:pt x="2192" y="1303"/>
                    <a:pt x="2187" y="1302"/>
                    <a:pt x="2182" y="1302"/>
                  </a:cubicBezTo>
                  <a:cubicBezTo>
                    <a:pt x="2120" y="1285"/>
                    <a:pt x="2116" y="1290"/>
                    <a:pt x="2111" y="1286"/>
                  </a:cubicBezTo>
                  <a:cubicBezTo>
                    <a:pt x="2062" y="1273"/>
                    <a:pt x="2058" y="1275"/>
                    <a:pt x="2054" y="1274"/>
                  </a:cubicBezTo>
                  <a:cubicBezTo>
                    <a:pt x="2005" y="1263"/>
                    <a:pt x="2001" y="1263"/>
                    <a:pt x="1996" y="1262"/>
                  </a:cubicBezTo>
                  <a:cubicBezTo>
                    <a:pt x="1943" y="1252"/>
                    <a:pt x="1934" y="1249"/>
                    <a:pt x="1924" y="1245"/>
                  </a:cubicBezTo>
                  <a:cubicBezTo>
                    <a:pt x="1874" y="1231"/>
                    <a:pt x="1855" y="1225"/>
                    <a:pt x="1835" y="1217"/>
                  </a:cubicBezTo>
                  <a:cubicBezTo>
                    <a:pt x="1789" y="1181"/>
                    <a:pt x="1784" y="1176"/>
                    <a:pt x="1780" y="1181"/>
                  </a:cubicBezTo>
                  <a:cubicBezTo>
                    <a:pt x="1792" y="1194"/>
                    <a:pt x="1801" y="1197"/>
                    <a:pt x="1800" y="1202"/>
                  </a:cubicBezTo>
                  <a:cubicBezTo>
                    <a:pt x="1724" y="1168"/>
                    <a:pt x="1766" y="1186"/>
                    <a:pt x="1797" y="1207"/>
                  </a:cubicBezTo>
                  <a:cubicBezTo>
                    <a:pt x="1849" y="1237"/>
                    <a:pt x="1860" y="1244"/>
                    <a:pt x="1870" y="1251"/>
                  </a:cubicBezTo>
                  <a:cubicBezTo>
                    <a:pt x="2017" y="1319"/>
                    <a:pt x="2027" y="1321"/>
                    <a:pt x="2038" y="1326"/>
                  </a:cubicBezTo>
                  <a:cubicBezTo>
                    <a:pt x="2062" y="1334"/>
                    <a:pt x="2064" y="1329"/>
                    <a:pt x="2067" y="1332"/>
                  </a:cubicBezTo>
                  <a:cubicBezTo>
                    <a:pt x="2101" y="1345"/>
                    <a:pt x="2109" y="1344"/>
                    <a:pt x="2117" y="1348"/>
                  </a:cubicBezTo>
                  <a:cubicBezTo>
                    <a:pt x="2179" y="1365"/>
                    <a:pt x="2190" y="1363"/>
                    <a:pt x="2202" y="1370"/>
                  </a:cubicBezTo>
                  <a:cubicBezTo>
                    <a:pt x="2239" y="1378"/>
                    <a:pt x="2242" y="1381"/>
                    <a:pt x="2243" y="1379"/>
                  </a:cubicBezTo>
                  <a:cubicBezTo>
                    <a:pt x="2271" y="1395"/>
                    <a:pt x="2279" y="1390"/>
                    <a:pt x="2289" y="1396"/>
                  </a:cubicBezTo>
                  <a:cubicBezTo>
                    <a:pt x="2335" y="1407"/>
                    <a:pt x="2342" y="1415"/>
                    <a:pt x="2346" y="1413"/>
                  </a:cubicBezTo>
                  <a:cubicBezTo>
                    <a:pt x="2436" y="1455"/>
                    <a:pt x="2440" y="1458"/>
                    <a:pt x="2445" y="1461"/>
                  </a:cubicBezTo>
                  <a:cubicBezTo>
                    <a:pt x="2441" y="1460"/>
                    <a:pt x="2440" y="1470"/>
                    <a:pt x="2435" y="1465"/>
                  </a:cubicBezTo>
                  <a:cubicBezTo>
                    <a:pt x="2403" y="1446"/>
                    <a:pt x="2399" y="1444"/>
                    <a:pt x="2396" y="1441"/>
                  </a:cubicBezTo>
                  <a:cubicBezTo>
                    <a:pt x="2345" y="1421"/>
                    <a:pt x="2342" y="1417"/>
                    <a:pt x="2339" y="1419"/>
                  </a:cubicBezTo>
                  <a:cubicBezTo>
                    <a:pt x="2288" y="1400"/>
                    <a:pt x="2278" y="1399"/>
                    <a:pt x="2267" y="1395"/>
                  </a:cubicBezTo>
                  <a:cubicBezTo>
                    <a:pt x="2242" y="1393"/>
                    <a:pt x="2238" y="1387"/>
                    <a:pt x="2236" y="1390"/>
                  </a:cubicBezTo>
                  <a:cubicBezTo>
                    <a:pt x="2185" y="1383"/>
                    <a:pt x="2180" y="1381"/>
                    <a:pt x="2174" y="1380"/>
                  </a:cubicBezTo>
                  <a:cubicBezTo>
                    <a:pt x="2108" y="1367"/>
                    <a:pt x="2100" y="1369"/>
                    <a:pt x="2091" y="1364"/>
                  </a:cubicBezTo>
                  <a:cubicBezTo>
                    <a:pt x="2030" y="1352"/>
                    <a:pt x="2020" y="1345"/>
                    <a:pt x="2012" y="1348"/>
                  </a:cubicBezTo>
                  <a:cubicBezTo>
                    <a:pt x="1921" y="1321"/>
                    <a:pt x="1904" y="1314"/>
                    <a:pt x="1888" y="1310"/>
                  </a:cubicBezTo>
                  <a:cubicBezTo>
                    <a:pt x="1846" y="1294"/>
                    <a:pt x="1847" y="1280"/>
                    <a:pt x="1844" y="1286"/>
                  </a:cubicBezTo>
                  <a:cubicBezTo>
                    <a:pt x="1805" y="1264"/>
                    <a:pt x="1802" y="1260"/>
                    <a:pt x="1799" y="1256"/>
                  </a:cubicBezTo>
                  <a:cubicBezTo>
                    <a:pt x="1792" y="1262"/>
                    <a:pt x="1796" y="1264"/>
                    <a:pt x="1799" y="1267"/>
                  </a:cubicBezTo>
                  <a:cubicBezTo>
                    <a:pt x="1822" y="1281"/>
                    <a:pt x="1831" y="1288"/>
                    <a:pt x="1839" y="1293"/>
                  </a:cubicBezTo>
                  <a:cubicBezTo>
                    <a:pt x="1935" y="1335"/>
                    <a:pt x="1945" y="1339"/>
                    <a:pt x="1956" y="1342"/>
                  </a:cubicBezTo>
                  <a:cubicBezTo>
                    <a:pt x="1993" y="1352"/>
                    <a:pt x="1997" y="1353"/>
                    <a:pt x="2002" y="1352"/>
                  </a:cubicBezTo>
                  <a:cubicBezTo>
                    <a:pt x="2082" y="1371"/>
                    <a:pt x="2083" y="1372"/>
                    <a:pt x="2085" y="1373"/>
                  </a:cubicBezTo>
                  <a:cubicBezTo>
                    <a:pt x="2115" y="1375"/>
                    <a:pt x="2118" y="1381"/>
                    <a:pt x="2120" y="1378"/>
                  </a:cubicBezTo>
                  <a:cubicBezTo>
                    <a:pt x="2155" y="1386"/>
                    <a:pt x="2165" y="1383"/>
                    <a:pt x="2176" y="1389"/>
                  </a:cubicBezTo>
                  <a:cubicBezTo>
                    <a:pt x="2196" y="1393"/>
                    <a:pt x="2201" y="1391"/>
                    <a:pt x="2207" y="1394"/>
                  </a:cubicBezTo>
                  <a:cubicBezTo>
                    <a:pt x="2226" y="1393"/>
                    <a:pt x="2232" y="1397"/>
                    <a:pt x="2237" y="1396"/>
                  </a:cubicBezTo>
                  <a:cubicBezTo>
                    <a:pt x="2289" y="1410"/>
                    <a:pt x="2294" y="1408"/>
                    <a:pt x="2300" y="1412"/>
                  </a:cubicBezTo>
                  <a:cubicBezTo>
                    <a:pt x="2403" y="1451"/>
                    <a:pt x="2407" y="1454"/>
                    <a:pt x="2411" y="1457"/>
                  </a:cubicBezTo>
                  <a:cubicBezTo>
                    <a:pt x="2382" y="1460"/>
                    <a:pt x="2378" y="1455"/>
                    <a:pt x="2375" y="1456"/>
                  </a:cubicBezTo>
                  <a:cubicBezTo>
                    <a:pt x="2349" y="1454"/>
                    <a:pt x="2346" y="1457"/>
                    <a:pt x="2342" y="1455"/>
                  </a:cubicBezTo>
                  <a:cubicBezTo>
                    <a:pt x="2278" y="1447"/>
                    <a:pt x="2273" y="1444"/>
                    <a:pt x="2267" y="1445"/>
                  </a:cubicBezTo>
                  <a:cubicBezTo>
                    <a:pt x="2223" y="1440"/>
                    <a:pt x="2219" y="1437"/>
                    <a:pt x="2215" y="1433"/>
                  </a:cubicBezTo>
                  <a:cubicBezTo>
                    <a:pt x="2193" y="1431"/>
                    <a:pt x="2191" y="1434"/>
                    <a:pt x="2188" y="1434"/>
                  </a:cubicBezTo>
                  <a:cubicBezTo>
                    <a:pt x="2155" y="1427"/>
                    <a:pt x="2148" y="1421"/>
                    <a:pt x="2143" y="1423"/>
                  </a:cubicBezTo>
                  <a:cubicBezTo>
                    <a:pt x="2090" y="1417"/>
                    <a:pt x="2083" y="1408"/>
                    <a:pt x="2079" y="1413"/>
                  </a:cubicBezTo>
                  <a:cubicBezTo>
                    <a:pt x="1999" y="1398"/>
                    <a:pt x="1989" y="1393"/>
                    <a:pt x="1980" y="1392"/>
                  </a:cubicBezTo>
                  <a:cubicBezTo>
                    <a:pt x="1957" y="1385"/>
                    <a:pt x="1954" y="1382"/>
                    <a:pt x="1952" y="1384"/>
                  </a:cubicBezTo>
                  <a:cubicBezTo>
                    <a:pt x="1867" y="1355"/>
                    <a:pt x="1868" y="1352"/>
                    <a:pt x="1868" y="1352"/>
                  </a:cubicBezTo>
                  <a:cubicBezTo>
                    <a:pt x="1854" y="1345"/>
                    <a:pt x="1853" y="1346"/>
                    <a:pt x="1851" y="1346"/>
                  </a:cubicBezTo>
                  <a:cubicBezTo>
                    <a:pt x="1819" y="1330"/>
                    <a:pt x="1814" y="1322"/>
                    <a:pt x="1810" y="1321"/>
                  </a:cubicBezTo>
                  <a:cubicBezTo>
                    <a:pt x="1759" y="1288"/>
                    <a:pt x="1760" y="1285"/>
                    <a:pt x="1757" y="1283"/>
                  </a:cubicBezTo>
                  <a:cubicBezTo>
                    <a:pt x="1737" y="1278"/>
                    <a:pt x="1744" y="1285"/>
                    <a:pt x="1751" y="1292"/>
                  </a:cubicBezTo>
                  <a:cubicBezTo>
                    <a:pt x="1824" y="1336"/>
                    <a:pt x="1820" y="1339"/>
                    <a:pt x="1825" y="1342"/>
                  </a:cubicBezTo>
                  <a:cubicBezTo>
                    <a:pt x="1914" y="1376"/>
                    <a:pt x="1921" y="1385"/>
                    <a:pt x="1926" y="1383"/>
                  </a:cubicBezTo>
                  <a:cubicBezTo>
                    <a:pt x="1966" y="1396"/>
                    <a:pt x="1970" y="1399"/>
                    <a:pt x="1972" y="1397"/>
                  </a:cubicBezTo>
                  <a:cubicBezTo>
                    <a:pt x="2078" y="1420"/>
                    <a:pt x="2102" y="1426"/>
                    <a:pt x="2125" y="1426"/>
                  </a:cubicBezTo>
                  <a:cubicBezTo>
                    <a:pt x="2205" y="1443"/>
                    <a:pt x="2211" y="1443"/>
                    <a:pt x="2217" y="1442"/>
                  </a:cubicBezTo>
                  <a:cubicBezTo>
                    <a:pt x="2256" y="1449"/>
                    <a:pt x="2259" y="1450"/>
                    <a:pt x="2263" y="1452"/>
                  </a:cubicBezTo>
                  <a:cubicBezTo>
                    <a:pt x="2241" y="1449"/>
                    <a:pt x="2235" y="1450"/>
                    <a:pt x="2228" y="1453"/>
                  </a:cubicBezTo>
                  <a:cubicBezTo>
                    <a:pt x="2161" y="1450"/>
                    <a:pt x="2138" y="1452"/>
                    <a:pt x="2115" y="1453"/>
                  </a:cubicBezTo>
                  <a:cubicBezTo>
                    <a:pt x="2033" y="1453"/>
                    <a:pt x="2030" y="1453"/>
                    <a:pt x="2027" y="1452"/>
                  </a:cubicBezTo>
                  <a:cubicBezTo>
                    <a:pt x="1998" y="1450"/>
                    <a:pt x="1996" y="1456"/>
                    <a:pt x="1992" y="1450"/>
                  </a:cubicBezTo>
                  <a:cubicBezTo>
                    <a:pt x="1962" y="1449"/>
                    <a:pt x="1960" y="1455"/>
                    <a:pt x="1955" y="1449"/>
                  </a:cubicBezTo>
                  <a:cubicBezTo>
                    <a:pt x="1918" y="1451"/>
                    <a:pt x="1915" y="1451"/>
                    <a:pt x="1912" y="1452"/>
                  </a:cubicBezTo>
                  <a:cubicBezTo>
                    <a:pt x="1934" y="1456"/>
                    <a:pt x="1942" y="1456"/>
                    <a:pt x="1951" y="1457"/>
                  </a:cubicBezTo>
                  <a:cubicBezTo>
                    <a:pt x="1993" y="1458"/>
                    <a:pt x="1997" y="1456"/>
                    <a:pt x="2001" y="1459"/>
                  </a:cubicBezTo>
                  <a:cubicBezTo>
                    <a:pt x="2056" y="1461"/>
                    <a:pt x="2060" y="1459"/>
                    <a:pt x="2065" y="1462"/>
                  </a:cubicBezTo>
                  <a:cubicBezTo>
                    <a:pt x="2095" y="1465"/>
                    <a:pt x="2098" y="1457"/>
                    <a:pt x="2104" y="1462"/>
                  </a:cubicBezTo>
                  <a:cubicBezTo>
                    <a:pt x="2171" y="1462"/>
                    <a:pt x="2187" y="1459"/>
                    <a:pt x="2205" y="1461"/>
                  </a:cubicBezTo>
                  <a:cubicBezTo>
                    <a:pt x="2239" y="1464"/>
                    <a:pt x="2246" y="1458"/>
                    <a:pt x="2255" y="1463"/>
                  </a:cubicBezTo>
                  <a:cubicBezTo>
                    <a:pt x="2379" y="1467"/>
                    <a:pt x="2385" y="1469"/>
                    <a:pt x="2390" y="1469"/>
                  </a:cubicBezTo>
                  <a:cubicBezTo>
                    <a:pt x="2447" y="1477"/>
                    <a:pt x="2453" y="1485"/>
                    <a:pt x="2456" y="1481"/>
                  </a:cubicBezTo>
                  <a:cubicBezTo>
                    <a:pt x="2471" y="1483"/>
                    <a:pt x="2476" y="1485"/>
                    <a:pt x="2480" y="1484"/>
                  </a:cubicBezTo>
                  <a:cubicBezTo>
                    <a:pt x="2496" y="1492"/>
                    <a:pt x="2489" y="1491"/>
                    <a:pt x="2481" y="1490"/>
                  </a:cubicBezTo>
                  <a:cubicBezTo>
                    <a:pt x="2459" y="1486"/>
                    <a:pt x="2459" y="1488"/>
                    <a:pt x="2457" y="1487"/>
                  </a:cubicBezTo>
                  <a:cubicBezTo>
                    <a:pt x="2436" y="1484"/>
                    <a:pt x="2430" y="1485"/>
                    <a:pt x="2423" y="1483"/>
                  </a:cubicBezTo>
                  <a:cubicBezTo>
                    <a:pt x="2367" y="1482"/>
                    <a:pt x="2348" y="1479"/>
                    <a:pt x="2330" y="1481"/>
                  </a:cubicBezTo>
                  <a:cubicBezTo>
                    <a:pt x="2283" y="1485"/>
                    <a:pt x="2277" y="1479"/>
                    <a:pt x="2273" y="1480"/>
                  </a:cubicBezTo>
                  <a:cubicBezTo>
                    <a:pt x="2200" y="1484"/>
                    <a:pt x="2196" y="1487"/>
                    <a:pt x="2191" y="1488"/>
                  </a:cubicBezTo>
                  <a:cubicBezTo>
                    <a:pt x="2155" y="1488"/>
                    <a:pt x="2153" y="1490"/>
                    <a:pt x="2150" y="1487"/>
                  </a:cubicBezTo>
                  <a:cubicBezTo>
                    <a:pt x="2117" y="1486"/>
                    <a:pt x="2113" y="1490"/>
                    <a:pt x="2108" y="1488"/>
                  </a:cubicBezTo>
                  <a:cubicBezTo>
                    <a:pt x="2069" y="1483"/>
                    <a:pt x="2060" y="1487"/>
                    <a:pt x="2050" y="1484"/>
                  </a:cubicBezTo>
                  <a:cubicBezTo>
                    <a:pt x="1988" y="1472"/>
                    <a:pt x="1985" y="1477"/>
                    <a:pt x="1979" y="1473"/>
                  </a:cubicBezTo>
                  <a:cubicBezTo>
                    <a:pt x="1945" y="1469"/>
                    <a:pt x="1938" y="1456"/>
                    <a:pt x="1935" y="1464"/>
                  </a:cubicBezTo>
                  <a:cubicBezTo>
                    <a:pt x="2001" y="1482"/>
                    <a:pt x="2009" y="1487"/>
                    <a:pt x="2015" y="1486"/>
                  </a:cubicBezTo>
                  <a:cubicBezTo>
                    <a:pt x="2080" y="1493"/>
                    <a:pt x="2086" y="1494"/>
                    <a:pt x="2094" y="1497"/>
                  </a:cubicBezTo>
                  <a:cubicBezTo>
                    <a:pt x="2167" y="1495"/>
                    <a:pt x="2186" y="1498"/>
                    <a:pt x="2203" y="1494"/>
                  </a:cubicBezTo>
                  <a:cubicBezTo>
                    <a:pt x="2239" y="1495"/>
                    <a:pt x="2241" y="1492"/>
                    <a:pt x="2244" y="1492"/>
                  </a:cubicBezTo>
                  <a:cubicBezTo>
                    <a:pt x="2289" y="1487"/>
                    <a:pt x="2294" y="1490"/>
                    <a:pt x="2298" y="1489"/>
                  </a:cubicBezTo>
                  <a:cubicBezTo>
                    <a:pt x="2349" y="1491"/>
                    <a:pt x="2358" y="1488"/>
                    <a:pt x="2368" y="1491"/>
                  </a:cubicBezTo>
                  <a:cubicBezTo>
                    <a:pt x="2408" y="1491"/>
                    <a:pt x="2409" y="1489"/>
                    <a:pt x="2412" y="1491"/>
                  </a:cubicBezTo>
                  <a:cubicBezTo>
                    <a:pt x="2452" y="1494"/>
                    <a:pt x="2456" y="1493"/>
                    <a:pt x="2462" y="1498"/>
                  </a:cubicBezTo>
                  <a:cubicBezTo>
                    <a:pt x="2494" y="1499"/>
                    <a:pt x="2499" y="1504"/>
                    <a:pt x="2504" y="1503"/>
                  </a:cubicBezTo>
                  <a:cubicBezTo>
                    <a:pt x="2539" y="1513"/>
                    <a:pt x="2541" y="1511"/>
                    <a:pt x="2544" y="1514"/>
                  </a:cubicBezTo>
                  <a:cubicBezTo>
                    <a:pt x="2540" y="1522"/>
                    <a:pt x="2534" y="1517"/>
                    <a:pt x="2528" y="1514"/>
                  </a:cubicBezTo>
                  <a:cubicBezTo>
                    <a:pt x="2499" y="1515"/>
                    <a:pt x="2495" y="1516"/>
                    <a:pt x="2491" y="1515"/>
                  </a:cubicBezTo>
                  <a:cubicBezTo>
                    <a:pt x="2470" y="1517"/>
                    <a:pt x="2461" y="1511"/>
                    <a:pt x="2453" y="1516"/>
                  </a:cubicBezTo>
                  <a:cubicBezTo>
                    <a:pt x="2361" y="1511"/>
                    <a:pt x="2358" y="1522"/>
                    <a:pt x="2352" y="1514"/>
                  </a:cubicBezTo>
                  <a:cubicBezTo>
                    <a:pt x="2303" y="1521"/>
                    <a:pt x="2299" y="1520"/>
                    <a:pt x="2295" y="1521"/>
                  </a:cubicBezTo>
                  <a:cubicBezTo>
                    <a:pt x="2268" y="1522"/>
                    <a:pt x="2265" y="1529"/>
                    <a:pt x="2260" y="1526"/>
                  </a:cubicBezTo>
                  <a:cubicBezTo>
                    <a:pt x="2207" y="1533"/>
                    <a:pt x="2198" y="1529"/>
                    <a:pt x="2191" y="1533"/>
                  </a:cubicBezTo>
                  <a:cubicBezTo>
                    <a:pt x="2159" y="1533"/>
                    <a:pt x="2151" y="1531"/>
                    <a:pt x="2144" y="1533"/>
                  </a:cubicBezTo>
                  <a:cubicBezTo>
                    <a:pt x="2122" y="1534"/>
                    <a:pt x="2121" y="1537"/>
                    <a:pt x="2124" y="1535"/>
                  </a:cubicBezTo>
                  <a:cubicBezTo>
                    <a:pt x="2146" y="1533"/>
                    <a:pt x="2152" y="1539"/>
                    <a:pt x="2156" y="1538"/>
                  </a:cubicBezTo>
                  <a:cubicBezTo>
                    <a:pt x="2199" y="1537"/>
                    <a:pt x="2208" y="1537"/>
                    <a:pt x="2217" y="1537"/>
                  </a:cubicBezTo>
                  <a:cubicBezTo>
                    <a:pt x="2258" y="1531"/>
                    <a:pt x="2264" y="1537"/>
                    <a:pt x="2268" y="1534"/>
                  </a:cubicBezTo>
                  <a:cubicBezTo>
                    <a:pt x="2296" y="1526"/>
                    <a:pt x="2301" y="1531"/>
                    <a:pt x="2304" y="1527"/>
                  </a:cubicBezTo>
                  <a:cubicBezTo>
                    <a:pt x="2335" y="1525"/>
                    <a:pt x="2338" y="1528"/>
                    <a:pt x="2341" y="1528"/>
                  </a:cubicBezTo>
                  <a:cubicBezTo>
                    <a:pt x="2369" y="1527"/>
                    <a:pt x="2374" y="1522"/>
                    <a:pt x="2379" y="1525"/>
                  </a:cubicBezTo>
                  <a:cubicBezTo>
                    <a:pt x="2415" y="1519"/>
                    <a:pt x="2422" y="1529"/>
                    <a:pt x="2426" y="1521"/>
                  </a:cubicBezTo>
                  <a:cubicBezTo>
                    <a:pt x="2479" y="1523"/>
                    <a:pt x="2484" y="1524"/>
                    <a:pt x="2489" y="1524"/>
                  </a:cubicBezTo>
                  <a:cubicBezTo>
                    <a:pt x="2510" y="1525"/>
                    <a:pt x="2516" y="1524"/>
                    <a:pt x="2521" y="1524"/>
                  </a:cubicBezTo>
                  <a:cubicBezTo>
                    <a:pt x="2547" y="1526"/>
                    <a:pt x="2559" y="1534"/>
                    <a:pt x="2570" y="1533"/>
                  </a:cubicBezTo>
                  <a:cubicBezTo>
                    <a:pt x="2608" y="1551"/>
                    <a:pt x="2617" y="1556"/>
                    <a:pt x="2627" y="1558"/>
                  </a:cubicBezTo>
                  <a:cubicBezTo>
                    <a:pt x="2654" y="1575"/>
                    <a:pt x="2658" y="1582"/>
                    <a:pt x="2661" y="1578"/>
                  </a:cubicBezTo>
                  <a:cubicBezTo>
                    <a:pt x="2679" y="1592"/>
                    <a:pt x="2668" y="1591"/>
                    <a:pt x="2658" y="1587"/>
                  </a:cubicBezTo>
                  <a:cubicBezTo>
                    <a:pt x="2602" y="1571"/>
                    <a:pt x="2598" y="1576"/>
                    <a:pt x="2592" y="1572"/>
                  </a:cubicBezTo>
                  <a:cubicBezTo>
                    <a:pt x="2493" y="1566"/>
                    <a:pt x="2486" y="1559"/>
                    <a:pt x="2482" y="1564"/>
                  </a:cubicBezTo>
                  <a:cubicBezTo>
                    <a:pt x="2454" y="1559"/>
                    <a:pt x="2452" y="1559"/>
                    <a:pt x="2450" y="1561"/>
                  </a:cubicBezTo>
                  <a:cubicBezTo>
                    <a:pt x="2407" y="1554"/>
                    <a:pt x="2405" y="1561"/>
                    <a:pt x="2401" y="1560"/>
                  </a:cubicBezTo>
                  <a:cubicBezTo>
                    <a:pt x="2363" y="1561"/>
                    <a:pt x="2358" y="1554"/>
                    <a:pt x="2355" y="1558"/>
                  </a:cubicBezTo>
                  <a:cubicBezTo>
                    <a:pt x="2328" y="1563"/>
                    <a:pt x="2323" y="1555"/>
                    <a:pt x="2321" y="1561"/>
                  </a:cubicBezTo>
                  <a:cubicBezTo>
                    <a:pt x="2293" y="1560"/>
                    <a:pt x="2290" y="1562"/>
                    <a:pt x="2286" y="1562"/>
                  </a:cubicBezTo>
                  <a:cubicBezTo>
                    <a:pt x="2243" y="1564"/>
                    <a:pt x="2236" y="1566"/>
                    <a:pt x="2229" y="1566"/>
                  </a:cubicBezTo>
                  <a:cubicBezTo>
                    <a:pt x="2173" y="1564"/>
                    <a:pt x="2167" y="1569"/>
                    <a:pt x="2158" y="1566"/>
                  </a:cubicBezTo>
                  <a:cubicBezTo>
                    <a:pt x="2121" y="1565"/>
                    <a:pt x="2118" y="1572"/>
                    <a:pt x="2113" y="1567"/>
                  </a:cubicBezTo>
                  <a:cubicBezTo>
                    <a:pt x="2076" y="1567"/>
                    <a:pt x="2075" y="1564"/>
                    <a:pt x="2074" y="1562"/>
                  </a:cubicBezTo>
                  <a:cubicBezTo>
                    <a:pt x="2035" y="1553"/>
                    <a:pt x="2033" y="1551"/>
                    <a:pt x="2031" y="1549"/>
                  </a:cubicBezTo>
                  <a:cubicBezTo>
                    <a:pt x="2019" y="1549"/>
                    <a:pt x="2032" y="1553"/>
                    <a:pt x="2045" y="1559"/>
                  </a:cubicBezTo>
                  <a:cubicBezTo>
                    <a:pt x="2068" y="1563"/>
                    <a:pt x="2066" y="1572"/>
                    <a:pt x="2070" y="1568"/>
                  </a:cubicBezTo>
                  <a:cubicBezTo>
                    <a:pt x="2092" y="1572"/>
                    <a:pt x="2098" y="1570"/>
                    <a:pt x="2102" y="1576"/>
                  </a:cubicBezTo>
                  <a:cubicBezTo>
                    <a:pt x="2162" y="1582"/>
                    <a:pt x="2171" y="1587"/>
                    <a:pt x="2179" y="1585"/>
                  </a:cubicBezTo>
                  <a:cubicBezTo>
                    <a:pt x="2207" y="1588"/>
                    <a:pt x="2208" y="1584"/>
                    <a:pt x="2211" y="1585"/>
                  </a:cubicBezTo>
                  <a:cubicBezTo>
                    <a:pt x="2233" y="1583"/>
                    <a:pt x="2239" y="1590"/>
                    <a:pt x="2242" y="1585"/>
                  </a:cubicBezTo>
                  <a:cubicBezTo>
                    <a:pt x="2263" y="1586"/>
                    <a:pt x="2272" y="1586"/>
                    <a:pt x="2280" y="1587"/>
                  </a:cubicBezTo>
                  <a:cubicBezTo>
                    <a:pt x="2313" y="1585"/>
                    <a:pt x="2323" y="1589"/>
                    <a:pt x="2331" y="1589"/>
                  </a:cubicBezTo>
                  <a:cubicBezTo>
                    <a:pt x="2365" y="1592"/>
                    <a:pt x="2367" y="1591"/>
                    <a:pt x="2369" y="1591"/>
                  </a:cubicBezTo>
                  <a:cubicBezTo>
                    <a:pt x="2399" y="1594"/>
                    <a:pt x="2405" y="1600"/>
                    <a:pt x="2408" y="1596"/>
                  </a:cubicBezTo>
                  <a:cubicBezTo>
                    <a:pt x="2442" y="1597"/>
                    <a:pt x="2451" y="1602"/>
                    <a:pt x="2459" y="1598"/>
                  </a:cubicBezTo>
                  <a:cubicBezTo>
                    <a:pt x="2471" y="1601"/>
                    <a:pt x="2473" y="1601"/>
                    <a:pt x="2475" y="1601"/>
                  </a:cubicBezTo>
                  <a:cubicBezTo>
                    <a:pt x="2445" y="1606"/>
                    <a:pt x="2443" y="1607"/>
                    <a:pt x="2439" y="1604"/>
                  </a:cubicBezTo>
                  <a:cubicBezTo>
                    <a:pt x="2395" y="1607"/>
                    <a:pt x="2374" y="1608"/>
                    <a:pt x="2352" y="1609"/>
                  </a:cubicBezTo>
                  <a:cubicBezTo>
                    <a:pt x="2254" y="1621"/>
                    <a:pt x="2247" y="1616"/>
                    <a:pt x="2243" y="1620"/>
                  </a:cubicBezTo>
                  <a:cubicBezTo>
                    <a:pt x="2203" y="1616"/>
                    <a:pt x="2183" y="1620"/>
                    <a:pt x="2161" y="1620"/>
                  </a:cubicBezTo>
                  <a:cubicBezTo>
                    <a:pt x="2112" y="1621"/>
                    <a:pt x="2109" y="1622"/>
                    <a:pt x="2107" y="1623"/>
                  </a:cubicBezTo>
                  <a:cubicBezTo>
                    <a:pt x="2030" y="1621"/>
                    <a:pt x="2026" y="1616"/>
                    <a:pt x="2024" y="1618"/>
                  </a:cubicBezTo>
                  <a:cubicBezTo>
                    <a:pt x="1994" y="1611"/>
                    <a:pt x="1990" y="1617"/>
                    <a:pt x="1983" y="1612"/>
                  </a:cubicBezTo>
                  <a:cubicBezTo>
                    <a:pt x="1985" y="1614"/>
                    <a:pt x="1988" y="1619"/>
                    <a:pt x="1991" y="1617"/>
                  </a:cubicBezTo>
                  <a:cubicBezTo>
                    <a:pt x="2042" y="1624"/>
                    <a:pt x="2053" y="1625"/>
                    <a:pt x="2063" y="1626"/>
                  </a:cubicBezTo>
                  <a:cubicBezTo>
                    <a:pt x="2134" y="1631"/>
                    <a:pt x="2138" y="1625"/>
                    <a:pt x="2144" y="1627"/>
                  </a:cubicBezTo>
                  <a:cubicBezTo>
                    <a:pt x="2193" y="1623"/>
                    <a:pt x="2196" y="1627"/>
                    <a:pt x="2199" y="1627"/>
                  </a:cubicBezTo>
                  <a:cubicBezTo>
                    <a:pt x="2212" y="1625"/>
                    <a:pt x="2218" y="1627"/>
                    <a:pt x="2223" y="1625"/>
                  </a:cubicBezTo>
                  <a:cubicBezTo>
                    <a:pt x="2307" y="1624"/>
                    <a:pt x="2311" y="1617"/>
                    <a:pt x="2317" y="1622"/>
                  </a:cubicBezTo>
                  <a:cubicBezTo>
                    <a:pt x="2338" y="1618"/>
                    <a:pt x="2344" y="1620"/>
                    <a:pt x="2349" y="1617"/>
                  </a:cubicBezTo>
                  <a:cubicBezTo>
                    <a:pt x="2418" y="1614"/>
                    <a:pt x="2424" y="1617"/>
                    <a:pt x="2428" y="1612"/>
                  </a:cubicBezTo>
                  <a:cubicBezTo>
                    <a:pt x="2486" y="1613"/>
                    <a:pt x="2495" y="1611"/>
                    <a:pt x="2504" y="1613"/>
                  </a:cubicBezTo>
                  <a:cubicBezTo>
                    <a:pt x="2538" y="1616"/>
                    <a:pt x="2544" y="1614"/>
                    <a:pt x="2551" y="1618"/>
                  </a:cubicBezTo>
                  <a:cubicBezTo>
                    <a:pt x="2576" y="1617"/>
                    <a:pt x="2582" y="1619"/>
                    <a:pt x="2589" y="1619"/>
                  </a:cubicBezTo>
                  <a:cubicBezTo>
                    <a:pt x="2605" y="1620"/>
                    <a:pt x="2607" y="1617"/>
                    <a:pt x="2606" y="1621"/>
                  </a:cubicBezTo>
                  <a:cubicBezTo>
                    <a:pt x="2570" y="1626"/>
                    <a:pt x="2567" y="1624"/>
                    <a:pt x="2565" y="1624"/>
                  </a:cubicBezTo>
                  <a:cubicBezTo>
                    <a:pt x="2544" y="1626"/>
                    <a:pt x="2543" y="1633"/>
                    <a:pt x="2539" y="1631"/>
                  </a:cubicBezTo>
                  <a:cubicBezTo>
                    <a:pt x="2525" y="1626"/>
                    <a:pt x="2522" y="1626"/>
                    <a:pt x="2519" y="1625"/>
                  </a:cubicBezTo>
                  <a:cubicBezTo>
                    <a:pt x="2488" y="1626"/>
                    <a:pt x="2486" y="1632"/>
                    <a:pt x="2482" y="1630"/>
                  </a:cubicBezTo>
                  <a:cubicBezTo>
                    <a:pt x="2437" y="1636"/>
                    <a:pt x="2418" y="1631"/>
                    <a:pt x="2401" y="1638"/>
                  </a:cubicBezTo>
                  <a:cubicBezTo>
                    <a:pt x="2369" y="1638"/>
                    <a:pt x="2365" y="1641"/>
                    <a:pt x="2360" y="1640"/>
                  </a:cubicBezTo>
                  <a:cubicBezTo>
                    <a:pt x="2288" y="1646"/>
                    <a:pt x="2283" y="1643"/>
                    <a:pt x="2279" y="1644"/>
                  </a:cubicBezTo>
                  <a:cubicBezTo>
                    <a:pt x="2247" y="1646"/>
                    <a:pt x="2241" y="1643"/>
                    <a:pt x="2237" y="1644"/>
                  </a:cubicBezTo>
                  <a:cubicBezTo>
                    <a:pt x="2191" y="1641"/>
                    <a:pt x="2187" y="1648"/>
                    <a:pt x="2181" y="1641"/>
                  </a:cubicBezTo>
                  <a:cubicBezTo>
                    <a:pt x="2122" y="1643"/>
                    <a:pt x="2117" y="1637"/>
                    <a:pt x="2113" y="1638"/>
                  </a:cubicBezTo>
                  <a:cubicBezTo>
                    <a:pt x="2065" y="1636"/>
                    <a:pt x="2061" y="1637"/>
                    <a:pt x="2056" y="1637"/>
                  </a:cubicBezTo>
                  <a:cubicBezTo>
                    <a:pt x="2022" y="1634"/>
                    <a:pt x="2017" y="1630"/>
                    <a:pt x="2012" y="1631"/>
                  </a:cubicBezTo>
                  <a:cubicBezTo>
                    <a:pt x="2047" y="1640"/>
                    <a:pt x="2052" y="1641"/>
                    <a:pt x="2057" y="1640"/>
                  </a:cubicBezTo>
                  <a:cubicBezTo>
                    <a:pt x="2091" y="1647"/>
                    <a:pt x="2095" y="1643"/>
                    <a:pt x="2100" y="1645"/>
                  </a:cubicBezTo>
                  <a:cubicBezTo>
                    <a:pt x="2132" y="1645"/>
                    <a:pt x="2135" y="1647"/>
                    <a:pt x="2137" y="1649"/>
                  </a:cubicBezTo>
                  <a:cubicBezTo>
                    <a:pt x="2164" y="1651"/>
                    <a:pt x="2167" y="1648"/>
                    <a:pt x="2170" y="1650"/>
                  </a:cubicBezTo>
                  <a:cubicBezTo>
                    <a:pt x="2195" y="1655"/>
                    <a:pt x="2198" y="1646"/>
                    <a:pt x="2204" y="1651"/>
                  </a:cubicBezTo>
                  <a:cubicBezTo>
                    <a:pt x="2257" y="1652"/>
                    <a:pt x="2266" y="1651"/>
                    <a:pt x="2276" y="1652"/>
                  </a:cubicBezTo>
                  <a:cubicBezTo>
                    <a:pt x="2344" y="1649"/>
                    <a:pt x="2354" y="1649"/>
                    <a:pt x="2363" y="1647"/>
                  </a:cubicBezTo>
                  <a:cubicBezTo>
                    <a:pt x="2397" y="1650"/>
                    <a:pt x="2400" y="1643"/>
                    <a:pt x="2405" y="1644"/>
                  </a:cubicBezTo>
                  <a:cubicBezTo>
                    <a:pt x="2459" y="1643"/>
                    <a:pt x="2467" y="1634"/>
                    <a:pt x="2478" y="1640"/>
                  </a:cubicBezTo>
                  <a:cubicBezTo>
                    <a:pt x="2425" y="1649"/>
                    <a:pt x="2417" y="1651"/>
                    <a:pt x="2410" y="1652"/>
                  </a:cubicBezTo>
                  <a:cubicBezTo>
                    <a:pt x="2383" y="1656"/>
                    <a:pt x="2381" y="1661"/>
                    <a:pt x="2376" y="1659"/>
                  </a:cubicBezTo>
                  <a:cubicBezTo>
                    <a:pt x="2349" y="1660"/>
                    <a:pt x="2346" y="1666"/>
                    <a:pt x="2341" y="1661"/>
                  </a:cubicBezTo>
                  <a:cubicBezTo>
                    <a:pt x="2303" y="1667"/>
                    <a:pt x="2299" y="1668"/>
                    <a:pt x="2295" y="1667"/>
                  </a:cubicBezTo>
                  <a:cubicBezTo>
                    <a:pt x="2267" y="1667"/>
                    <a:pt x="2260" y="1667"/>
                    <a:pt x="2253" y="1668"/>
                  </a:cubicBezTo>
                  <a:cubicBezTo>
                    <a:pt x="2216" y="1663"/>
                    <a:pt x="2215" y="1672"/>
                    <a:pt x="2210" y="1669"/>
                  </a:cubicBezTo>
                  <a:cubicBezTo>
                    <a:pt x="2143" y="1667"/>
                    <a:pt x="2139" y="1664"/>
                    <a:pt x="2136" y="1669"/>
                  </a:cubicBezTo>
                  <a:cubicBezTo>
                    <a:pt x="2175" y="1676"/>
                    <a:pt x="2181" y="1672"/>
                    <a:pt x="2188" y="1675"/>
                  </a:cubicBezTo>
                  <a:cubicBezTo>
                    <a:pt x="2221" y="1675"/>
                    <a:pt x="2222" y="1675"/>
                    <a:pt x="2223" y="1672"/>
                  </a:cubicBezTo>
                  <a:cubicBezTo>
                    <a:pt x="2253" y="1672"/>
                    <a:pt x="2257" y="1673"/>
                    <a:pt x="2260" y="1676"/>
                  </a:cubicBezTo>
                  <a:cubicBezTo>
                    <a:pt x="2296" y="1677"/>
                    <a:pt x="2293" y="1681"/>
                    <a:pt x="2300" y="1684"/>
                  </a:cubicBezTo>
                  <a:cubicBezTo>
                    <a:pt x="2357" y="1678"/>
                    <a:pt x="2366" y="1682"/>
                    <a:pt x="2374" y="1678"/>
                  </a:cubicBezTo>
                  <a:cubicBezTo>
                    <a:pt x="2435" y="1674"/>
                    <a:pt x="2440" y="1673"/>
                    <a:pt x="2445" y="1673"/>
                  </a:cubicBezTo>
                  <a:cubicBezTo>
                    <a:pt x="2465" y="1667"/>
                    <a:pt x="2471" y="1669"/>
                    <a:pt x="2476" y="1667"/>
                  </a:cubicBezTo>
                  <a:cubicBezTo>
                    <a:pt x="2508" y="1661"/>
                    <a:pt x="2512" y="1666"/>
                    <a:pt x="2514" y="1664"/>
                  </a:cubicBezTo>
                  <a:cubicBezTo>
                    <a:pt x="2547" y="1662"/>
                    <a:pt x="2554" y="1661"/>
                    <a:pt x="2560" y="1658"/>
                  </a:cubicBezTo>
                  <a:cubicBezTo>
                    <a:pt x="2620" y="1652"/>
                    <a:pt x="2623" y="1651"/>
                    <a:pt x="2626" y="1650"/>
                  </a:cubicBezTo>
                  <a:cubicBezTo>
                    <a:pt x="2662" y="1652"/>
                    <a:pt x="2669" y="1652"/>
                    <a:pt x="2675" y="1651"/>
                  </a:cubicBezTo>
                  <a:cubicBezTo>
                    <a:pt x="2724" y="1652"/>
                    <a:pt x="2732" y="1655"/>
                    <a:pt x="2739" y="1654"/>
                  </a:cubicBezTo>
                  <a:cubicBezTo>
                    <a:pt x="2796" y="1661"/>
                    <a:pt x="2800" y="1664"/>
                    <a:pt x="2803" y="1663"/>
                  </a:cubicBezTo>
                  <a:cubicBezTo>
                    <a:pt x="2817" y="1678"/>
                    <a:pt x="2813" y="1673"/>
                    <a:pt x="2811" y="1675"/>
                  </a:cubicBezTo>
                  <a:cubicBezTo>
                    <a:pt x="2770" y="1672"/>
                    <a:pt x="2758" y="1673"/>
                    <a:pt x="2745" y="1671"/>
                  </a:cubicBezTo>
                  <a:cubicBezTo>
                    <a:pt x="2650" y="1676"/>
                    <a:pt x="2646" y="1683"/>
                    <a:pt x="2638" y="1679"/>
                  </a:cubicBezTo>
                  <a:cubicBezTo>
                    <a:pt x="2619" y="1686"/>
                    <a:pt x="2615" y="1682"/>
                    <a:pt x="2613" y="1685"/>
                  </a:cubicBezTo>
                  <a:cubicBezTo>
                    <a:pt x="2593" y="1688"/>
                    <a:pt x="2590" y="1688"/>
                    <a:pt x="2587" y="1689"/>
                  </a:cubicBezTo>
                  <a:cubicBezTo>
                    <a:pt x="2558" y="1695"/>
                    <a:pt x="2555" y="1695"/>
                    <a:pt x="2552" y="1697"/>
                  </a:cubicBezTo>
                  <a:cubicBezTo>
                    <a:pt x="2509" y="1701"/>
                    <a:pt x="2506" y="1705"/>
                    <a:pt x="2501" y="1700"/>
                  </a:cubicBezTo>
                  <a:cubicBezTo>
                    <a:pt x="2459" y="1707"/>
                    <a:pt x="2451" y="1707"/>
                    <a:pt x="2443" y="1708"/>
                  </a:cubicBezTo>
                  <a:cubicBezTo>
                    <a:pt x="2414" y="1713"/>
                    <a:pt x="2406" y="1710"/>
                    <a:pt x="2398" y="1713"/>
                  </a:cubicBezTo>
                  <a:cubicBezTo>
                    <a:pt x="2321" y="1710"/>
                    <a:pt x="2314" y="1713"/>
                    <a:pt x="2305" y="1711"/>
                  </a:cubicBezTo>
                  <a:cubicBezTo>
                    <a:pt x="2241" y="1703"/>
                    <a:pt x="2226" y="1705"/>
                    <a:pt x="2210" y="1700"/>
                  </a:cubicBezTo>
                  <a:cubicBezTo>
                    <a:pt x="2178" y="1697"/>
                    <a:pt x="2168" y="1688"/>
                    <a:pt x="2161" y="1691"/>
                  </a:cubicBezTo>
                  <a:cubicBezTo>
                    <a:pt x="2204" y="1705"/>
                    <a:pt x="2210" y="1706"/>
                    <a:pt x="2216" y="1707"/>
                  </a:cubicBezTo>
                  <a:cubicBezTo>
                    <a:pt x="2314" y="1720"/>
                    <a:pt x="2320" y="1719"/>
                    <a:pt x="2326" y="1719"/>
                  </a:cubicBezTo>
                  <a:cubicBezTo>
                    <a:pt x="2366" y="1716"/>
                    <a:pt x="2374" y="1724"/>
                    <a:pt x="2380" y="1721"/>
                  </a:cubicBezTo>
                  <a:cubicBezTo>
                    <a:pt x="2490" y="1712"/>
                    <a:pt x="2502" y="1711"/>
                    <a:pt x="2514" y="1711"/>
                  </a:cubicBezTo>
                  <a:cubicBezTo>
                    <a:pt x="2560" y="1701"/>
                    <a:pt x="2570" y="1701"/>
                    <a:pt x="2580" y="1700"/>
                  </a:cubicBezTo>
                  <a:cubicBezTo>
                    <a:pt x="2624" y="1689"/>
                    <a:pt x="2627" y="1689"/>
                    <a:pt x="2630" y="1691"/>
                  </a:cubicBezTo>
                  <a:cubicBezTo>
                    <a:pt x="2674" y="1686"/>
                    <a:pt x="2680" y="1685"/>
                    <a:pt x="2687" y="1685"/>
                  </a:cubicBezTo>
                  <a:cubicBezTo>
                    <a:pt x="2721" y="1678"/>
                    <a:pt x="2725" y="1684"/>
                    <a:pt x="2728" y="1681"/>
                  </a:cubicBezTo>
                  <a:cubicBezTo>
                    <a:pt x="2748" y="1684"/>
                    <a:pt x="2750" y="1680"/>
                    <a:pt x="2752" y="1681"/>
                  </a:cubicBezTo>
                  <a:cubicBezTo>
                    <a:pt x="2779" y="1689"/>
                    <a:pt x="2773" y="1678"/>
                    <a:pt x="2772" y="1686"/>
                  </a:cubicBezTo>
                  <a:cubicBezTo>
                    <a:pt x="2733" y="1690"/>
                    <a:pt x="2731" y="1691"/>
                    <a:pt x="2729" y="1692"/>
                  </a:cubicBezTo>
                  <a:cubicBezTo>
                    <a:pt x="2699" y="1696"/>
                    <a:pt x="2691" y="1701"/>
                    <a:pt x="2682" y="1703"/>
                  </a:cubicBezTo>
                  <a:cubicBezTo>
                    <a:pt x="2646" y="1707"/>
                    <a:pt x="2638" y="1713"/>
                    <a:pt x="2630" y="1715"/>
                  </a:cubicBezTo>
                  <a:cubicBezTo>
                    <a:pt x="2586" y="1730"/>
                    <a:pt x="2581" y="1731"/>
                    <a:pt x="2577" y="1732"/>
                  </a:cubicBezTo>
                  <a:cubicBezTo>
                    <a:pt x="2534" y="1747"/>
                    <a:pt x="2530" y="1748"/>
                    <a:pt x="2525" y="1750"/>
                  </a:cubicBezTo>
                  <a:cubicBezTo>
                    <a:pt x="2489" y="1754"/>
                    <a:pt x="2482" y="1764"/>
                    <a:pt x="2472" y="1759"/>
                  </a:cubicBezTo>
                  <a:cubicBezTo>
                    <a:pt x="2413" y="1764"/>
                    <a:pt x="2409" y="1766"/>
                    <a:pt x="2404" y="1766"/>
                  </a:cubicBezTo>
                  <a:cubicBezTo>
                    <a:pt x="2352" y="1766"/>
                    <a:pt x="2342" y="1760"/>
                    <a:pt x="2333" y="1763"/>
                  </a:cubicBezTo>
                  <a:cubicBezTo>
                    <a:pt x="2404" y="1770"/>
                    <a:pt x="2412" y="1772"/>
                    <a:pt x="2419" y="1771"/>
                  </a:cubicBezTo>
                  <a:cubicBezTo>
                    <a:pt x="2475" y="1765"/>
                    <a:pt x="2491" y="1769"/>
                    <a:pt x="2504" y="1762"/>
                  </a:cubicBezTo>
                  <a:cubicBezTo>
                    <a:pt x="2567" y="1744"/>
                    <a:pt x="2571" y="1747"/>
                    <a:pt x="2574" y="1740"/>
                  </a:cubicBezTo>
                  <a:cubicBezTo>
                    <a:pt x="2596" y="1732"/>
                    <a:pt x="2601" y="1738"/>
                    <a:pt x="2603" y="1731"/>
                  </a:cubicBezTo>
                  <a:cubicBezTo>
                    <a:pt x="2653" y="1722"/>
                    <a:pt x="2659" y="1714"/>
                    <a:pt x="2666" y="1712"/>
                  </a:cubicBezTo>
                  <a:cubicBezTo>
                    <a:pt x="2710" y="1703"/>
                    <a:pt x="2727" y="1700"/>
                    <a:pt x="2744" y="1697"/>
                  </a:cubicBezTo>
                  <a:cubicBezTo>
                    <a:pt x="2780" y="1698"/>
                    <a:pt x="2788" y="1692"/>
                    <a:pt x="2797" y="1695"/>
                  </a:cubicBezTo>
                  <a:cubicBezTo>
                    <a:pt x="2832" y="1693"/>
                    <a:pt x="2841" y="1692"/>
                    <a:pt x="2851" y="1697"/>
                  </a:cubicBezTo>
                  <a:cubicBezTo>
                    <a:pt x="2883" y="1700"/>
                    <a:pt x="2887" y="1701"/>
                    <a:pt x="2892" y="1703"/>
                  </a:cubicBezTo>
                  <a:cubicBezTo>
                    <a:pt x="2862" y="1708"/>
                    <a:pt x="2854" y="1704"/>
                    <a:pt x="2847" y="1707"/>
                  </a:cubicBezTo>
                  <a:cubicBezTo>
                    <a:pt x="2795" y="1706"/>
                    <a:pt x="2789" y="1714"/>
                    <a:pt x="2780" y="1710"/>
                  </a:cubicBezTo>
                  <a:cubicBezTo>
                    <a:pt x="2763" y="1715"/>
                    <a:pt x="2760" y="1712"/>
                    <a:pt x="2759" y="1714"/>
                  </a:cubicBezTo>
                  <a:cubicBezTo>
                    <a:pt x="2721" y="1718"/>
                    <a:pt x="2707" y="1724"/>
                    <a:pt x="2692" y="1724"/>
                  </a:cubicBezTo>
                  <a:cubicBezTo>
                    <a:pt x="2667" y="1732"/>
                    <a:pt x="2663" y="1731"/>
                    <a:pt x="2661" y="1735"/>
                  </a:cubicBezTo>
                  <a:cubicBezTo>
                    <a:pt x="2626" y="1745"/>
                    <a:pt x="2625" y="1745"/>
                    <a:pt x="2624" y="1748"/>
                  </a:cubicBezTo>
                  <a:cubicBezTo>
                    <a:pt x="2592" y="1757"/>
                    <a:pt x="2578" y="1764"/>
                    <a:pt x="2563" y="1768"/>
                  </a:cubicBezTo>
                  <a:cubicBezTo>
                    <a:pt x="2535" y="1773"/>
                    <a:pt x="2528" y="1777"/>
                    <a:pt x="2520" y="1781"/>
                  </a:cubicBezTo>
                  <a:cubicBezTo>
                    <a:pt x="2487" y="1781"/>
                    <a:pt x="2479" y="1784"/>
                    <a:pt x="2471" y="1785"/>
                  </a:cubicBezTo>
                  <a:cubicBezTo>
                    <a:pt x="2370" y="1780"/>
                    <a:pt x="2359" y="1771"/>
                    <a:pt x="2349" y="1774"/>
                  </a:cubicBezTo>
                  <a:cubicBezTo>
                    <a:pt x="2390" y="1781"/>
                    <a:pt x="2394" y="1787"/>
                    <a:pt x="2397" y="1785"/>
                  </a:cubicBezTo>
                  <a:cubicBezTo>
                    <a:pt x="2438" y="1786"/>
                    <a:pt x="2451" y="1790"/>
                    <a:pt x="2462" y="1789"/>
                  </a:cubicBezTo>
                  <a:cubicBezTo>
                    <a:pt x="2521" y="1786"/>
                    <a:pt x="2524" y="1785"/>
                    <a:pt x="2528" y="1786"/>
                  </a:cubicBezTo>
                  <a:cubicBezTo>
                    <a:pt x="2579" y="1770"/>
                    <a:pt x="2588" y="1769"/>
                    <a:pt x="2592" y="1768"/>
                  </a:cubicBezTo>
                  <a:cubicBezTo>
                    <a:pt x="2650" y="1747"/>
                    <a:pt x="2654" y="1746"/>
                    <a:pt x="2657" y="1746"/>
                  </a:cubicBezTo>
                  <a:cubicBezTo>
                    <a:pt x="2687" y="1734"/>
                    <a:pt x="2690" y="1734"/>
                    <a:pt x="2694" y="1737"/>
                  </a:cubicBezTo>
                  <a:cubicBezTo>
                    <a:pt x="2724" y="1724"/>
                    <a:pt x="2729" y="1728"/>
                    <a:pt x="2731" y="1727"/>
                  </a:cubicBezTo>
                  <a:cubicBezTo>
                    <a:pt x="2767" y="1722"/>
                    <a:pt x="2772" y="1720"/>
                    <a:pt x="2779" y="1723"/>
                  </a:cubicBezTo>
                  <a:cubicBezTo>
                    <a:pt x="2794" y="1720"/>
                    <a:pt x="2797" y="1718"/>
                    <a:pt x="2796" y="1721"/>
                  </a:cubicBezTo>
                  <a:cubicBezTo>
                    <a:pt x="2776" y="1728"/>
                    <a:pt x="2771" y="1730"/>
                    <a:pt x="2765" y="1732"/>
                  </a:cubicBezTo>
                  <a:cubicBezTo>
                    <a:pt x="2712" y="1755"/>
                    <a:pt x="2708" y="1762"/>
                    <a:pt x="2702" y="1760"/>
                  </a:cubicBezTo>
                  <a:cubicBezTo>
                    <a:pt x="2646" y="1781"/>
                    <a:pt x="2641" y="1788"/>
                    <a:pt x="2635" y="1789"/>
                  </a:cubicBezTo>
                  <a:cubicBezTo>
                    <a:pt x="2575" y="1810"/>
                    <a:pt x="2566" y="1802"/>
                    <a:pt x="2560" y="1807"/>
                  </a:cubicBezTo>
                  <a:cubicBezTo>
                    <a:pt x="2499" y="1820"/>
                    <a:pt x="2504" y="1816"/>
                    <a:pt x="2511" y="1819"/>
                  </a:cubicBezTo>
                  <a:cubicBezTo>
                    <a:pt x="2569" y="1813"/>
                    <a:pt x="2574" y="1809"/>
                    <a:pt x="2580" y="1813"/>
                  </a:cubicBezTo>
                  <a:cubicBezTo>
                    <a:pt x="2618" y="1802"/>
                    <a:pt x="2621" y="1802"/>
                    <a:pt x="2624" y="1803"/>
                  </a:cubicBezTo>
                  <a:cubicBezTo>
                    <a:pt x="2645" y="1797"/>
                    <a:pt x="2648" y="1796"/>
                    <a:pt x="2651" y="1794"/>
                  </a:cubicBezTo>
                  <a:cubicBezTo>
                    <a:pt x="2689" y="1774"/>
                    <a:pt x="2696" y="1779"/>
                    <a:pt x="2701" y="1773"/>
                  </a:cubicBezTo>
                  <a:cubicBezTo>
                    <a:pt x="2741" y="1756"/>
                    <a:pt x="2745" y="1746"/>
                    <a:pt x="2751" y="1749"/>
                  </a:cubicBezTo>
                  <a:cubicBezTo>
                    <a:pt x="2789" y="1733"/>
                    <a:pt x="2792" y="1733"/>
                    <a:pt x="2795" y="1730"/>
                  </a:cubicBezTo>
                  <a:cubicBezTo>
                    <a:pt x="2788" y="1740"/>
                    <a:pt x="2783" y="1735"/>
                    <a:pt x="2780" y="1741"/>
                  </a:cubicBezTo>
                  <a:cubicBezTo>
                    <a:pt x="2731" y="1774"/>
                    <a:pt x="2723" y="1772"/>
                    <a:pt x="2717" y="1781"/>
                  </a:cubicBezTo>
                  <a:cubicBezTo>
                    <a:pt x="2647" y="1806"/>
                    <a:pt x="2644" y="1811"/>
                    <a:pt x="2640" y="1810"/>
                  </a:cubicBezTo>
                  <a:cubicBezTo>
                    <a:pt x="2650" y="1810"/>
                    <a:pt x="2656" y="1813"/>
                    <a:pt x="2661" y="1809"/>
                  </a:cubicBezTo>
                  <a:cubicBezTo>
                    <a:pt x="2708" y="1802"/>
                    <a:pt x="2718" y="1795"/>
                    <a:pt x="2730" y="1797"/>
                  </a:cubicBezTo>
                  <a:cubicBezTo>
                    <a:pt x="2808" y="1776"/>
                    <a:pt x="2811" y="1768"/>
                    <a:pt x="2815" y="1767"/>
                  </a:cubicBezTo>
                  <a:cubicBezTo>
                    <a:pt x="2831" y="1757"/>
                    <a:pt x="2836" y="1762"/>
                    <a:pt x="2840" y="1758"/>
                  </a:cubicBezTo>
                  <a:cubicBezTo>
                    <a:pt x="2870" y="1752"/>
                    <a:pt x="2873" y="1743"/>
                    <a:pt x="2878" y="1747"/>
                  </a:cubicBezTo>
                  <a:cubicBezTo>
                    <a:pt x="2933" y="1737"/>
                    <a:pt x="2936" y="1737"/>
                    <a:pt x="2940" y="1738"/>
                  </a:cubicBezTo>
                  <a:cubicBezTo>
                    <a:pt x="2979" y="1744"/>
                    <a:pt x="2985" y="1741"/>
                    <a:pt x="2993" y="1744"/>
                  </a:cubicBezTo>
                  <a:cubicBezTo>
                    <a:pt x="3006" y="1750"/>
                    <a:pt x="3002" y="1756"/>
                    <a:pt x="2996" y="1751"/>
                  </a:cubicBezTo>
                  <a:cubicBezTo>
                    <a:pt x="2968" y="1752"/>
                    <a:pt x="2964" y="1751"/>
                    <a:pt x="2961" y="1749"/>
                  </a:cubicBezTo>
                  <a:cubicBezTo>
                    <a:pt x="2898" y="1754"/>
                    <a:pt x="2888" y="1762"/>
                    <a:pt x="2876" y="1758"/>
                  </a:cubicBezTo>
                  <a:cubicBezTo>
                    <a:pt x="2827" y="1782"/>
                    <a:pt x="2820" y="1785"/>
                    <a:pt x="2813" y="1787"/>
                  </a:cubicBezTo>
                  <a:cubicBezTo>
                    <a:pt x="2798" y="1797"/>
                    <a:pt x="2801" y="1795"/>
                    <a:pt x="2805" y="1795"/>
                  </a:cubicBezTo>
                  <a:cubicBezTo>
                    <a:pt x="2842" y="1780"/>
                    <a:pt x="2850" y="1784"/>
                    <a:pt x="2856" y="1776"/>
                  </a:cubicBezTo>
                  <a:cubicBezTo>
                    <a:pt x="2907" y="1764"/>
                    <a:pt x="2915" y="1765"/>
                    <a:pt x="2922" y="1760"/>
                  </a:cubicBezTo>
                  <a:cubicBezTo>
                    <a:pt x="2969" y="1757"/>
                    <a:pt x="2974" y="1763"/>
                    <a:pt x="2977" y="1760"/>
                  </a:cubicBezTo>
                  <a:cubicBezTo>
                    <a:pt x="3025" y="1770"/>
                    <a:pt x="3035" y="1767"/>
                    <a:pt x="3047" y="1773"/>
                  </a:cubicBezTo>
                  <a:cubicBezTo>
                    <a:pt x="3015" y="1779"/>
                    <a:pt x="3010" y="1773"/>
                    <a:pt x="3005" y="1776"/>
                  </a:cubicBezTo>
                  <a:cubicBezTo>
                    <a:pt x="3006" y="1780"/>
                    <a:pt x="3009" y="1784"/>
                    <a:pt x="3012" y="1786"/>
                  </a:cubicBezTo>
                  <a:cubicBezTo>
                    <a:pt x="2990" y="1813"/>
                    <a:pt x="2982" y="1817"/>
                    <a:pt x="2975" y="1826"/>
                  </a:cubicBezTo>
                  <a:cubicBezTo>
                    <a:pt x="3010" y="1818"/>
                    <a:pt x="3011" y="1815"/>
                    <a:pt x="3013" y="1816"/>
                  </a:cubicBezTo>
                  <a:cubicBezTo>
                    <a:pt x="3037" y="1804"/>
                    <a:pt x="3040" y="1802"/>
                    <a:pt x="3044" y="1802"/>
                  </a:cubicBezTo>
                  <a:cubicBezTo>
                    <a:pt x="3141" y="1829"/>
                    <a:pt x="3145" y="1819"/>
                    <a:pt x="3151" y="1821"/>
                  </a:cubicBezTo>
                  <a:close/>
                  <a:moveTo>
                    <a:pt x="2862" y="1579"/>
                  </a:moveTo>
                  <a:cubicBezTo>
                    <a:pt x="2853" y="1564"/>
                    <a:pt x="2854" y="1547"/>
                    <a:pt x="2846" y="1531"/>
                  </a:cubicBezTo>
                  <a:cubicBezTo>
                    <a:pt x="2843" y="1511"/>
                    <a:pt x="2840" y="1510"/>
                    <a:pt x="2841" y="1507"/>
                  </a:cubicBezTo>
                  <a:cubicBezTo>
                    <a:pt x="2815" y="1429"/>
                    <a:pt x="2813" y="1421"/>
                    <a:pt x="2813" y="1412"/>
                  </a:cubicBezTo>
                  <a:cubicBezTo>
                    <a:pt x="2793" y="1358"/>
                    <a:pt x="2786" y="1351"/>
                    <a:pt x="2786" y="1342"/>
                  </a:cubicBezTo>
                  <a:cubicBezTo>
                    <a:pt x="2769" y="1304"/>
                    <a:pt x="2769" y="1300"/>
                    <a:pt x="2764" y="1296"/>
                  </a:cubicBezTo>
                  <a:cubicBezTo>
                    <a:pt x="2737" y="1243"/>
                    <a:pt x="2739" y="1234"/>
                    <a:pt x="2732" y="1227"/>
                  </a:cubicBezTo>
                  <a:cubicBezTo>
                    <a:pt x="2719" y="1202"/>
                    <a:pt x="2722" y="1202"/>
                    <a:pt x="2724" y="1204"/>
                  </a:cubicBezTo>
                  <a:cubicBezTo>
                    <a:pt x="2736" y="1222"/>
                    <a:pt x="2739" y="1227"/>
                    <a:pt x="2741" y="1233"/>
                  </a:cubicBezTo>
                  <a:cubicBezTo>
                    <a:pt x="2767" y="1280"/>
                    <a:pt x="2769" y="1283"/>
                    <a:pt x="2769" y="1286"/>
                  </a:cubicBezTo>
                  <a:cubicBezTo>
                    <a:pt x="2790" y="1326"/>
                    <a:pt x="2788" y="1332"/>
                    <a:pt x="2795" y="1337"/>
                  </a:cubicBezTo>
                  <a:cubicBezTo>
                    <a:pt x="2816" y="1408"/>
                    <a:pt x="2821" y="1417"/>
                    <a:pt x="2821" y="1428"/>
                  </a:cubicBezTo>
                  <a:cubicBezTo>
                    <a:pt x="2828" y="1445"/>
                    <a:pt x="2827" y="1448"/>
                    <a:pt x="2827" y="1450"/>
                  </a:cubicBezTo>
                  <a:cubicBezTo>
                    <a:pt x="2840" y="1494"/>
                    <a:pt x="2842" y="1499"/>
                    <a:pt x="2844" y="1504"/>
                  </a:cubicBezTo>
                  <a:cubicBezTo>
                    <a:pt x="2856" y="1554"/>
                    <a:pt x="2859" y="1558"/>
                    <a:pt x="2859" y="1564"/>
                  </a:cubicBezTo>
                  <a:close/>
                  <a:moveTo>
                    <a:pt x="2583" y="1443"/>
                  </a:moveTo>
                  <a:cubicBezTo>
                    <a:pt x="2577" y="1441"/>
                    <a:pt x="2582" y="1437"/>
                    <a:pt x="2578" y="1434"/>
                  </a:cubicBezTo>
                  <a:cubicBezTo>
                    <a:pt x="2574" y="1428"/>
                    <a:pt x="2573" y="1422"/>
                    <a:pt x="2570" y="1416"/>
                  </a:cubicBezTo>
                  <a:cubicBezTo>
                    <a:pt x="2572" y="1413"/>
                    <a:pt x="2573" y="1418"/>
                    <a:pt x="2572" y="1420"/>
                  </a:cubicBezTo>
                  <a:cubicBezTo>
                    <a:pt x="2582" y="1429"/>
                    <a:pt x="2582" y="1440"/>
                    <a:pt x="2589" y="1449"/>
                  </a:cubicBezTo>
                  <a:cubicBezTo>
                    <a:pt x="2586" y="1453"/>
                    <a:pt x="2583" y="1445"/>
                    <a:pt x="2583" y="1443"/>
                  </a:cubicBezTo>
                  <a:close/>
                  <a:moveTo>
                    <a:pt x="2161" y="1164"/>
                  </a:moveTo>
                  <a:cubicBezTo>
                    <a:pt x="2159" y="1156"/>
                    <a:pt x="2149" y="1149"/>
                    <a:pt x="2145" y="1141"/>
                  </a:cubicBezTo>
                  <a:cubicBezTo>
                    <a:pt x="2150" y="1136"/>
                    <a:pt x="2148" y="1145"/>
                    <a:pt x="2152" y="1146"/>
                  </a:cubicBezTo>
                  <a:cubicBezTo>
                    <a:pt x="2153" y="1148"/>
                    <a:pt x="2156" y="1151"/>
                    <a:pt x="2160" y="1153"/>
                  </a:cubicBezTo>
                  <a:cubicBezTo>
                    <a:pt x="2160" y="1160"/>
                    <a:pt x="2166" y="1166"/>
                    <a:pt x="2172" y="1172"/>
                  </a:cubicBezTo>
                  <a:cubicBezTo>
                    <a:pt x="2166" y="1176"/>
                    <a:pt x="2167" y="1165"/>
                    <a:pt x="2161" y="1164"/>
                  </a:cubicBezTo>
                  <a:close/>
                  <a:moveTo>
                    <a:pt x="2176" y="1185"/>
                  </a:moveTo>
                  <a:cubicBezTo>
                    <a:pt x="2179" y="1177"/>
                    <a:pt x="2182" y="1189"/>
                    <a:pt x="2185" y="1191"/>
                  </a:cubicBezTo>
                  <a:cubicBezTo>
                    <a:pt x="2180" y="1195"/>
                    <a:pt x="2182" y="1185"/>
                    <a:pt x="2176" y="1185"/>
                  </a:cubicBezTo>
                  <a:close/>
                  <a:moveTo>
                    <a:pt x="2197" y="1209"/>
                  </a:moveTo>
                  <a:cubicBezTo>
                    <a:pt x="2194" y="1203"/>
                    <a:pt x="2200" y="1211"/>
                    <a:pt x="2202" y="1213"/>
                  </a:cubicBezTo>
                  <a:cubicBezTo>
                    <a:pt x="2199" y="1215"/>
                    <a:pt x="2199" y="1211"/>
                    <a:pt x="2197" y="1209"/>
                  </a:cubicBezTo>
                  <a:close/>
                  <a:moveTo>
                    <a:pt x="2096" y="1210"/>
                  </a:moveTo>
                  <a:cubicBezTo>
                    <a:pt x="2094" y="1207"/>
                    <a:pt x="2099" y="1209"/>
                    <a:pt x="2101" y="1211"/>
                  </a:cubicBezTo>
                  <a:cubicBezTo>
                    <a:pt x="2103" y="1214"/>
                    <a:pt x="2099" y="1212"/>
                    <a:pt x="2096" y="1210"/>
                  </a:cubicBezTo>
                  <a:close/>
                  <a:moveTo>
                    <a:pt x="2214" y="1294"/>
                  </a:moveTo>
                  <a:cubicBezTo>
                    <a:pt x="2209" y="1289"/>
                    <a:pt x="2207" y="1293"/>
                    <a:pt x="2203" y="1289"/>
                  </a:cubicBezTo>
                  <a:cubicBezTo>
                    <a:pt x="2145" y="1278"/>
                    <a:pt x="2137" y="1269"/>
                    <a:pt x="2130" y="1270"/>
                  </a:cubicBezTo>
                  <a:cubicBezTo>
                    <a:pt x="2065" y="1252"/>
                    <a:pt x="2059" y="1244"/>
                    <a:pt x="2056" y="1247"/>
                  </a:cubicBezTo>
                  <a:cubicBezTo>
                    <a:pt x="2032" y="1238"/>
                    <a:pt x="2030" y="1242"/>
                    <a:pt x="2026" y="1237"/>
                  </a:cubicBezTo>
                  <a:cubicBezTo>
                    <a:pt x="1992" y="1231"/>
                    <a:pt x="1987" y="1224"/>
                    <a:pt x="1985" y="1228"/>
                  </a:cubicBezTo>
                  <a:cubicBezTo>
                    <a:pt x="1894" y="1185"/>
                    <a:pt x="1889" y="1182"/>
                    <a:pt x="1884" y="1179"/>
                  </a:cubicBezTo>
                  <a:cubicBezTo>
                    <a:pt x="1936" y="1199"/>
                    <a:pt x="1940" y="1202"/>
                    <a:pt x="1943" y="1200"/>
                  </a:cubicBezTo>
                  <a:cubicBezTo>
                    <a:pt x="1968" y="1208"/>
                    <a:pt x="1973" y="1214"/>
                    <a:pt x="1975" y="1211"/>
                  </a:cubicBezTo>
                  <a:cubicBezTo>
                    <a:pt x="2048" y="1233"/>
                    <a:pt x="2055" y="1236"/>
                    <a:pt x="2062" y="1235"/>
                  </a:cubicBezTo>
                  <a:cubicBezTo>
                    <a:pt x="2108" y="1244"/>
                    <a:pt x="2114" y="1253"/>
                    <a:pt x="2117" y="1250"/>
                  </a:cubicBezTo>
                  <a:cubicBezTo>
                    <a:pt x="2143" y="1262"/>
                    <a:pt x="2145" y="1257"/>
                    <a:pt x="2149" y="1261"/>
                  </a:cubicBezTo>
                  <a:cubicBezTo>
                    <a:pt x="2224" y="1291"/>
                    <a:pt x="2230" y="1292"/>
                    <a:pt x="2235" y="1297"/>
                  </a:cubicBezTo>
                  <a:close/>
                  <a:moveTo>
                    <a:pt x="2235" y="1269"/>
                  </a:moveTo>
                  <a:cubicBezTo>
                    <a:pt x="2230" y="1265"/>
                    <a:pt x="2223" y="1262"/>
                    <a:pt x="2222" y="1257"/>
                  </a:cubicBezTo>
                  <a:cubicBezTo>
                    <a:pt x="2227" y="1254"/>
                    <a:pt x="2226" y="1264"/>
                    <a:pt x="2233" y="1265"/>
                  </a:cubicBezTo>
                  <a:cubicBezTo>
                    <a:pt x="2236" y="1266"/>
                    <a:pt x="2235" y="1268"/>
                    <a:pt x="2237" y="1270"/>
                  </a:cubicBezTo>
                  <a:cubicBezTo>
                    <a:pt x="2240" y="1272"/>
                    <a:pt x="2242" y="1273"/>
                    <a:pt x="2244" y="1275"/>
                  </a:cubicBezTo>
                  <a:cubicBezTo>
                    <a:pt x="2250" y="1281"/>
                    <a:pt x="2232" y="1272"/>
                    <a:pt x="2235" y="1269"/>
                  </a:cubicBezTo>
                  <a:close/>
                  <a:moveTo>
                    <a:pt x="2448" y="1429"/>
                  </a:moveTo>
                  <a:cubicBezTo>
                    <a:pt x="2451" y="1431"/>
                    <a:pt x="2453" y="1432"/>
                    <a:pt x="2456" y="1434"/>
                  </a:cubicBezTo>
                  <a:cubicBezTo>
                    <a:pt x="2458" y="1437"/>
                    <a:pt x="2454" y="1436"/>
                    <a:pt x="2453" y="1434"/>
                  </a:cubicBezTo>
                  <a:cubicBezTo>
                    <a:pt x="2450" y="1433"/>
                    <a:pt x="2448" y="1431"/>
                    <a:pt x="2445" y="1430"/>
                  </a:cubicBezTo>
                  <a:cubicBezTo>
                    <a:pt x="2443" y="1427"/>
                    <a:pt x="2446" y="1428"/>
                    <a:pt x="2448" y="1429"/>
                  </a:cubicBezTo>
                  <a:close/>
                  <a:moveTo>
                    <a:pt x="2359" y="1335"/>
                  </a:moveTo>
                  <a:cubicBezTo>
                    <a:pt x="2355" y="1338"/>
                    <a:pt x="2355" y="1333"/>
                    <a:pt x="2353" y="1332"/>
                  </a:cubicBezTo>
                  <a:cubicBezTo>
                    <a:pt x="2351" y="1325"/>
                    <a:pt x="2356" y="1333"/>
                    <a:pt x="2359" y="1335"/>
                  </a:cubicBezTo>
                  <a:close/>
                  <a:moveTo>
                    <a:pt x="2273" y="1239"/>
                  </a:moveTo>
                  <a:cubicBezTo>
                    <a:pt x="2265" y="1229"/>
                    <a:pt x="2258" y="1219"/>
                    <a:pt x="2252" y="1209"/>
                  </a:cubicBezTo>
                  <a:cubicBezTo>
                    <a:pt x="2209" y="1141"/>
                    <a:pt x="2202" y="1137"/>
                    <a:pt x="2201" y="1131"/>
                  </a:cubicBezTo>
                  <a:cubicBezTo>
                    <a:pt x="2182" y="1105"/>
                    <a:pt x="2183" y="1103"/>
                    <a:pt x="2180" y="1101"/>
                  </a:cubicBezTo>
                  <a:cubicBezTo>
                    <a:pt x="2155" y="1064"/>
                    <a:pt x="2155" y="1058"/>
                    <a:pt x="2148" y="1054"/>
                  </a:cubicBezTo>
                  <a:cubicBezTo>
                    <a:pt x="2108" y="987"/>
                    <a:pt x="2105" y="982"/>
                    <a:pt x="2100" y="977"/>
                  </a:cubicBezTo>
                  <a:cubicBezTo>
                    <a:pt x="2088" y="959"/>
                    <a:pt x="2079" y="954"/>
                    <a:pt x="2077" y="948"/>
                  </a:cubicBezTo>
                  <a:cubicBezTo>
                    <a:pt x="2024" y="896"/>
                    <a:pt x="2010" y="887"/>
                    <a:pt x="2001" y="877"/>
                  </a:cubicBezTo>
                  <a:cubicBezTo>
                    <a:pt x="1972" y="854"/>
                    <a:pt x="1977" y="859"/>
                    <a:pt x="1982" y="859"/>
                  </a:cubicBezTo>
                  <a:cubicBezTo>
                    <a:pt x="2035" y="890"/>
                    <a:pt x="2044" y="903"/>
                    <a:pt x="2063" y="913"/>
                  </a:cubicBezTo>
                  <a:cubicBezTo>
                    <a:pt x="2104" y="956"/>
                    <a:pt x="2107" y="960"/>
                    <a:pt x="2108" y="964"/>
                  </a:cubicBezTo>
                  <a:cubicBezTo>
                    <a:pt x="2144" y="1006"/>
                    <a:pt x="2147" y="1010"/>
                    <a:pt x="2148" y="1014"/>
                  </a:cubicBezTo>
                  <a:cubicBezTo>
                    <a:pt x="2196" y="1085"/>
                    <a:pt x="2195" y="1090"/>
                    <a:pt x="2200" y="1094"/>
                  </a:cubicBezTo>
                  <a:cubicBezTo>
                    <a:pt x="2235" y="1150"/>
                    <a:pt x="2235" y="1155"/>
                    <a:pt x="2240" y="1159"/>
                  </a:cubicBezTo>
                  <a:cubicBezTo>
                    <a:pt x="2266" y="1203"/>
                    <a:pt x="2273" y="1206"/>
                    <a:pt x="2274" y="1211"/>
                  </a:cubicBezTo>
                  <a:cubicBezTo>
                    <a:pt x="2296" y="1240"/>
                    <a:pt x="2302" y="1258"/>
                    <a:pt x="2318" y="1274"/>
                  </a:cubicBezTo>
                  <a:cubicBezTo>
                    <a:pt x="2328" y="1293"/>
                    <a:pt x="2330" y="1297"/>
                    <a:pt x="2334" y="1301"/>
                  </a:cubicBezTo>
                  <a:cubicBezTo>
                    <a:pt x="2328" y="1309"/>
                    <a:pt x="2328" y="1303"/>
                    <a:pt x="2320" y="1299"/>
                  </a:cubicBezTo>
                  <a:cubicBezTo>
                    <a:pt x="2303" y="1273"/>
                    <a:pt x="2296" y="1272"/>
                    <a:pt x="2298" y="1269"/>
                  </a:cubicBezTo>
                  <a:cubicBezTo>
                    <a:pt x="2277" y="1244"/>
                    <a:pt x="2272" y="1242"/>
                    <a:pt x="2273" y="1239"/>
                  </a:cubicBezTo>
                  <a:close/>
                  <a:moveTo>
                    <a:pt x="2317" y="1315"/>
                  </a:moveTo>
                  <a:cubicBezTo>
                    <a:pt x="2316" y="1310"/>
                    <a:pt x="2308" y="1306"/>
                    <a:pt x="2306" y="1300"/>
                  </a:cubicBezTo>
                  <a:cubicBezTo>
                    <a:pt x="2304" y="1295"/>
                    <a:pt x="2300" y="1291"/>
                    <a:pt x="2297" y="1286"/>
                  </a:cubicBezTo>
                  <a:cubicBezTo>
                    <a:pt x="2289" y="1277"/>
                    <a:pt x="2282" y="1267"/>
                    <a:pt x="2274" y="1258"/>
                  </a:cubicBezTo>
                  <a:cubicBezTo>
                    <a:pt x="2277" y="1256"/>
                    <a:pt x="2276" y="1260"/>
                    <a:pt x="2279" y="1262"/>
                  </a:cubicBezTo>
                  <a:cubicBezTo>
                    <a:pt x="2282" y="1263"/>
                    <a:pt x="2284" y="1265"/>
                    <a:pt x="2287" y="1266"/>
                  </a:cubicBezTo>
                  <a:cubicBezTo>
                    <a:pt x="2287" y="1272"/>
                    <a:pt x="2292" y="1277"/>
                    <a:pt x="2298" y="1282"/>
                  </a:cubicBezTo>
                  <a:cubicBezTo>
                    <a:pt x="2299" y="1287"/>
                    <a:pt x="2306" y="1291"/>
                    <a:pt x="2308" y="1297"/>
                  </a:cubicBezTo>
                  <a:cubicBezTo>
                    <a:pt x="2320" y="1305"/>
                    <a:pt x="2321" y="1316"/>
                    <a:pt x="2335" y="1324"/>
                  </a:cubicBezTo>
                  <a:cubicBezTo>
                    <a:pt x="2329" y="1330"/>
                    <a:pt x="2326" y="1318"/>
                    <a:pt x="2317" y="1315"/>
                  </a:cubicBezTo>
                  <a:close/>
                  <a:moveTo>
                    <a:pt x="2334" y="1329"/>
                  </a:moveTo>
                  <a:cubicBezTo>
                    <a:pt x="2335" y="1328"/>
                    <a:pt x="2337" y="1329"/>
                    <a:pt x="2339" y="1330"/>
                  </a:cubicBezTo>
                  <a:cubicBezTo>
                    <a:pt x="2353" y="1342"/>
                    <a:pt x="2363" y="1355"/>
                    <a:pt x="2382" y="1367"/>
                  </a:cubicBezTo>
                  <a:cubicBezTo>
                    <a:pt x="2388" y="1372"/>
                    <a:pt x="2390" y="1378"/>
                    <a:pt x="2398" y="1382"/>
                  </a:cubicBezTo>
                  <a:cubicBezTo>
                    <a:pt x="2404" y="1383"/>
                    <a:pt x="2397" y="1394"/>
                    <a:pt x="2404" y="1389"/>
                  </a:cubicBezTo>
                  <a:cubicBezTo>
                    <a:pt x="2405" y="1393"/>
                    <a:pt x="2410" y="1395"/>
                    <a:pt x="2411" y="1399"/>
                  </a:cubicBezTo>
                  <a:cubicBezTo>
                    <a:pt x="2413" y="1402"/>
                    <a:pt x="2423" y="1404"/>
                    <a:pt x="2420" y="1408"/>
                  </a:cubicBezTo>
                  <a:cubicBezTo>
                    <a:pt x="2423" y="1410"/>
                    <a:pt x="2431" y="1412"/>
                    <a:pt x="2425" y="1416"/>
                  </a:cubicBezTo>
                  <a:cubicBezTo>
                    <a:pt x="2424" y="1411"/>
                    <a:pt x="2420" y="1415"/>
                    <a:pt x="2414" y="1409"/>
                  </a:cubicBezTo>
                  <a:cubicBezTo>
                    <a:pt x="2408" y="1407"/>
                    <a:pt x="2411" y="1402"/>
                    <a:pt x="2405" y="1400"/>
                  </a:cubicBezTo>
                  <a:cubicBezTo>
                    <a:pt x="2398" y="1396"/>
                    <a:pt x="2391" y="1391"/>
                    <a:pt x="2385" y="1387"/>
                  </a:cubicBezTo>
                  <a:cubicBezTo>
                    <a:pt x="2366" y="1368"/>
                    <a:pt x="2351" y="1348"/>
                    <a:pt x="2334" y="1329"/>
                  </a:cubicBezTo>
                  <a:close/>
                  <a:moveTo>
                    <a:pt x="2489" y="1477"/>
                  </a:moveTo>
                  <a:cubicBezTo>
                    <a:pt x="2484" y="1476"/>
                    <a:pt x="2475" y="1475"/>
                    <a:pt x="2474" y="1469"/>
                  </a:cubicBezTo>
                  <a:cubicBezTo>
                    <a:pt x="2394" y="1424"/>
                    <a:pt x="2383" y="1424"/>
                    <a:pt x="2370" y="1413"/>
                  </a:cubicBezTo>
                  <a:cubicBezTo>
                    <a:pt x="2334" y="1402"/>
                    <a:pt x="2329" y="1399"/>
                    <a:pt x="2324" y="1399"/>
                  </a:cubicBezTo>
                  <a:cubicBezTo>
                    <a:pt x="2273" y="1380"/>
                    <a:pt x="2269" y="1381"/>
                    <a:pt x="2264" y="1379"/>
                  </a:cubicBezTo>
                  <a:cubicBezTo>
                    <a:pt x="2221" y="1363"/>
                    <a:pt x="2217" y="1365"/>
                    <a:pt x="2215" y="1363"/>
                  </a:cubicBezTo>
                  <a:cubicBezTo>
                    <a:pt x="2193" y="1359"/>
                    <a:pt x="2189" y="1356"/>
                    <a:pt x="2186" y="1354"/>
                  </a:cubicBezTo>
                  <a:cubicBezTo>
                    <a:pt x="2160" y="1349"/>
                    <a:pt x="2155" y="1345"/>
                    <a:pt x="2150" y="1346"/>
                  </a:cubicBezTo>
                  <a:cubicBezTo>
                    <a:pt x="2069" y="1323"/>
                    <a:pt x="2059" y="1322"/>
                    <a:pt x="2049" y="1320"/>
                  </a:cubicBezTo>
                  <a:cubicBezTo>
                    <a:pt x="2000" y="1301"/>
                    <a:pt x="1995" y="1302"/>
                    <a:pt x="1990" y="1299"/>
                  </a:cubicBezTo>
                  <a:cubicBezTo>
                    <a:pt x="1896" y="1255"/>
                    <a:pt x="1890" y="1251"/>
                    <a:pt x="1885" y="1248"/>
                  </a:cubicBezTo>
                  <a:cubicBezTo>
                    <a:pt x="1873" y="1238"/>
                    <a:pt x="1875" y="1238"/>
                    <a:pt x="1877" y="1240"/>
                  </a:cubicBezTo>
                  <a:cubicBezTo>
                    <a:pt x="1922" y="1254"/>
                    <a:pt x="1926" y="1252"/>
                    <a:pt x="1931" y="1258"/>
                  </a:cubicBezTo>
                  <a:cubicBezTo>
                    <a:pt x="1967" y="1262"/>
                    <a:pt x="1971" y="1268"/>
                    <a:pt x="1973" y="1265"/>
                  </a:cubicBezTo>
                  <a:cubicBezTo>
                    <a:pt x="2029" y="1276"/>
                    <a:pt x="2037" y="1284"/>
                    <a:pt x="2042" y="1279"/>
                  </a:cubicBezTo>
                  <a:cubicBezTo>
                    <a:pt x="2089" y="1292"/>
                    <a:pt x="2094" y="1289"/>
                    <a:pt x="2100" y="1294"/>
                  </a:cubicBezTo>
                  <a:cubicBezTo>
                    <a:pt x="2177" y="1307"/>
                    <a:pt x="2183" y="1311"/>
                    <a:pt x="2187" y="1310"/>
                  </a:cubicBezTo>
                  <a:cubicBezTo>
                    <a:pt x="2256" y="1336"/>
                    <a:pt x="2257" y="1330"/>
                    <a:pt x="2258" y="1337"/>
                  </a:cubicBezTo>
                  <a:cubicBezTo>
                    <a:pt x="2304" y="1360"/>
                    <a:pt x="2324" y="1367"/>
                    <a:pt x="2345" y="1379"/>
                  </a:cubicBezTo>
                  <a:cubicBezTo>
                    <a:pt x="2411" y="1419"/>
                    <a:pt x="2413" y="1422"/>
                    <a:pt x="2414" y="1425"/>
                  </a:cubicBezTo>
                  <a:cubicBezTo>
                    <a:pt x="2449" y="1443"/>
                    <a:pt x="2462" y="1451"/>
                    <a:pt x="2475" y="1460"/>
                  </a:cubicBezTo>
                  <a:close/>
                  <a:moveTo>
                    <a:pt x="2508" y="1489"/>
                  </a:moveTo>
                  <a:cubicBezTo>
                    <a:pt x="2505" y="1480"/>
                    <a:pt x="2519" y="1488"/>
                    <a:pt x="2524" y="1492"/>
                  </a:cubicBezTo>
                  <a:cubicBezTo>
                    <a:pt x="2519" y="1495"/>
                    <a:pt x="2512" y="1487"/>
                    <a:pt x="2508" y="1489"/>
                  </a:cubicBezTo>
                  <a:close/>
                  <a:moveTo>
                    <a:pt x="2534" y="1501"/>
                  </a:moveTo>
                  <a:cubicBezTo>
                    <a:pt x="2531" y="1500"/>
                    <a:pt x="2529" y="1498"/>
                    <a:pt x="2526" y="1497"/>
                  </a:cubicBezTo>
                  <a:cubicBezTo>
                    <a:pt x="2524" y="1494"/>
                    <a:pt x="2527" y="1495"/>
                    <a:pt x="2529" y="1496"/>
                  </a:cubicBezTo>
                  <a:cubicBezTo>
                    <a:pt x="2532" y="1498"/>
                    <a:pt x="2534" y="1499"/>
                    <a:pt x="2537" y="1501"/>
                  </a:cubicBezTo>
                  <a:cubicBezTo>
                    <a:pt x="2539" y="1504"/>
                    <a:pt x="2535" y="1503"/>
                    <a:pt x="2534" y="1501"/>
                  </a:cubicBezTo>
                  <a:close/>
                  <a:moveTo>
                    <a:pt x="2300" y="1676"/>
                  </a:moveTo>
                  <a:cubicBezTo>
                    <a:pt x="2304" y="1674"/>
                    <a:pt x="2308" y="1671"/>
                    <a:pt x="2314" y="1675"/>
                  </a:cubicBezTo>
                  <a:cubicBezTo>
                    <a:pt x="2309" y="1676"/>
                    <a:pt x="2305" y="1679"/>
                    <a:pt x="2300" y="1676"/>
                  </a:cubicBezTo>
                  <a:close/>
                  <a:moveTo>
                    <a:pt x="2329" y="1675"/>
                  </a:moveTo>
                  <a:cubicBezTo>
                    <a:pt x="2326" y="1677"/>
                    <a:pt x="2321" y="1673"/>
                    <a:pt x="2317" y="1677"/>
                  </a:cubicBezTo>
                  <a:cubicBezTo>
                    <a:pt x="2313" y="1672"/>
                    <a:pt x="2324" y="1676"/>
                    <a:pt x="2326" y="1672"/>
                  </a:cubicBezTo>
                  <a:cubicBezTo>
                    <a:pt x="2330" y="1673"/>
                    <a:pt x="2334" y="1672"/>
                    <a:pt x="2338" y="1670"/>
                  </a:cubicBezTo>
                  <a:cubicBezTo>
                    <a:pt x="2342" y="1675"/>
                    <a:pt x="2332" y="1675"/>
                    <a:pt x="2329" y="1675"/>
                  </a:cubicBezTo>
                  <a:close/>
                  <a:moveTo>
                    <a:pt x="2742" y="1593"/>
                  </a:moveTo>
                  <a:cubicBezTo>
                    <a:pt x="2729" y="1584"/>
                    <a:pt x="2729" y="1573"/>
                    <a:pt x="2717" y="1564"/>
                  </a:cubicBezTo>
                  <a:cubicBezTo>
                    <a:pt x="2704" y="1537"/>
                    <a:pt x="2702" y="1535"/>
                    <a:pt x="2699" y="1533"/>
                  </a:cubicBezTo>
                  <a:cubicBezTo>
                    <a:pt x="2684" y="1506"/>
                    <a:pt x="2685" y="1504"/>
                    <a:pt x="2683" y="1501"/>
                  </a:cubicBezTo>
                  <a:cubicBezTo>
                    <a:pt x="2650" y="1418"/>
                    <a:pt x="2654" y="1414"/>
                    <a:pt x="2651" y="1412"/>
                  </a:cubicBezTo>
                  <a:cubicBezTo>
                    <a:pt x="2638" y="1362"/>
                    <a:pt x="2638" y="1351"/>
                    <a:pt x="2636" y="1339"/>
                  </a:cubicBezTo>
                  <a:cubicBezTo>
                    <a:pt x="2625" y="1301"/>
                    <a:pt x="2630" y="1294"/>
                    <a:pt x="2625" y="1290"/>
                  </a:cubicBezTo>
                  <a:cubicBezTo>
                    <a:pt x="2622" y="1250"/>
                    <a:pt x="2621" y="1245"/>
                    <a:pt x="2621" y="1240"/>
                  </a:cubicBezTo>
                  <a:cubicBezTo>
                    <a:pt x="2612" y="1150"/>
                    <a:pt x="2607" y="1129"/>
                    <a:pt x="2608" y="1106"/>
                  </a:cubicBezTo>
                  <a:cubicBezTo>
                    <a:pt x="2616" y="1110"/>
                    <a:pt x="2612" y="1115"/>
                    <a:pt x="2616" y="1119"/>
                  </a:cubicBezTo>
                  <a:cubicBezTo>
                    <a:pt x="2620" y="1134"/>
                    <a:pt x="2621" y="1138"/>
                    <a:pt x="2620" y="1143"/>
                  </a:cubicBezTo>
                  <a:cubicBezTo>
                    <a:pt x="2635" y="1209"/>
                    <a:pt x="2637" y="1213"/>
                    <a:pt x="2636" y="1218"/>
                  </a:cubicBezTo>
                  <a:cubicBezTo>
                    <a:pt x="2642" y="1252"/>
                    <a:pt x="2643" y="1257"/>
                    <a:pt x="2643" y="1263"/>
                  </a:cubicBezTo>
                  <a:cubicBezTo>
                    <a:pt x="2658" y="1309"/>
                    <a:pt x="2657" y="1314"/>
                    <a:pt x="2657" y="1319"/>
                  </a:cubicBezTo>
                  <a:cubicBezTo>
                    <a:pt x="2668" y="1364"/>
                    <a:pt x="2668" y="1366"/>
                    <a:pt x="2666" y="1370"/>
                  </a:cubicBezTo>
                  <a:cubicBezTo>
                    <a:pt x="2671" y="1392"/>
                    <a:pt x="2676" y="1393"/>
                    <a:pt x="2676" y="1394"/>
                  </a:cubicBezTo>
                  <a:cubicBezTo>
                    <a:pt x="2681" y="1409"/>
                    <a:pt x="2673" y="1415"/>
                    <a:pt x="2680" y="1419"/>
                  </a:cubicBezTo>
                  <a:cubicBezTo>
                    <a:pt x="2689" y="1457"/>
                    <a:pt x="2692" y="1466"/>
                    <a:pt x="2698" y="1475"/>
                  </a:cubicBezTo>
                  <a:cubicBezTo>
                    <a:pt x="2724" y="1549"/>
                    <a:pt x="2735" y="1567"/>
                    <a:pt x="2748" y="1584"/>
                  </a:cubicBezTo>
                  <a:cubicBezTo>
                    <a:pt x="2774" y="1618"/>
                    <a:pt x="2781" y="1626"/>
                    <a:pt x="2788" y="1634"/>
                  </a:cubicBezTo>
                  <a:cubicBezTo>
                    <a:pt x="2756" y="1619"/>
                    <a:pt x="2754" y="1614"/>
                    <a:pt x="2750" y="1609"/>
                  </a:cubicBezTo>
                  <a:close/>
                  <a:moveTo>
                    <a:pt x="2716" y="1610"/>
                  </a:moveTo>
                  <a:cubicBezTo>
                    <a:pt x="2718" y="1613"/>
                    <a:pt x="2713" y="1611"/>
                    <a:pt x="2711" y="1609"/>
                  </a:cubicBezTo>
                  <a:cubicBezTo>
                    <a:pt x="2708" y="1605"/>
                    <a:pt x="2713" y="1608"/>
                    <a:pt x="2716" y="1610"/>
                  </a:cubicBezTo>
                  <a:close/>
                  <a:moveTo>
                    <a:pt x="2687" y="1582"/>
                  </a:moveTo>
                  <a:cubicBezTo>
                    <a:pt x="2683" y="1586"/>
                    <a:pt x="2677" y="1577"/>
                    <a:pt x="2673" y="1576"/>
                  </a:cubicBezTo>
                  <a:cubicBezTo>
                    <a:pt x="2647" y="1538"/>
                    <a:pt x="2652" y="1531"/>
                    <a:pt x="2645" y="1526"/>
                  </a:cubicBezTo>
                  <a:cubicBezTo>
                    <a:pt x="2627" y="1486"/>
                    <a:pt x="2621" y="1477"/>
                    <a:pt x="2619" y="1467"/>
                  </a:cubicBezTo>
                  <a:cubicBezTo>
                    <a:pt x="2594" y="1380"/>
                    <a:pt x="2592" y="1371"/>
                    <a:pt x="2592" y="1362"/>
                  </a:cubicBezTo>
                  <a:cubicBezTo>
                    <a:pt x="2580" y="1281"/>
                    <a:pt x="2583" y="1276"/>
                    <a:pt x="2582" y="1272"/>
                  </a:cubicBezTo>
                  <a:cubicBezTo>
                    <a:pt x="2585" y="1242"/>
                    <a:pt x="2578" y="1239"/>
                    <a:pt x="2581" y="1234"/>
                  </a:cubicBezTo>
                  <a:cubicBezTo>
                    <a:pt x="2578" y="1214"/>
                    <a:pt x="2576" y="1213"/>
                    <a:pt x="2575" y="1212"/>
                  </a:cubicBezTo>
                  <a:cubicBezTo>
                    <a:pt x="2574" y="1144"/>
                    <a:pt x="2577" y="1139"/>
                    <a:pt x="2572" y="1137"/>
                  </a:cubicBezTo>
                  <a:cubicBezTo>
                    <a:pt x="2574" y="1098"/>
                    <a:pt x="2569" y="1092"/>
                    <a:pt x="2573" y="1085"/>
                  </a:cubicBezTo>
                  <a:cubicBezTo>
                    <a:pt x="2570" y="1056"/>
                    <a:pt x="2569" y="1050"/>
                    <a:pt x="2566" y="1044"/>
                  </a:cubicBezTo>
                  <a:cubicBezTo>
                    <a:pt x="2572" y="1064"/>
                    <a:pt x="2576" y="1069"/>
                    <a:pt x="2574" y="1075"/>
                  </a:cubicBezTo>
                  <a:cubicBezTo>
                    <a:pt x="2582" y="1149"/>
                    <a:pt x="2583" y="1152"/>
                    <a:pt x="2584" y="1155"/>
                  </a:cubicBezTo>
                  <a:cubicBezTo>
                    <a:pt x="2588" y="1193"/>
                    <a:pt x="2583" y="1206"/>
                    <a:pt x="2587" y="1217"/>
                  </a:cubicBezTo>
                  <a:cubicBezTo>
                    <a:pt x="2589" y="1273"/>
                    <a:pt x="2591" y="1275"/>
                    <a:pt x="2592" y="1276"/>
                  </a:cubicBezTo>
                  <a:cubicBezTo>
                    <a:pt x="2589" y="1301"/>
                    <a:pt x="2594" y="1311"/>
                    <a:pt x="2592" y="1323"/>
                  </a:cubicBezTo>
                  <a:cubicBezTo>
                    <a:pt x="2594" y="1347"/>
                    <a:pt x="2599" y="1352"/>
                    <a:pt x="2598" y="1358"/>
                  </a:cubicBezTo>
                  <a:cubicBezTo>
                    <a:pt x="2604" y="1388"/>
                    <a:pt x="2602" y="1391"/>
                    <a:pt x="2606" y="1393"/>
                  </a:cubicBezTo>
                  <a:cubicBezTo>
                    <a:pt x="2611" y="1423"/>
                    <a:pt x="2611" y="1425"/>
                    <a:pt x="2615" y="1427"/>
                  </a:cubicBezTo>
                  <a:cubicBezTo>
                    <a:pt x="2628" y="1467"/>
                    <a:pt x="2631" y="1472"/>
                    <a:pt x="2633" y="1478"/>
                  </a:cubicBezTo>
                  <a:cubicBezTo>
                    <a:pt x="2651" y="1517"/>
                    <a:pt x="2656" y="1521"/>
                    <a:pt x="2658" y="1527"/>
                  </a:cubicBezTo>
                  <a:cubicBezTo>
                    <a:pt x="2697" y="1593"/>
                    <a:pt x="2691" y="1584"/>
                    <a:pt x="2687" y="1582"/>
                  </a:cubicBezTo>
                  <a:close/>
                  <a:moveTo>
                    <a:pt x="2144" y="1575"/>
                  </a:moveTo>
                  <a:cubicBezTo>
                    <a:pt x="2148" y="1570"/>
                    <a:pt x="2154" y="1577"/>
                    <a:pt x="2158" y="1574"/>
                  </a:cubicBezTo>
                  <a:cubicBezTo>
                    <a:pt x="2160" y="1578"/>
                    <a:pt x="2149" y="1578"/>
                    <a:pt x="2144" y="1575"/>
                  </a:cubicBezTo>
                  <a:close/>
                  <a:moveTo>
                    <a:pt x="2526" y="1607"/>
                  </a:moveTo>
                  <a:cubicBezTo>
                    <a:pt x="2524" y="1607"/>
                    <a:pt x="2522" y="1607"/>
                    <a:pt x="2520" y="1605"/>
                  </a:cubicBezTo>
                  <a:cubicBezTo>
                    <a:pt x="2516" y="1609"/>
                    <a:pt x="2511" y="1603"/>
                    <a:pt x="2508" y="1607"/>
                  </a:cubicBezTo>
                  <a:cubicBezTo>
                    <a:pt x="2499" y="1605"/>
                    <a:pt x="2490" y="1605"/>
                    <a:pt x="2482" y="1606"/>
                  </a:cubicBezTo>
                  <a:cubicBezTo>
                    <a:pt x="2480" y="1603"/>
                    <a:pt x="2484" y="1601"/>
                    <a:pt x="2486" y="1604"/>
                  </a:cubicBezTo>
                  <a:cubicBezTo>
                    <a:pt x="2489" y="1602"/>
                    <a:pt x="2492" y="1603"/>
                    <a:pt x="2494" y="1601"/>
                  </a:cubicBezTo>
                  <a:cubicBezTo>
                    <a:pt x="2507" y="1605"/>
                    <a:pt x="2518" y="1601"/>
                    <a:pt x="2531" y="1604"/>
                  </a:cubicBezTo>
                  <a:cubicBezTo>
                    <a:pt x="2533" y="1608"/>
                    <a:pt x="2528" y="1604"/>
                    <a:pt x="2526" y="1607"/>
                  </a:cubicBezTo>
                  <a:close/>
                  <a:moveTo>
                    <a:pt x="2567" y="1613"/>
                  </a:moveTo>
                  <a:cubicBezTo>
                    <a:pt x="2559" y="1606"/>
                    <a:pt x="2555" y="1614"/>
                    <a:pt x="2547" y="1607"/>
                  </a:cubicBezTo>
                  <a:cubicBezTo>
                    <a:pt x="2553" y="1605"/>
                    <a:pt x="2561" y="1610"/>
                    <a:pt x="2568" y="1608"/>
                  </a:cubicBezTo>
                  <a:cubicBezTo>
                    <a:pt x="2574" y="1610"/>
                    <a:pt x="2580" y="1607"/>
                    <a:pt x="2587" y="1610"/>
                  </a:cubicBezTo>
                  <a:cubicBezTo>
                    <a:pt x="2581" y="1615"/>
                    <a:pt x="2573" y="1607"/>
                    <a:pt x="2567" y="1613"/>
                  </a:cubicBezTo>
                  <a:close/>
                  <a:moveTo>
                    <a:pt x="2540" y="1598"/>
                  </a:moveTo>
                  <a:cubicBezTo>
                    <a:pt x="2525" y="1593"/>
                    <a:pt x="2512" y="1597"/>
                    <a:pt x="2497" y="1592"/>
                  </a:cubicBezTo>
                  <a:cubicBezTo>
                    <a:pt x="2450" y="1595"/>
                    <a:pt x="2441" y="1586"/>
                    <a:pt x="2435" y="1590"/>
                  </a:cubicBezTo>
                  <a:cubicBezTo>
                    <a:pt x="2387" y="1588"/>
                    <a:pt x="2379" y="1582"/>
                    <a:pt x="2372" y="1583"/>
                  </a:cubicBezTo>
                  <a:cubicBezTo>
                    <a:pt x="2312" y="1577"/>
                    <a:pt x="2305" y="1580"/>
                    <a:pt x="2296" y="1579"/>
                  </a:cubicBezTo>
                  <a:cubicBezTo>
                    <a:pt x="2241" y="1575"/>
                    <a:pt x="2238" y="1581"/>
                    <a:pt x="2233" y="1579"/>
                  </a:cubicBezTo>
                  <a:cubicBezTo>
                    <a:pt x="2204" y="1581"/>
                    <a:pt x="2199" y="1578"/>
                    <a:pt x="2196" y="1580"/>
                  </a:cubicBezTo>
                  <a:cubicBezTo>
                    <a:pt x="2167" y="1578"/>
                    <a:pt x="2165" y="1578"/>
                    <a:pt x="2162" y="1576"/>
                  </a:cubicBezTo>
                  <a:cubicBezTo>
                    <a:pt x="2207" y="1569"/>
                    <a:pt x="2214" y="1577"/>
                    <a:pt x="2219" y="1572"/>
                  </a:cubicBezTo>
                  <a:cubicBezTo>
                    <a:pt x="2278" y="1569"/>
                    <a:pt x="2290" y="1571"/>
                    <a:pt x="2300" y="1569"/>
                  </a:cubicBezTo>
                  <a:cubicBezTo>
                    <a:pt x="2323" y="1569"/>
                    <a:pt x="2329" y="1569"/>
                    <a:pt x="2335" y="1568"/>
                  </a:cubicBezTo>
                  <a:cubicBezTo>
                    <a:pt x="2440" y="1571"/>
                    <a:pt x="2444" y="1568"/>
                    <a:pt x="2449" y="1566"/>
                  </a:cubicBezTo>
                  <a:cubicBezTo>
                    <a:pt x="2502" y="1575"/>
                    <a:pt x="2506" y="1569"/>
                    <a:pt x="2512" y="1573"/>
                  </a:cubicBezTo>
                  <a:cubicBezTo>
                    <a:pt x="2567" y="1582"/>
                    <a:pt x="2574" y="1579"/>
                    <a:pt x="2583" y="1581"/>
                  </a:cubicBezTo>
                  <a:cubicBezTo>
                    <a:pt x="2641" y="1590"/>
                    <a:pt x="2646" y="1593"/>
                    <a:pt x="2652" y="1596"/>
                  </a:cubicBezTo>
                  <a:cubicBezTo>
                    <a:pt x="2707" y="1622"/>
                    <a:pt x="2702" y="1616"/>
                    <a:pt x="2699" y="1619"/>
                  </a:cubicBezTo>
                  <a:cubicBezTo>
                    <a:pt x="2672" y="1612"/>
                    <a:pt x="2669" y="1612"/>
                    <a:pt x="2666" y="1613"/>
                  </a:cubicBezTo>
                  <a:cubicBezTo>
                    <a:pt x="2637" y="1606"/>
                    <a:pt x="2631" y="1611"/>
                    <a:pt x="2624" y="1606"/>
                  </a:cubicBezTo>
                  <a:close/>
                  <a:moveTo>
                    <a:pt x="2597" y="1611"/>
                  </a:moveTo>
                  <a:cubicBezTo>
                    <a:pt x="2606" y="1607"/>
                    <a:pt x="2618" y="1619"/>
                    <a:pt x="2627" y="1613"/>
                  </a:cubicBezTo>
                  <a:cubicBezTo>
                    <a:pt x="2633" y="1619"/>
                    <a:pt x="2636" y="1614"/>
                    <a:pt x="2642" y="1618"/>
                  </a:cubicBezTo>
                  <a:cubicBezTo>
                    <a:pt x="2633" y="1621"/>
                    <a:pt x="2623" y="1619"/>
                    <a:pt x="2614" y="1621"/>
                  </a:cubicBezTo>
                  <a:cubicBezTo>
                    <a:pt x="2608" y="1613"/>
                    <a:pt x="2605" y="1615"/>
                    <a:pt x="2597" y="1611"/>
                  </a:cubicBezTo>
                  <a:close/>
                  <a:moveTo>
                    <a:pt x="2763" y="1649"/>
                  </a:moveTo>
                  <a:cubicBezTo>
                    <a:pt x="2754" y="1649"/>
                    <a:pt x="2745" y="1646"/>
                    <a:pt x="2735" y="1643"/>
                  </a:cubicBezTo>
                  <a:cubicBezTo>
                    <a:pt x="2676" y="1644"/>
                    <a:pt x="2666" y="1642"/>
                    <a:pt x="2656" y="1643"/>
                  </a:cubicBezTo>
                  <a:cubicBezTo>
                    <a:pt x="2619" y="1644"/>
                    <a:pt x="2610" y="1645"/>
                    <a:pt x="2601" y="1648"/>
                  </a:cubicBezTo>
                  <a:cubicBezTo>
                    <a:pt x="2566" y="1648"/>
                    <a:pt x="2563" y="1648"/>
                    <a:pt x="2560" y="1650"/>
                  </a:cubicBezTo>
                  <a:cubicBezTo>
                    <a:pt x="2515" y="1653"/>
                    <a:pt x="2510" y="1656"/>
                    <a:pt x="2503" y="1654"/>
                  </a:cubicBezTo>
                  <a:cubicBezTo>
                    <a:pt x="2451" y="1659"/>
                    <a:pt x="2440" y="1669"/>
                    <a:pt x="2426" y="1663"/>
                  </a:cubicBezTo>
                  <a:cubicBezTo>
                    <a:pt x="2376" y="1673"/>
                    <a:pt x="2369" y="1667"/>
                    <a:pt x="2365" y="1672"/>
                  </a:cubicBezTo>
                  <a:cubicBezTo>
                    <a:pt x="2379" y="1668"/>
                    <a:pt x="2384" y="1667"/>
                    <a:pt x="2389" y="1664"/>
                  </a:cubicBezTo>
                  <a:cubicBezTo>
                    <a:pt x="2438" y="1657"/>
                    <a:pt x="2443" y="1656"/>
                    <a:pt x="2448" y="1654"/>
                  </a:cubicBezTo>
                  <a:cubicBezTo>
                    <a:pt x="2508" y="1641"/>
                    <a:pt x="2511" y="1645"/>
                    <a:pt x="2512" y="1644"/>
                  </a:cubicBezTo>
                  <a:cubicBezTo>
                    <a:pt x="2542" y="1641"/>
                    <a:pt x="2546" y="1637"/>
                    <a:pt x="2551" y="1636"/>
                  </a:cubicBezTo>
                  <a:cubicBezTo>
                    <a:pt x="2604" y="1630"/>
                    <a:pt x="2614" y="1631"/>
                    <a:pt x="2623" y="1627"/>
                  </a:cubicBezTo>
                  <a:cubicBezTo>
                    <a:pt x="2687" y="1626"/>
                    <a:pt x="2697" y="1629"/>
                    <a:pt x="2705" y="1626"/>
                  </a:cubicBezTo>
                  <a:cubicBezTo>
                    <a:pt x="2750" y="1637"/>
                    <a:pt x="2753" y="1632"/>
                    <a:pt x="2757" y="1637"/>
                  </a:cubicBezTo>
                  <a:cubicBezTo>
                    <a:pt x="2783" y="1654"/>
                    <a:pt x="2773" y="1651"/>
                    <a:pt x="2763" y="1649"/>
                  </a:cubicBezTo>
                  <a:close/>
                  <a:moveTo>
                    <a:pt x="2805" y="1637"/>
                  </a:moveTo>
                  <a:cubicBezTo>
                    <a:pt x="2800" y="1634"/>
                    <a:pt x="2797" y="1631"/>
                    <a:pt x="2796" y="1626"/>
                  </a:cubicBezTo>
                  <a:cubicBezTo>
                    <a:pt x="2758" y="1589"/>
                    <a:pt x="2761" y="1584"/>
                    <a:pt x="2756" y="1581"/>
                  </a:cubicBezTo>
                  <a:cubicBezTo>
                    <a:pt x="2746" y="1568"/>
                    <a:pt x="2747" y="1564"/>
                    <a:pt x="2740" y="1561"/>
                  </a:cubicBezTo>
                  <a:cubicBezTo>
                    <a:pt x="2730" y="1535"/>
                    <a:pt x="2730" y="1532"/>
                    <a:pt x="2727" y="1530"/>
                  </a:cubicBezTo>
                  <a:cubicBezTo>
                    <a:pt x="2718" y="1506"/>
                    <a:pt x="2718" y="1503"/>
                    <a:pt x="2714" y="1501"/>
                  </a:cubicBezTo>
                  <a:cubicBezTo>
                    <a:pt x="2687" y="1421"/>
                    <a:pt x="2685" y="1400"/>
                    <a:pt x="2677" y="1380"/>
                  </a:cubicBezTo>
                  <a:cubicBezTo>
                    <a:pt x="2674" y="1353"/>
                    <a:pt x="2671" y="1351"/>
                    <a:pt x="2673" y="1348"/>
                  </a:cubicBezTo>
                  <a:cubicBezTo>
                    <a:pt x="2646" y="1236"/>
                    <a:pt x="2645" y="1214"/>
                    <a:pt x="2642" y="1194"/>
                  </a:cubicBezTo>
                  <a:cubicBezTo>
                    <a:pt x="2628" y="1129"/>
                    <a:pt x="2621" y="1127"/>
                    <a:pt x="2623" y="1123"/>
                  </a:cubicBezTo>
                  <a:cubicBezTo>
                    <a:pt x="2620" y="1109"/>
                    <a:pt x="2614" y="1106"/>
                    <a:pt x="2617" y="1101"/>
                  </a:cubicBezTo>
                  <a:cubicBezTo>
                    <a:pt x="2600" y="1060"/>
                    <a:pt x="2601" y="1047"/>
                    <a:pt x="2596" y="1035"/>
                  </a:cubicBezTo>
                  <a:cubicBezTo>
                    <a:pt x="2606" y="1050"/>
                    <a:pt x="2612" y="1052"/>
                    <a:pt x="2608" y="1056"/>
                  </a:cubicBezTo>
                  <a:cubicBezTo>
                    <a:pt x="2633" y="1119"/>
                    <a:pt x="2633" y="1126"/>
                    <a:pt x="2632" y="1133"/>
                  </a:cubicBezTo>
                  <a:cubicBezTo>
                    <a:pt x="2642" y="1158"/>
                    <a:pt x="2644" y="1164"/>
                    <a:pt x="2643" y="1171"/>
                  </a:cubicBezTo>
                  <a:cubicBezTo>
                    <a:pt x="2653" y="1196"/>
                    <a:pt x="2654" y="1203"/>
                    <a:pt x="2657" y="1209"/>
                  </a:cubicBezTo>
                  <a:cubicBezTo>
                    <a:pt x="2667" y="1272"/>
                    <a:pt x="2677" y="1274"/>
                    <a:pt x="2671" y="1279"/>
                  </a:cubicBezTo>
                  <a:cubicBezTo>
                    <a:pt x="2685" y="1333"/>
                    <a:pt x="2681" y="1340"/>
                    <a:pt x="2688" y="1345"/>
                  </a:cubicBezTo>
                  <a:cubicBezTo>
                    <a:pt x="2693" y="1378"/>
                    <a:pt x="2694" y="1381"/>
                    <a:pt x="2696" y="1384"/>
                  </a:cubicBezTo>
                  <a:cubicBezTo>
                    <a:pt x="2700" y="1418"/>
                    <a:pt x="2706" y="1420"/>
                    <a:pt x="2703" y="1423"/>
                  </a:cubicBezTo>
                  <a:cubicBezTo>
                    <a:pt x="2722" y="1475"/>
                    <a:pt x="2722" y="1478"/>
                    <a:pt x="2723" y="1481"/>
                  </a:cubicBezTo>
                  <a:cubicBezTo>
                    <a:pt x="2751" y="1548"/>
                    <a:pt x="2760" y="1560"/>
                    <a:pt x="2766" y="1573"/>
                  </a:cubicBezTo>
                  <a:cubicBezTo>
                    <a:pt x="2784" y="1604"/>
                    <a:pt x="2791" y="1605"/>
                    <a:pt x="2789" y="1609"/>
                  </a:cubicBezTo>
                  <a:close/>
                  <a:moveTo>
                    <a:pt x="2817" y="1654"/>
                  </a:moveTo>
                  <a:cubicBezTo>
                    <a:pt x="2819" y="1652"/>
                    <a:pt x="2819" y="1650"/>
                    <a:pt x="2818" y="1649"/>
                  </a:cubicBezTo>
                  <a:cubicBezTo>
                    <a:pt x="2824" y="1647"/>
                    <a:pt x="2833" y="1657"/>
                    <a:pt x="2836" y="1661"/>
                  </a:cubicBezTo>
                  <a:cubicBezTo>
                    <a:pt x="2827" y="1663"/>
                    <a:pt x="2826" y="1655"/>
                    <a:pt x="2817" y="1654"/>
                  </a:cubicBezTo>
                  <a:close/>
                  <a:moveTo>
                    <a:pt x="2828" y="1677"/>
                  </a:moveTo>
                  <a:cubicBezTo>
                    <a:pt x="2829" y="1675"/>
                    <a:pt x="2831" y="1673"/>
                    <a:pt x="2832" y="1671"/>
                  </a:cubicBezTo>
                  <a:cubicBezTo>
                    <a:pt x="2835" y="1671"/>
                    <a:pt x="2840" y="1673"/>
                    <a:pt x="2844" y="1677"/>
                  </a:cubicBezTo>
                  <a:cubicBezTo>
                    <a:pt x="2839" y="1679"/>
                    <a:pt x="2834" y="1679"/>
                    <a:pt x="2828" y="1677"/>
                  </a:cubicBezTo>
                  <a:close/>
                  <a:moveTo>
                    <a:pt x="2900" y="1640"/>
                  </a:moveTo>
                  <a:cubicBezTo>
                    <a:pt x="2895" y="1633"/>
                    <a:pt x="2905" y="1639"/>
                    <a:pt x="2904" y="1641"/>
                  </a:cubicBezTo>
                  <a:cubicBezTo>
                    <a:pt x="2904" y="1642"/>
                    <a:pt x="2900" y="1641"/>
                    <a:pt x="2900" y="1640"/>
                  </a:cubicBezTo>
                  <a:close/>
                  <a:moveTo>
                    <a:pt x="2864" y="1737"/>
                  </a:moveTo>
                  <a:cubicBezTo>
                    <a:pt x="2860" y="1739"/>
                    <a:pt x="2856" y="1743"/>
                    <a:pt x="2851" y="1741"/>
                  </a:cubicBezTo>
                  <a:cubicBezTo>
                    <a:pt x="2847" y="1745"/>
                    <a:pt x="2843" y="1748"/>
                    <a:pt x="2837" y="1746"/>
                  </a:cubicBezTo>
                  <a:cubicBezTo>
                    <a:pt x="2834" y="1753"/>
                    <a:pt x="2829" y="1752"/>
                    <a:pt x="2825" y="1753"/>
                  </a:cubicBezTo>
                  <a:cubicBezTo>
                    <a:pt x="2822" y="1759"/>
                    <a:pt x="2817" y="1754"/>
                    <a:pt x="2813" y="1758"/>
                  </a:cubicBezTo>
                  <a:cubicBezTo>
                    <a:pt x="2811" y="1757"/>
                    <a:pt x="2810" y="1760"/>
                    <a:pt x="2809" y="1761"/>
                  </a:cubicBezTo>
                  <a:cubicBezTo>
                    <a:pt x="2807" y="1762"/>
                    <a:pt x="2807" y="1761"/>
                    <a:pt x="2806" y="1761"/>
                  </a:cubicBezTo>
                  <a:cubicBezTo>
                    <a:pt x="2804" y="1762"/>
                    <a:pt x="2799" y="1763"/>
                    <a:pt x="2797" y="1766"/>
                  </a:cubicBezTo>
                  <a:cubicBezTo>
                    <a:pt x="2796" y="1768"/>
                    <a:pt x="2791" y="1771"/>
                    <a:pt x="2787" y="1770"/>
                  </a:cubicBezTo>
                  <a:cubicBezTo>
                    <a:pt x="2779" y="1776"/>
                    <a:pt x="2771" y="1778"/>
                    <a:pt x="2762" y="1779"/>
                  </a:cubicBezTo>
                  <a:cubicBezTo>
                    <a:pt x="2761" y="1784"/>
                    <a:pt x="2757" y="1780"/>
                    <a:pt x="2755" y="1782"/>
                  </a:cubicBezTo>
                  <a:cubicBezTo>
                    <a:pt x="2753" y="1784"/>
                    <a:pt x="2751" y="1785"/>
                    <a:pt x="2749" y="1784"/>
                  </a:cubicBezTo>
                  <a:cubicBezTo>
                    <a:pt x="2745" y="1785"/>
                    <a:pt x="2741" y="1789"/>
                    <a:pt x="2736" y="1788"/>
                  </a:cubicBezTo>
                  <a:cubicBezTo>
                    <a:pt x="2732" y="1791"/>
                    <a:pt x="2726" y="1789"/>
                    <a:pt x="2722" y="1792"/>
                  </a:cubicBezTo>
                  <a:cubicBezTo>
                    <a:pt x="2720" y="1791"/>
                    <a:pt x="2719" y="1795"/>
                    <a:pt x="2716" y="1793"/>
                  </a:cubicBezTo>
                  <a:cubicBezTo>
                    <a:pt x="2714" y="1793"/>
                    <a:pt x="2712" y="1793"/>
                    <a:pt x="2710" y="1795"/>
                  </a:cubicBezTo>
                  <a:cubicBezTo>
                    <a:pt x="2707" y="1789"/>
                    <a:pt x="2717" y="1789"/>
                    <a:pt x="2720" y="1788"/>
                  </a:cubicBezTo>
                  <a:cubicBezTo>
                    <a:pt x="2724" y="1786"/>
                    <a:pt x="2726" y="1778"/>
                    <a:pt x="2732" y="1783"/>
                  </a:cubicBezTo>
                  <a:cubicBezTo>
                    <a:pt x="2734" y="1775"/>
                    <a:pt x="2739" y="1776"/>
                    <a:pt x="2742" y="1774"/>
                  </a:cubicBezTo>
                  <a:cubicBezTo>
                    <a:pt x="2745" y="1768"/>
                    <a:pt x="2750" y="1771"/>
                    <a:pt x="2753" y="1766"/>
                  </a:cubicBezTo>
                  <a:cubicBezTo>
                    <a:pt x="2762" y="1766"/>
                    <a:pt x="2768" y="1758"/>
                    <a:pt x="2776" y="1755"/>
                  </a:cubicBezTo>
                  <a:cubicBezTo>
                    <a:pt x="2783" y="1749"/>
                    <a:pt x="2792" y="1749"/>
                    <a:pt x="2799" y="1741"/>
                  </a:cubicBezTo>
                  <a:cubicBezTo>
                    <a:pt x="2810" y="1740"/>
                    <a:pt x="2821" y="1735"/>
                    <a:pt x="2831" y="1731"/>
                  </a:cubicBezTo>
                  <a:cubicBezTo>
                    <a:pt x="2836" y="1732"/>
                    <a:pt x="2840" y="1731"/>
                    <a:pt x="2843" y="1729"/>
                  </a:cubicBezTo>
                  <a:cubicBezTo>
                    <a:pt x="2849" y="1735"/>
                    <a:pt x="2851" y="1724"/>
                    <a:pt x="2856" y="1729"/>
                  </a:cubicBezTo>
                  <a:cubicBezTo>
                    <a:pt x="2864" y="1725"/>
                    <a:pt x="2872" y="1724"/>
                    <a:pt x="2880" y="1721"/>
                  </a:cubicBezTo>
                  <a:cubicBezTo>
                    <a:pt x="2893" y="1726"/>
                    <a:pt x="2905" y="1722"/>
                    <a:pt x="2918" y="1726"/>
                  </a:cubicBezTo>
                  <a:cubicBezTo>
                    <a:pt x="2900" y="1729"/>
                    <a:pt x="2882" y="1734"/>
                    <a:pt x="2864" y="1737"/>
                  </a:cubicBezTo>
                  <a:close/>
                  <a:moveTo>
                    <a:pt x="2915" y="1687"/>
                  </a:moveTo>
                  <a:cubicBezTo>
                    <a:pt x="2914" y="1684"/>
                    <a:pt x="2912" y="1681"/>
                    <a:pt x="2912" y="1677"/>
                  </a:cubicBezTo>
                  <a:cubicBezTo>
                    <a:pt x="2906" y="1672"/>
                    <a:pt x="2907" y="1664"/>
                    <a:pt x="2900" y="1659"/>
                  </a:cubicBezTo>
                  <a:cubicBezTo>
                    <a:pt x="2904" y="1655"/>
                    <a:pt x="2909" y="1664"/>
                    <a:pt x="2908" y="1667"/>
                  </a:cubicBezTo>
                  <a:cubicBezTo>
                    <a:pt x="2913" y="1670"/>
                    <a:pt x="2912" y="1673"/>
                    <a:pt x="2915" y="1677"/>
                  </a:cubicBezTo>
                  <a:cubicBezTo>
                    <a:pt x="2917" y="1678"/>
                    <a:pt x="2915" y="1681"/>
                    <a:pt x="2916" y="1683"/>
                  </a:cubicBezTo>
                  <a:cubicBezTo>
                    <a:pt x="2916" y="1684"/>
                    <a:pt x="2919" y="1684"/>
                    <a:pt x="2920" y="1685"/>
                  </a:cubicBezTo>
                  <a:cubicBezTo>
                    <a:pt x="2920" y="1685"/>
                    <a:pt x="2918" y="1686"/>
                    <a:pt x="2918" y="1687"/>
                  </a:cubicBezTo>
                  <a:cubicBezTo>
                    <a:pt x="2920" y="1690"/>
                    <a:pt x="2927" y="1693"/>
                    <a:pt x="2922" y="1697"/>
                  </a:cubicBezTo>
                  <a:cubicBezTo>
                    <a:pt x="2915" y="1695"/>
                    <a:pt x="2918" y="1691"/>
                    <a:pt x="2915" y="1687"/>
                  </a:cubicBezTo>
                  <a:close/>
                  <a:moveTo>
                    <a:pt x="2921" y="1726"/>
                  </a:moveTo>
                  <a:cubicBezTo>
                    <a:pt x="2924" y="1725"/>
                    <a:pt x="2927" y="1725"/>
                    <a:pt x="2929" y="1726"/>
                  </a:cubicBezTo>
                  <a:cubicBezTo>
                    <a:pt x="2933" y="1729"/>
                    <a:pt x="2924" y="1727"/>
                    <a:pt x="2921" y="1726"/>
                  </a:cubicBezTo>
                  <a:close/>
                  <a:moveTo>
                    <a:pt x="2925" y="1704"/>
                  </a:moveTo>
                  <a:cubicBezTo>
                    <a:pt x="2926" y="1701"/>
                    <a:pt x="2929" y="1702"/>
                    <a:pt x="2931" y="1703"/>
                  </a:cubicBezTo>
                  <a:cubicBezTo>
                    <a:pt x="2930" y="1704"/>
                    <a:pt x="2931" y="1705"/>
                    <a:pt x="2932" y="1706"/>
                  </a:cubicBezTo>
                  <a:cubicBezTo>
                    <a:pt x="2930" y="1708"/>
                    <a:pt x="2927" y="1706"/>
                    <a:pt x="2925" y="1704"/>
                  </a:cubicBezTo>
                  <a:close/>
                  <a:moveTo>
                    <a:pt x="2954" y="1716"/>
                  </a:moveTo>
                  <a:cubicBezTo>
                    <a:pt x="2953" y="1717"/>
                    <a:pt x="2950" y="1716"/>
                    <a:pt x="2949" y="1715"/>
                  </a:cubicBezTo>
                  <a:cubicBezTo>
                    <a:pt x="2945" y="1708"/>
                    <a:pt x="2955" y="1714"/>
                    <a:pt x="2954" y="1716"/>
                  </a:cubicBezTo>
                  <a:close/>
                  <a:moveTo>
                    <a:pt x="2973" y="1726"/>
                  </a:moveTo>
                  <a:cubicBezTo>
                    <a:pt x="2968" y="1724"/>
                    <a:pt x="2972" y="1720"/>
                    <a:pt x="2969" y="1718"/>
                  </a:cubicBezTo>
                  <a:cubicBezTo>
                    <a:pt x="2938" y="1683"/>
                    <a:pt x="2930" y="1679"/>
                    <a:pt x="2927" y="1674"/>
                  </a:cubicBezTo>
                  <a:cubicBezTo>
                    <a:pt x="2915" y="1643"/>
                    <a:pt x="2912" y="1636"/>
                    <a:pt x="2907" y="1629"/>
                  </a:cubicBezTo>
                  <a:cubicBezTo>
                    <a:pt x="2892" y="1579"/>
                    <a:pt x="2886" y="1575"/>
                    <a:pt x="2887" y="1569"/>
                  </a:cubicBezTo>
                  <a:cubicBezTo>
                    <a:pt x="2883" y="1542"/>
                    <a:pt x="2877" y="1540"/>
                    <a:pt x="2879" y="1538"/>
                  </a:cubicBezTo>
                  <a:cubicBezTo>
                    <a:pt x="2871" y="1501"/>
                    <a:pt x="2870" y="1496"/>
                    <a:pt x="2868" y="1491"/>
                  </a:cubicBezTo>
                  <a:cubicBezTo>
                    <a:pt x="2853" y="1392"/>
                    <a:pt x="2859" y="1387"/>
                    <a:pt x="2855" y="1385"/>
                  </a:cubicBezTo>
                  <a:cubicBezTo>
                    <a:pt x="2851" y="1351"/>
                    <a:pt x="2854" y="1340"/>
                    <a:pt x="2850" y="1330"/>
                  </a:cubicBezTo>
                  <a:cubicBezTo>
                    <a:pt x="2857" y="1350"/>
                    <a:pt x="2862" y="1353"/>
                    <a:pt x="2863" y="1357"/>
                  </a:cubicBezTo>
                  <a:cubicBezTo>
                    <a:pt x="2872" y="1389"/>
                    <a:pt x="2874" y="1392"/>
                    <a:pt x="2874" y="1395"/>
                  </a:cubicBezTo>
                  <a:cubicBezTo>
                    <a:pt x="2880" y="1418"/>
                    <a:pt x="2877" y="1423"/>
                    <a:pt x="2880" y="1426"/>
                  </a:cubicBezTo>
                  <a:cubicBezTo>
                    <a:pt x="2883" y="1449"/>
                    <a:pt x="2885" y="1452"/>
                    <a:pt x="2886" y="1456"/>
                  </a:cubicBezTo>
                  <a:cubicBezTo>
                    <a:pt x="2887" y="1491"/>
                    <a:pt x="2897" y="1495"/>
                    <a:pt x="2892" y="1502"/>
                  </a:cubicBezTo>
                  <a:cubicBezTo>
                    <a:pt x="2901" y="1537"/>
                    <a:pt x="2901" y="1540"/>
                    <a:pt x="2899" y="1543"/>
                  </a:cubicBezTo>
                  <a:cubicBezTo>
                    <a:pt x="2907" y="1572"/>
                    <a:pt x="2913" y="1576"/>
                    <a:pt x="2910" y="1582"/>
                  </a:cubicBezTo>
                  <a:cubicBezTo>
                    <a:pt x="2913" y="1604"/>
                    <a:pt x="2924" y="1607"/>
                    <a:pt x="2918" y="1613"/>
                  </a:cubicBezTo>
                  <a:cubicBezTo>
                    <a:pt x="2937" y="1642"/>
                    <a:pt x="2934" y="1651"/>
                    <a:pt x="2941" y="1657"/>
                  </a:cubicBezTo>
                  <a:cubicBezTo>
                    <a:pt x="2993" y="1738"/>
                    <a:pt x="2982" y="1726"/>
                    <a:pt x="2973" y="1726"/>
                  </a:cubicBezTo>
                  <a:close/>
                  <a:moveTo>
                    <a:pt x="3024" y="1736"/>
                  </a:moveTo>
                  <a:cubicBezTo>
                    <a:pt x="3029" y="1728"/>
                    <a:pt x="3032" y="1742"/>
                    <a:pt x="3035" y="1744"/>
                  </a:cubicBezTo>
                  <a:cubicBezTo>
                    <a:pt x="3030" y="1747"/>
                    <a:pt x="3028" y="1738"/>
                    <a:pt x="3024" y="1736"/>
                  </a:cubicBezTo>
                  <a:close/>
                  <a:moveTo>
                    <a:pt x="3115" y="1805"/>
                  </a:moveTo>
                  <a:cubicBezTo>
                    <a:pt x="3110" y="1802"/>
                    <a:pt x="3105" y="1802"/>
                    <a:pt x="3100" y="1803"/>
                  </a:cubicBezTo>
                  <a:cubicBezTo>
                    <a:pt x="3096" y="1798"/>
                    <a:pt x="3093" y="1800"/>
                    <a:pt x="3088" y="1797"/>
                  </a:cubicBezTo>
                  <a:cubicBezTo>
                    <a:pt x="3084" y="1796"/>
                    <a:pt x="3080" y="1793"/>
                    <a:pt x="3077" y="1795"/>
                  </a:cubicBezTo>
                  <a:cubicBezTo>
                    <a:pt x="3074" y="1791"/>
                    <a:pt x="3079" y="1792"/>
                    <a:pt x="3080" y="1790"/>
                  </a:cubicBezTo>
                  <a:cubicBezTo>
                    <a:pt x="3084" y="1789"/>
                    <a:pt x="3088" y="1790"/>
                    <a:pt x="3091" y="1789"/>
                  </a:cubicBezTo>
                  <a:cubicBezTo>
                    <a:pt x="3096" y="1792"/>
                    <a:pt x="3101" y="1795"/>
                    <a:pt x="3106" y="1799"/>
                  </a:cubicBezTo>
                  <a:cubicBezTo>
                    <a:pt x="3108" y="1801"/>
                    <a:pt x="3110" y="1799"/>
                    <a:pt x="3113" y="1800"/>
                  </a:cubicBezTo>
                  <a:cubicBezTo>
                    <a:pt x="3114" y="1802"/>
                    <a:pt x="3116" y="1803"/>
                    <a:pt x="3118" y="1804"/>
                  </a:cubicBezTo>
                  <a:cubicBezTo>
                    <a:pt x="3120" y="1805"/>
                    <a:pt x="3122" y="1806"/>
                    <a:pt x="3123" y="1808"/>
                  </a:cubicBezTo>
                  <a:cubicBezTo>
                    <a:pt x="3121" y="1810"/>
                    <a:pt x="3118" y="1806"/>
                    <a:pt x="3115" y="1805"/>
                  </a:cubicBezTo>
                  <a:close/>
                  <a:moveTo>
                    <a:pt x="1680" y="9"/>
                  </a:moveTo>
                  <a:cubicBezTo>
                    <a:pt x="1681" y="6"/>
                    <a:pt x="1682" y="3"/>
                    <a:pt x="1683" y="0"/>
                  </a:cubicBezTo>
                  <a:cubicBezTo>
                    <a:pt x="1678" y="0"/>
                    <a:pt x="1678" y="0"/>
                    <a:pt x="1678" y="0"/>
                  </a:cubicBezTo>
                  <a:cubicBezTo>
                    <a:pt x="1678" y="2"/>
                    <a:pt x="1677" y="4"/>
                    <a:pt x="1676" y="6"/>
                  </a:cubicBezTo>
                  <a:cubicBezTo>
                    <a:pt x="1676" y="9"/>
                    <a:pt x="1678" y="11"/>
                    <a:pt x="1676" y="15"/>
                  </a:cubicBezTo>
                  <a:cubicBezTo>
                    <a:pt x="1672" y="19"/>
                    <a:pt x="1676" y="26"/>
                    <a:pt x="1679" y="20"/>
                  </a:cubicBezTo>
                  <a:cubicBezTo>
                    <a:pt x="1674" y="19"/>
                    <a:pt x="1680" y="13"/>
                    <a:pt x="1680" y="9"/>
                  </a:cubicBezTo>
                  <a:close/>
                  <a:moveTo>
                    <a:pt x="974" y="1507"/>
                  </a:moveTo>
                  <a:cubicBezTo>
                    <a:pt x="972" y="1503"/>
                    <a:pt x="969" y="1505"/>
                    <a:pt x="966" y="1504"/>
                  </a:cubicBezTo>
                  <a:cubicBezTo>
                    <a:pt x="931" y="1480"/>
                    <a:pt x="929" y="1480"/>
                    <a:pt x="927" y="1479"/>
                  </a:cubicBezTo>
                  <a:cubicBezTo>
                    <a:pt x="911" y="1456"/>
                    <a:pt x="903" y="1450"/>
                    <a:pt x="900" y="1449"/>
                  </a:cubicBezTo>
                  <a:cubicBezTo>
                    <a:pt x="891" y="1420"/>
                    <a:pt x="892" y="1413"/>
                    <a:pt x="887" y="1405"/>
                  </a:cubicBezTo>
                  <a:cubicBezTo>
                    <a:pt x="899" y="1346"/>
                    <a:pt x="894" y="1342"/>
                    <a:pt x="900" y="1340"/>
                  </a:cubicBezTo>
                  <a:cubicBezTo>
                    <a:pt x="889" y="1354"/>
                    <a:pt x="882" y="1359"/>
                    <a:pt x="883" y="1365"/>
                  </a:cubicBezTo>
                  <a:cubicBezTo>
                    <a:pt x="879" y="1379"/>
                    <a:pt x="873" y="1375"/>
                    <a:pt x="876" y="1373"/>
                  </a:cubicBezTo>
                  <a:cubicBezTo>
                    <a:pt x="867" y="1315"/>
                    <a:pt x="864" y="1303"/>
                    <a:pt x="861" y="1290"/>
                  </a:cubicBezTo>
                  <a:cubicBezTo>
                    <a:pt x="844" y="1227"/>
                    <a:pt x="849" y="1225"/>
                    <a:pt x="845" y="1221"/>
                  </a:cubicBezTo>
                  <a:cubicBezTo>
                    <a:pt x="820" y="1167"/>
                    <a:pt x="816" y="1162"/>
                    <a:pt x="812" y="1156"/>
                  </a:cubicBezTo>
                  <a:cubicBezTo>
                    <a:pt x="782" y="1111"/>
                    <a:pt x="775" y="1106"/>
                    <a:pt x="777" y="1103"/>
                  </a:cubicBezTo>
                  <a:cubicBezTo>
                    <a:pt x="763" y="1061"/>
                    <a:pt x="767" y="1054"/>
                    <a:pt x="760" y="1046"/>
                  </a:cubicBezTo>
                  <a:cubicBezTo>
                    <a:pt x="758" y="1037"/>
                    <a:pt x="754" y="1047"/>
                    <a:pt x="761" y="1059"/>
                  </a:cubicBezTo>
                  <a:cubicBezTo>
                    <a:pt x="759" y="1081"/>
                    <a:pt x="757" y="1079"/>
                    <a:pt x="755" y="1076"/>
                  </a:cubicBezTo>
                  <a:cubicBezTo>
                    <a:pt x="746" y="1052"/>
                    <a:pt x="751" y="1050"/>
                    <a:pt x="749" y="1046"/>
                  </a:cubicBezTo>
                  <a:cubicBezTo>
                    <a:pt x="743" y="1005"/>
                    <a:pt x="744" y="997"/>
                    <a:pt x="744" y="990"/>
                  </a:cubicBezTo>
                  <a:cubicBezTo>
                    <a:pt x="720" y="917"/>
                    <a:pt x="722" y="913"/>
                    <a:pt x="719" y="909"/>
                  </a:cubicBezTo>
                  <a:cubicBezTo>
                    <a:pt x="724" y="939"/>
                    <a:pt x="724" y="944"/>
                    <a:pt x="729" y="950"/>
                  </a:cubicBezTo>
                  <a:cubicBezTo>
                    <a:pt x="742" y="1033"/>
                    <a:pt x="743" y="1042"/>
                    <a:pt x="742" y="1051"/>
                  </a:cubicBezTo>
                  <a:cubicBezTo>
                    <a:pt x="748" y="1098"/>
                    <a:pt x="747" y="1116"/>
                    <a:pt x="751" y="1135"/>
                  </a:cubicBezTo>
                  <a:cubicBezTo>
                    <a:pt x="760" y="1183"/>
                    <a:pt x="759" y="1188"/>
                    <a:pt x="763" y="1193"/>
                  </a:cubicBezTo>
                  <a:cubicBezTo>
                    <a:pt x="774" y="1226"/>
                    <a:pt x="771" y="1231"/>
                    <a:pt x="772" y="1236"/>
                  </a:cubicBezTo>
                  <a:cubicBezTo>
                    <a:pt x="781" y="1282"/>
                    <a:pt x="794" y="1289"/>
                    <a:pt x="786" y="1293"/>
                  </a:cubicBezTo>
                  <a:cubicBezTo>
                    <a:pt x="799" y="1326"/>
                    <a:pt x="799" y="1331"/>
                    <a:pt x="801" y="1336"/>
                  </a:cubicBezTo>
                  <a:cubicBezTo>
                    <a:pt x="825" y="1401"/>
                    <a:pt x="829" y="1406"/>
                    <a:pt x="830" y="1411"/>
                  </a:cubicBezTo>
                  <a:cubicBezTo>
                    <a:pt x="830" y="1413"/>
                    <a:pt x="823" y="1404"/>
                    <a:pt x="816" y="1394"/>
                  </a:cubicBezTo>
                  <a:cubicBezTo>
                    <a:pt x="781" y="1320"/>
                    <a:pt x="783" y="1315"/>
                    <a:pt x="776" y="1308"/>
                  </a:cubicBezTo>
                  <a:cubicBezTo>
                    <a:pt x="769" y="1284"/>
                    <a:pt x="767" y="1277"/>
                    <a:pt x="765" y="1270"/>
                  </a:cubicBezTo>
                  <a:cubicBezTo>
                    <a:pt x="743" y="1187"/>
                    <a:pt x="741" y="1180"/>
                    <a:pt x="742" y="1174"/>
                  </a:cubicBezTo>
                  <a:cubicBezTo>
                    <a:pt x="735" y="1142"/>
                    <a:pt x="733" y="1130"/>
                    <a:pt x="734" y="1118"/>
                  </a:cubicBezTo>
                  <a:cubicBezTo>
                    <a:pt x="731" y="1086"/>
                    <a:pt x="725" y="1082"/>
                    <a:pt x="728" y="1080"/>
                  </a:cubicBezTo>
                  <a:cubicBezTo>
                    <a:pt x="722" y="1018"/>
                    <a:pt x="715" y="1010"/>
                    <a:pt x="717" y="1004"/>
                  </a:cubicBezTo>
                  <a:cubicBezTo>
                    <a:pt x="713" y="1033"/>
                    <a:pt x="724" y="1038"/>
                    <a:pt x="716" y="1040"/>
                  </a:cubicBezTo>
                  <a:cubicBezTo>
                    <a:pt x="717" y="1070"/>
                    <a:pt x="724" y="1074"/>
                    <a:pt x="721" y="1077"/>
                  </a:cubicBezTo>
                  <a:cubicBezTo>
                    <a:pt x="722" y="1126"/>
                    <a:pt x="728" y="1130"/>
                    <a:pt x="725" y="1132"/>
                  </a:cubicBezTo>
                  <a:cubicBezTo>
                    <a:pt x="721" y="1146"/>
                    <a:pt x="726" y="1142"/>
                    <a:pt x="720" y="1136"/>
                  </a:cubicBezTo>
                  <a:cubicBezTo>
                    <a:pt x="713" y="1098"/>
                    <a:pt x="714" y="1093"/>
                    <a:pt x="712" y="1088"/>
                  </a:cubicBezTo>
                  <a:cubicBezTo>
                    <a:pt x="704" y="1052"/>
                    <a:pt x="713" y="1048"/>
                    <a:pt x="706" y="1042"/>
                  </a:cubicBezTo>
                  <a:cubicBezTo>
                    <a:pt x="704" y="1006"/>
                    <a:pt x="702" y="1001"/>
                    <a:pt x="703" y="996"/>
                  </a:cubicBezTo>
                  <a:cubicBezTo>
                    <a:pt x="697" y="954"/>
                    <a:pt x="698" y="944"/>
                    <a:pt x="696" y="934"/>
                  </a:cubicBezTo>
                  <a:cubicBezTo>
                    <a:pt x="689" y="896"/>
                    <a:pt x="689" y="891"/>
                    <a:pt x="689" y="885"/>
                  </a:cubicBezTo>
                  <a:cubicBezTo>
                    <a:pt x="677" y="832"/>
                    <a:pt x="675" y="827"/>
                    <a:pt x="676" y="822"/>
                  </a:cubicBezTo>
                  <a:cubicBezTo>
                    <a:pt x="670" y="849"/>
                    <a:pt x="681" y="857"/>
                    <a:pt x="677" y="862"/>
                  </a:cubicBezTo>
                  <a:cubicBezTo>
                    <a:pt x="682" y="891"/>
                    <a:pt x="679" y="902"/>
                    <a:pt x="682" y="914"/>
                  </a:cubicBezTo>
                  <a:cubicBezTo>
                    <a:pt x="675" y="936"/>
                    <a:pt x="679" y="939"/>
                    <a:pt x="675" y="941"/>
                  </a:cubicBezTo>
                  <a:cubicBezTo>
                    <a:pt x="676" y="951"/>
                    <a:pt x="674" y="953"/>
                    <a:pt x="677" y="955"/>
                  </a:cubicBezTo>
                  <a:cubicBezTo>
                    <a:pt x="671" y="1001"/>
                    <a:pt x="666" y="1006"/>
                    <a:pt x="669" y="1012"/>
                  </a:cubicBezTo>
                  <a:cubicBezTo>
                    <a:pt x="670" y="1042"/>
                    <a:pt x="665" y="1044"/>
                    <a:pt x="671" y="1048"/>
                  </a:cubicBezTo>
                  <a:cubicBezTo>
                    <a:pt x="675" y="1091"/>
                    <a:pt x="668" y="1096"/>
                    <a:pt x="672" y="1103"/>
                  </a:cubicBezTo>
                  <a:cubicBezTo>
                    <a:pt x="675" y="1163"/>
                    <a:pt x="676" y="1169"/>
                    <a:pt x="676" y="1176"/>
                  </a:cubicBezTo>
                  <a:cubicBezTo>
                    <a:pt x="682" y="1236"/>
                    <a:pt x="694" y="1244"/>
                    <a:pt x="688" y="1250"/>
                  </a:cubicBezTo>
                  <a:cubicBezTo>
                    <a:pt x="698" y="1281"/>
                    <a:pt x="699" y="1284"/>
                    <a:pt x="696" y="1287"/>
                  </a:cubicBezTo>
                  <a:cubicBezTo>
                    <a:pt x="690" y="1298"/>
                    <a:pt x="692" y="1293"/>
                    <a:pt x="688" y="1287"/>
                  </a:cubicBezTo>
                  <a:cubicBezTo>
                    <a:pt x="672" y="1252"/>
                    <a:pt x="668" y="1243"/>
                    <a:pt x="666" y="1233"/>
                  </a:cubicBezTo>
                  <a:cubicBezTo>
                    <a:pt x="651" y="1146"/>
                    <a:pt x="645" y="1138"/>
                    <a:pt x="646" y="1130"/>
                  </a:cubicBezTo>
                  <a:cubicBezTo>
                    <a:pt x="640" y="1069"/>
                    <a:pt x="643" y="1054"/>
                    <a:pt x="643" y="1039"/>
                  </a:cubicBezTo>
                  <a:cubicBezTo>
                    <a:pt x="647" y="987"/>
                    <a:pt x="648" y="980"/>
                    <a:pt x="646" y="972"/>
                  </a:cubicBezTo>
                  <a:cubicBezTo>
                    <a:pt x="652" y="935"/>
                    <a:pt x="651" y="931"/>
                    <a:pt x="652" y="928"/>
                  </a:cubicBezTo>
                  <a:cubicBezTo>
                    <a:pt x="656" y="852"/>
                    <a:pt x="648" y="843"/>
                    <a:pt x="653" y="836"/>
                  </a:cubicBezTo>
                  <a:cubicBezTo>
                    <a:pt x="643" y="816"/>
                    <a:pt x="650" y="822"/>
                    <a:pt x="647" y="827"/>
                  </a:cubicBezTo>
                  <a:cubicBezTo>
                    <a:pt x="644" y="882"/>
                    <a:pt x="649" y="888"/>
                    <a:pt x="645" y="892"/>
                  </a:cubicBezTo>
                  <a:cubicBezTo>
                    <a:pt x="642" y="928"/>
                    <a:pt x="644" y="934"/>
                    <a:pt x="641" y="938"/>
                  </a:cubicBezTo>
                  <a:cubicBezTo>
                    <a:pt x="641" y="965"/>
                    <a:pt x="638" y="967"/>
                    <a:pt x="639" y="969"/>
                  </a:cubicBezTo>
                  <a:cubicBezTo>
                    <a:pt x="633" y="1038"/>
                    <a:pt x="633" y="1043"/>
                    <a:pt x="633" y="1048"/>
                  </a:cubicBezTo>
                  <a:cubicBezTo>
                    <a:pt x="633" y="1085"/>
                    <a:pt x="635" y="1090"/>
                    <a:pt x="635" y="1095"/>
                  </a:cubicBezTo>
                  <a:cubicBezTo>
                    <a:pt x="642" y="1123"/>
                    <a:pt x="631" y="1124"/>
                    <a:pt x="637" y="1128"/>
                  </a:cubicBezTo>
                  <a:cubicBezTo>
                    <a:pt x="638" y="1156"/>
                    <a:pt x="642" y="1169"/>
                    <a:pt x="642" y="1181"/>
                  </a:cubicBezTo>
                  <a:cubicBezTo>
                    <a:pt x="652" y="1203"/>
                    <a:pt x="648" y="1205"/>
                    <a:pt x="651" y="1209"/>
                  </a:cubicBezTo>
                  <a:cubicBezTo>
                    <a:pt x="670" y="1264"/>
                    <a:pt x="669" y="1270"/>
                    <a:pt x="673" y="1277"/>
                  </a:cubicBezTo>
                  <a:cubicBezTo>
                    <a:pt x="675" y="1288"/>
                    <a:pt x="670" y="1291"/>
                    <a:pt x="665" y="1285"/>
                  </a:cubicBezTo>
                  <a:cubicBezTo>
                    <a:pt x="650" y="1251"/>
                    <a:pt x="642" y="1245"/>
                    <a:pt x="645" y="1241"/>
                  </a:cubicBezTo>
                  <a:cubicBezTo>
                    <a:pt x="624" y="1186"/>
                    <a:pt x="627" y="1177"/>
                    <a:pt x="624" y="1167"/>
                  </a:cubicBezTo>
                  <a:cubicBezTo>
                    <a:pt x="617" y="1119"/>
                    <a:pt x="620" y="1115"/>
                    <a:pt x="615" y="1109"/>
                  </a:cubicBezTo>
                  <a:cubicBezTo>
                    <a:pt x="612" y="1061"/>
                    <a:pt x="616" y="1043"/>
                    <a:pt x="609" y="1022"/>
                  </a:cubicBezTo>
                  <a:cubicBezTo>
                    <a:pt x="623" y="949"/>
                    <a:pt x="617" y="941"/>
                    <a:pt x="624" y="934"/>
                  </a:cubicBezTo>
                  <a:cubicBezTo>
                    <a:pt x="640" y="866"/>
                    <a:pt x="634" y="861"/>
                    <a:pt x="637" y="858"/>
                  </a:cubicBezTo>
                  <a:cubicBezTo>
                    <a:pt x="635" y="834"/>
                    <a:pt x="646" y="833"/>
                    <a:pt x="640" y="829"/>
                  </a:cubicBezTo>
                  <a:cubicBezTo>
                    <a:pt x="642" y="801"/>
                    <a:pt x="647" y="799"/>
                    <a:pt x="643" y="795"/>
                  </a:cubicBezTo>
                  <a:cubicBezTo>
                    <a:pt x="643" y="761"/>
                    <a:pt x="645" y="757"/>
                    <a:pt x="645" y="753"/>
                  </a:cubicBezTo>
                  <a:cubicBezTo>
                    <a:pt x="634" y="744"/>
                    <a:pt x="632" y="755"/>
                    <a:pt x="638" y="766"/>
                  </a:cubicBezTo>
                  <a:cubicBezTo>
                    <a:pt x="632" y="820"/>
                    <a:pt x="632" y="834"/>
                    <a:pt x="632" y="848"/>
                  </a:cubicBezTo>
                  <a:cubicBezTo>
                    <a:pt x="621" y="875"/>
                    <a:pt x="625" y="883"/>
                    <a:pt x="619" y="889"/>
                  </a:cubicBezTo>
                  <a:cubicBezTo>
                    <a:pt x="609" y="963"/>
                    <a:pt x="606" y="993"/>
                    <a:pt x="601" y="1022"/>
                  </a:cubicBezTo>
                  <a:cubicBezTo>
                    <a:pt x="607" y="1061"/>
                    <a:pt x="599" y="1069"/>
                    <a:pt x="604" y="1079"/>
                  </a:cubicBezTo>
                  <a:cubicBezTo>
                    <a:pt x="607" y="1103"/>
                    <a:pt x="605" y="1105"/>
                    <a:pt x="606" y="1108"/>
                  </a:cubicBezTo>
                  <a:cubicBezTo>
                    <a:pt x="615" y="1176"/>
                    <a:pt x="616" y="1186"/>
                    <a:pt x="621" y="1196"/>
                  </a:cubicBezTo>
                  <a:cubicBezTo>
                    <a:pt x="630" y="1230"/>
                    <a:pt x="630" y="1235"/>
                    <a:pt x="634" y="1240"/>
                  </a:cubicBezTo>
                  <a:cubicBezTo>
                    <a:pt x="624" y="1245"/>
                    <a:pt x="627" y="1241"/>
                    <a:pt x="623" y="1237"/>
                  </a:cubicBezTo>
                  <a:cubicBezTo>
                    <a:pt x="611" y="1184"/>
                    <a:pt x="605" y="1176"/>
                    <a:pt x="607" y="1169"/>
                  </a:cubicBezTo>
                  <a:cubicBezTo>
                    <a:pt x="596" y="1116"/>
                    <a:pt x="594" y="1108"/>
                    <a:pt x="593" y="1101"/>
                  </a:cubicBezTo>
                  <a:cubicBezTo>
                    <a:pt x="593" y="1067"/>
                    <a:pt x="588" y="1054"/>
                    <a:pt x="589" y="1042"/>
                  </a:cubicBezTo>
                  <a:cubicBezTo>
                    <a:pt x="591" y="964"/>
                    <a:pt x="591" y="961"/>
                    <a:pt x="590" y="958"/>
                  </a:cubicBezTo>
                  <a:cubicBezTo>
                    <a:pt x="590" y="927"/>
                    <a:pt x="596" y="925"/>
                    <a:pt x="593" y="921"/>
                  </a:cubicBezTo>
                  <a:cubicBezTo>
                    <a:pt x="605" y="892"/>
                    <a:pt x="595" y="887"/>
                    <a:pt x="603" y="885"/>
                  </a:cubicBezTo>
                  <a:cubicBezTo>
                    <a:pt x="602" y="863"/>
                    <a:pt x="614" y="862"/>
                    <a:pt x="607" y="858"/>
                  </a:cubicBezTo>
                  <a:cubicBezTo>
                    <a:pt x="613" y="834"/>
                    <a:pt x="614" y="828"/>
                    <a:pt x="616" y="822"/>
                  </a:cubicBezTo>
                  <a:cubicBezTo>
                    <a:pt x="615" y="800"/>
                    <a:pt x="620" y="797"/>
                    <a:pt x="618" y="794"/>
                  </a:cubicBezTo>
                  <a:cubicBezTo>
                    <a:pt x="608" y="817"/>
                    <a:pt x="609" y="822"/>
                    <a:pt x="609" y="827"/>
                  </a:cubicBezTo>
                  <a:cubicBezTo>
                    <a:pt x="597" y="876"/>
                    <a:pt x="594" y="885"/>
                    <a:pt x="590" y="894"/>
                  </a:cubicBezTo>
                  <a:cubicBezTo>
                    <a:pt x="584" y="957"/>
                    <a:pt x="578" y="965"/>
                    <a:pt x="581" y="975"/>
                  </a:cubicBezTo>
                  <a:cubicBezTo>
                    <a:pt x="579" y="1012"/>
                    <a:pt x="580" y="1021"/>
                    <a:pt x="580" y="1030"/>
                  </a:cubicBezTo>
                  <a:cubicBezTo>
                    <a:pt x="582" y="1091"/>
                    <a:pt x="586" y="1096"/>
                    <a:pt x="585" y="1101"/>
                  </a:cubicBezTo>
                  <a:cubicBezTo>
                    <a:pt x="600" y="1177"/>
                    <a:pt x="598" y="1181"/>
                    <a:pt x="604" y="1187"/>
                  </a:cubicBezTo>
                  <a:cubicBezTo>
                    <a:pt x="606" y="1230"/>
                    <a:pt x="603" y="1224"/>
                    <a:pt x="600" y="1219"/>
                  </a:cubicBezTo>
                  <a:cubicBezTo>
                    <a:pt x="585" y="1180"/>
                    <a:pt x="590" y="1172"/>
                    <a:pt x="586" y="1170"/>
                  </a:cubicBezTo>
                  <a:cubicBezTo>
                    <a:pt x="581" y="1151"/>
                    <a:pt x="584" y="1149"/>
                    <a:pt x="579" y="1145"/>
                  </a:cubicBezTo>
                  <a:cubicBezTo>
                    <a:pt x="573" y="1114"/>
                    <a:pt x="573" y="1112"/>
                    <a:pt x="573" y="1110"/>
                  </a:cubicBezTo>
                  <a:cubicBezTo>
                    <a:pt x="566" y="1082"/>
                    <a:pt x="569" y="1078"/>
                    <a:pt x="568" y="1073"/>
                  </a:cubicBezTo>
                  <a:cubicBezTo>
                    <a:pt x="566" y="1036"/>
                    <a:pt x="563" y="1033"/>
                    <a:pt x="567" y="1031"/>
                  </a:cubicBezTo>
                  <a:cubicBezTo>
                    <a:pt x="569" y="979"/>
                    <a:pt x="563" y="969"/>
                    <a:pt x="565" y="960"/>
                  </a:cubicBezTo>
                  <a:cubicBezTo>
                    <a:pt x="568" y="930"/>
                    <a:pt x="564" y="927"/>
                    <a:pt x="566" y="924"/>
                  </a:cubicBezTo>
                  <a:cubicBezTo>
                    <a:pt x="574" y="895"/>
                    <a:pt x="569" y="889"/>
                    <a:pt x="573" y="885"/>
                  </a:cubicBezTo>
                  <a:cubicBezTo>
                    <a:pt x="579" y="847"/>
                    <a:pt x="578" y="841"/>
                    <a:pt x="578" y="836"/>
                  </a:cubicBezTo>
                  <a:cubicBezTo>
                    <a:pt x="583" y="808"/>
                    <a:pt x="590" y="806"/>
                    <a:pt x="590" y="803"/>
                  </a:cubicBezTo>
                  <a:cubicBezTo>
                    <a:pt x="597" y="749"/>
                    <a:pt x="598" y="743"/>
                    <a:pt x="599" y="738"/>
                  </a:cubicBezTo>
                  <a:cubicBezTo>
                    <a:pt x="600" y="694"/>
                    <a:pt x="601" y="691"/>
                    <a:pt x="601" y="688"/>
                  </a:cubicBezTo>
                  <a:cubicBezTo>
                    <a:pt x="594" y="675"/>
                    <a:pt x="596" y="680"/>
                    <a:pt x="600" y="686"/>
                  </a:cubicBezTo>
                  <a:cubicBezTo>
                    <a:pt x="595" y="733"/>
                    <a:pt x="590" y="739"/>
                    <a:pt x="592" y="746"/>
                  </a:cubicBezTo>
                  <a:cubicBezTo>
                    <a:pt x="570" y="852"/>
                    <a:pt x="563" y="853"/>
                    <a:pt x="567" y="857"/>
                  </a:cubicBezTo>
                  <a:cubicBezTo>
                    <a:pt x="563" y="882"/>
                    <a:pt x="561" y="885"/>
                    <a:pt x="563" y="889"/>
                  </a:cubicBezTo>
                  <a:cubicBezTo>
                    <a:pt x="558" y="915"/>
                    <a:pt x="558" y="918"/>
                    <a:pt x="558" y="920"/>
                  </a:cubicBezTo>
                  <a:cubicBezTo>
                    <a:pt x="554" y="958"/>
                    <a:pt x="558" y="966"/>
                    <a:pt x="555" y="972"/>
                  </a:cubicBezTo>
                  <a:cubicBezTo>
                    <a:pt x="558" y="1019"/>
                    <a:pt x="555" y="1023"/>
                    <a:pt x="557" y="1027"/>
                  </a:cubicBezTo>
                  <a:cubicBezTo>
                    <a:pt x="558" y="1059"/>
                    <a:pt x="561" y="1064"/>
                    <a:pt x="556" y="1068"/>
                  </a:cubicBezTo>
                  <a:cubicBezTo>
                    <a:pt x="562" y="1093"/>
                    <a:pt x="560" y="1096"/>
                    <a:pt x="563" y="1100"/>
                  </a:cubicBezTo>
                  <a:cubicBezTo>
                    <a:pt x="564" y="1121"/>
                    <a:pt x="568" y="1131"/>
                    <a:pt x="571" y="1141"/>
                  </a:cubicBezTo>
                  <a:cubicBezTo>
                    <a:pt x="580" y="1181"/>
                    <a:pt x="584" y="1184"/>
                    <a:pt x="582" y="1186"/>
                  </a:cubicBezTo>
                  <a:cubicBezTo>
                    <a:pt x="564" y="1172"/>
                    <a:pt x="561" y="1161"/>
                    <a:pt x="558" y="1150"/>
                  </a:cubicBezTo>
                  <a:cubicBezTo>
                    <a:pt x="546" y="1104"/>
                    <a:pt x="550" y="1101"/>
                    <a:pt x="545" y="1097"/>
                  </a:cubicBezTo>
                  <a:cubicBezTo>
                    <a:pt x="543" y="1058"/>
                    <a:pt x="539" y="1047"/>
                    <a:pt x="540" y="1037"/>
                  </a:cubicBezTo>
                  <a:cubicBezTo>
                    <a:pt x="536" y="987"/>
                    <a:pt x="533" y="982"/>
                    <a:pt x="534" y="977"/>
                  </a:cubicBezTo>
                  <a:cubicBezTo>
                    <a:pt x="533" y="942"/>
                    <a:pt x="535" y="938"/>
                    <a:pt x="535" y="933"/>
                  </a:cubicBezTo>
                  <a:cubicBezTo>
                    <a:pt x="540" y="908"/>
                    <a:pt x="534" y="897"/>
                    <a:pt x="541" y="889"/>
                  </a:cubicBezTo>
                  <a:cubicBezTo>
                    <a:pt x="544" y="865"/>
                    <a:pt x="544" y="862"/>
                    <a:pt x="547" y="860"/>
                  </a:cubicBezTo>
                  <a:cubicBezTo>
                    <a:pt x="546" y="829"/>
                    <a:pt x="552" y="826"/>
                    <a:pt x="552" y="822"/>
                  </a:cubicBezTo>
                  <a:cubicBezTo>
                    <a:pt x="565" y="779"/>
                    <a:pt x="565" y="775"/>
                    <a:pt x="567" y="771"/>
                  </a:cubicBezTo>
                  <a:cubicBezTo>
                    <a:pt x="575" y="741"/>
                    <a:pt x="570" y="736"/>
                    <a:pt x="577" y="732"/>
                  </a:cubicBezTo>
                  <a:cubicBezTo>
                    <a:pt x="577" y="702"/>
                    <a:pt x="583" y="698"/>
                    <a:pt x="578" y="693"/>
                  </a:cubicBezTo>
                  <a:cubicBezTo>
                    <a:pt x="583" y="675"/>
                    <a:pt x="583" y="671"/>
                    <a:pt x="583" y="666"/>
                  </a:cubicBezTo>
                  <a:cubicBezTo>
                    <a:pt x="575" y="703"/>
                    <a:pt x="574" y="710"/>
                    <a:pt x="571" y="717"/>
                  </a:cubicBezTo>
                  <a:cubicBezTo>
                    <a:pt x="570" y="735"/>
                    <a:pt x="567" y="736"/>
                    <a:pt x="568" y="739"/>
                  </a:cubicBezTo>
                  <a:cubicBezTo>
                    <a:pt x="561" y="763"/>
                    <a:pt x="562" y="767"/>
                    <a:pt x="561" y="770"/>
                  </a:cubicBezTo>
                  <a:cubicBezTo>
                    <a:pt x="549" y="802"/>
                    <a:pt x="549" y="804"/>
                    <a:pt x="549" y="806"/>
                  </a:cubicBezTo>
                  <a:cubicBezTo>
                    <a:pt x="540" y="840"/>
                    <a:pt x="537" y="858"/>
                    <a:pt x="532" y="876"/>
                  </a:cubicBezTo>
                  <a:cubicBezTo>
                    <a:pt x="524" y="936"/>
                    <a:pt x="527" y="941"/>
                    <a:pt x="525" y="946"/>
                  </a:cubicBezTo>
                  <a:cubicBezTo>
                    <a:pt x="526" y="979"/>
                    <a:pt x="524" y="983"/>
                    <a:pt x="526" y="988"/>
                  </a:cubicBezTo>
                  <a:cubicBezTo>
                    <a:pt x="528" y="1026"/>
                    <a:pt x="534" y="1036"/>
                    <a:pt x="529" y="1045"/>
                  </a:cubicBezTo>
                  <a:cubicBezTo>
                    <a:pt x="544" y="1143"/>
                    <a:pt x="552" y="1151"/>
                    <a:pt x="548" y="1157"/>
                  </a:cubicBezTo>
                  <a:cubicBezTo>
                    <a:pt x="539" y="1126"/>
                    <a:pt x="532" y="1132"/>
                    <a:pt x="527" y="1121"/>
                  </a:cubicBezTo>
                  <a:cubicBezTo>
                    <a:pt x="526" y="1098"/>
                    <a:pt x="526" y="1092"/>
                    <a:pt x="524" y="1086"/>
                  </a:cubicBezTo>
                  <a:cubicBezTo>
                    <a:pt x="522" y="1028"/>
                    <a:pt x="517" y="1022"/>
                    <a:pt x="520" y="1017"/>
                  </a:cubicBezTo>
                  <a:cubicBezTo>
                    <a:pt x="518" y="993"/>
                    <a:pt x="516" y="987"/>
                    <a:pt x="519" y="982"/>
                  </a:cubicBezTo>
                  <a:cubicBezTo>
                    <a:pt x="517" y="890"/>
                    <a:pt x="517" y="878"/>
                    <a:pt x="522" y="865"/>
                  </a:cubicBezTo>
                  <a:cubicBezTo>
                    <a:pt x="524" y="834"/>
                    <a:pt x="523" y="830"/>
                    <a:pt x="523" y="826"/>
                  </a:cubicBezTo>
                  <a:cubicBezTo>
                    <a:pt x="528" y="766"/>
                    <a:pt x="535" y="764"/>
                    <a:pt x="533" y="761"/>
                  </a:cubicBezTo>
                  <a:cubicBezTo>
                    <a:pt x="541" y="726"/>
                    <a:pt x="537" y="718"/>
                    <a:pt x="541" y="712"/>
                  </a:cubicBezTo>
                  <a:cubicBezTo>
                    <a:pt x="551" y="692"/>
                    <a:pt x="546" y="688"/>
                    <a:pt x="549" y="685"/>
                  </a:cubicBezTo>
                  <a:cubicBezTo>
                    <a:pt x="542" y="713"/>
                    <a:pt x="530" y="716"/>
                    <a:pt x="535" y="722"/>
                  </a:cubicBezTo>
                  <a:cubicBezTo>
                    <a:pt x="526" y="743"/>
                    <a:pt x="531" y="749"/>
                    <a:pt x="525" y="753"/>
                  </a:cubicBezTo>
                  <a:cubicBezTo>
                    <a:pt x="518" y="809"/>
                    <a:pt x="514" y="815"/>
                    <a:pt x="518" y="822"/>
                  </a:cubicBezTo>
                  <a:cubicBezTo>
                    <a:pt x="513" y="854"/>
                    <a:pt x="513" y="856"/>
                    <a:pt x="510" y="857"/>
                  </a:cubicBezTo>
                  <a:cubicBezTo>
                    <a:pt x="508" y="870"/>
                    <a:pt x="511" y="872"/>
                    <a:pt x="509" y="874"/>
                  </a:cubicBezTo>
                  <a:cubicBezTo>
                    <a:pt x="509" y="898"/>
                    <a:pt x="507" y="901"/>
                    <a:pt x="507" y="905"/>
                  </a:cubicBezTo>
                  <a:cubicBezTo>
                    <a:pt x="503" y="954"/>
                    <a:pt x="508" y="962"/>
                    <a:pt x="504" y="969"/>
                  </a:cubicBezTo>
                  <a:cubicBezTo>
                    <a:pt x="508" y="1018"/>
                    <a:pt x="511" y="1031"/>
                    <a:pt x="509" y="1043"/>
                  </a:cubicBezTo>
                  <a:cubicBezTo>
                    <a:pt x="511" y="1074"/>
                    <a:pt x="512" y="1078"/>
                    <a:pt x="515" y="1081"/>
                  </a:cubicBezTo>
                  <a:cubicBezTo>
                    <a:pt x="518" y="1112"/>
                    <a:pt x="517" y="1113"/>
                    <a:pt x="517" y="1115"/>
                  </a:cubicBezTo>
                  <a:cubicBezTo>
                    <a:pt x="503" y="1090"/>
                    <a:pt x="497" y="1080"/>
                    <a:pt x="501" y="1073"/>
                  </a:cubicBezTo>
                  <a:cubicBezTo>
                    <a:pt x="492" y="1033"/>
                    <a:pt x="486" y="1028"/>
                    <a:pt x="490" y="1024"/>
                  </a:cubicBezTo>
                  <a:cubicBezTo>
                    <a:pt x="487" y="996"/>
                    <a:pt x="483" y="991"/>
                    <a:pt x="485" y="987"/>
                  </a:cubicBezTo>
                  <a:cubicBezTo>
                    <a:pt x="484" y="972"/>
                    <a:pt x="482" y="969"/>
                    <a:pt x="484" y="967"/>
                  </a:cubicBezTo>
                  <a:cubicBezTo>
                    <a:pt x="483" y="926"/>
                    <a:pt x="486" y="914"/>
                    <a:pt x="486" y="901"/>
                  </a:cubicBezTo>
                  <a:cubicBezTo>
                    <a:pt x="486" y="872"/>
                    <a:pt x="486" y="869"/>
                    <a:pt x="487" y="866"/>
                  </a:cubicBezTo>
                  <a:cubicBezTo>
                    <a:pt x="491" y="841"/>
                    <a:pt x="492" y="835"/>
                    <a:pt x="496" y="830"/>
                  </a:cubicBezTo>
                  <a:cubicBezTo>
                    <a:pt x="497" y="808"/>
                    <a:pt x="497" y="805"/>
                    <a:pt x="498" y="802"/>
                  </a:cubicBezTo>
                  <a:cubicBezTo>
                    <a:pt x="501" y="781"/>
                    <a:pt x="502" y="777"/>
                    <a:pt x="502" y="774"/>
                  </a:cubicBezTo>
                  <a:cubicBezTo>
                    <a:pt x="509" y="743"/>
                    <a:pt x="503" y="739"/>
                    <a:pt x="507" y="736"/>
                  </a:cubicBezTo>
                  <a:cubicBezTo>
                    <a:pt x="513" y="714"/>
                    <a:pt x="508" y="710"/>
                    <a:pt x="514" y="708"/>
                  </a:cubicBezTo>
                  <a:cubicBezTo>
                    <a:pt x="516" y="672"/>
                    <a:pt x="518" y="666"/>
                    <a:pt x="514" y="659"/>
                  </a:cubicBezTo>
                  <a:cubicBezTo>
                    <a:pt x="522" y="620"/>
                    <a:pt x="511" y="615"/>
                    <a:pt x="515" y="613"/>
                  </a:cubicBezTo>
                  <a:cubicBezTo>
                    <a:pt x="513" y="576"/>
                    <a:pt x="517" y="570"/>
                    <a:pt x="514" y="562"/>
                  </a:cubicBezTo>
                  <a:cubicBezTo>
                    <a:pt x="512" y="540"/>
                    <a:pt x="511" y="537"/>
                    <a:pt x="513" y="534"/>
                  </a:cubicBezTo>
                  <a:cubicBezTo>
                    <a:pt x="508" y="542"/>
                    <a:pt x="509" y="547"/>
                    <a:pt x="510" y="552"/>
                  </a:cubicBezTo>
                  <a:cubicBezTo>
                    <a:pt x="511" y="613"/>
                    <a:pt x="510" y="618"/>
                    <a:pt x="509" y="622"/>
                  </a:cubicBezTo>
                  <a:cubicBezTo>
                    <a:pt x="509" y="654"/>
                    <a:pt x="508" y="658"/>
                    <a:pt x="509" y="663"/>
                  </a:cubicBezTo>
                  <a:cubicBezTo>
                    <a:pt x="499" y="722"/>
                    <a:pt x="502" y="727"/>
                    <a:pt x="499" y="732"/>
                  </a:cubicBezTo>
                  <a:cubicBezTo>
                    <a:pt x="490" y="794"/>
                    <a:pt x="488" y="801"/>
                    <a:pt x="486" y="808"/>
                  </a:cubicBezTo>
                  <a:cubicBezTo>
                    <a:pt x="484" y="836"/>
                    <a:pt x="481" y="842"/>
                    <a:pt x="480" y="849"/>
                  </a:cubicBezTo>
                  <a:cubicBezTo>
                    <a:pt x="477" y="885"/>
                    <a:pt x="474" y="888"/>
                    <a:pt x="476" y="892"/>
                  </a:cubicBezTo>
                  <a:cubicBezTo>
                    <a:pt x="475" y="941"/>
                    <a:pt x="477" y="949"/>
                    <a:pt x="474" y="956"/>
                  </a:cubicBezTo>
                  <a:cubicBezTo>
                    <a:pt x="478" y="1007"/>
                    <a:pt x="478" y="1015"/>
                    <a:pt x="481" y="1023"/>
                  </a:cubicBezTo>
                  <a:cubicBezTo>
                    <a:pt x="485" y="1060"/>
                    <a:pt x="486" y="1063"/>
                    <a:pt x="489" y="1068"/>
                  </a:cubicBezTo>
                  <a:cubicBezTo>
                    <a:pt x="477" y="1065"/>
                    <a:pt x="473" y="1058"/>
                    <a:pt x="472" y="1051"/>
                  </a:cubicBezTo>
                  <a:cubicBezTo>
                    <a:pt x="469" y="1021"/>
                    <a:pt x="469" y="1014"/>
                    <a:pt x="467" y="1006"/>
                  </a:cubicBezTo>
                  <a:cubicBezTo>
                    <a:pt x="464" y="956"/>
                    <a:pt x="462" y="949"/>
                    <a:pt x="460" y="941"/>
                  </a:cubicBezTo>
                  <a:cubicBezTo>
                    <a:pt x="460" y="879"/>
                    <a:pt x="462" y="877"/>
                    <a:pt x="461" y="874"/>
                  </a:cubicBezTo>
                  <a:cubicBezTo>
                    <a:pt x="468" y="826"/>
                    <a:pt x="463" y="820"/>
                    <a:pt x="467" y="815"/>
                  </a:cubicBezTo>
                  <a:cubicBezTo>
                    <a:pt x="474" y="789"/>
                    <a:pt x="470" y="786"/>
                    <a:pt x="474" y="784"/>
                  </a:cubicBezTo>
                  <a:cubicBezTo>
                    <a:pt x="479" y="746"/>
                    <a:pt x="482" y="724"/>
                    <a:pt x="486" y="703"/>
                  </a:cubicBezTo>
                  <a:cubicBezTo>
                    <a:pt x="490" y="666"/>
                    <a:pt x="494" y="661"/>
                    <a:pt x="493" y="656"/>
                  </a:cubicBezTo>
                  <a:cubicBezTo>
                    <a:pt x="494" y="600"/>
                    <a:pt x="491" y="594"/>
                    <a:pt x="490" y="588"/>
                  </a:cubicBezTo>
                  <a:cubicBezTo>
                    <a:pt x="482" y="572"/>
                    <a:pt x="482" y="575"/>
                    <a:pt x="485" y="578"/>
                  </a:cubicBezTo>
                  <a:cubicBezTo>
                    <a:pt x="489" y="615"/>
                    <a:pt x="484" y="625"/>
                    <a:pt x="488" y="638"/>
                  </a:cubicBezTo>
                  <a:cubicBezTo>
                    <a:pt x="482" y="691"/>
                    <a:pt x="474" y="695"/>
                    <a:pt x="477" y="701"/>
                  </a:cubicBezTo>
                  <a:cubicBezTo>
                    <a:pt x="478" y="728"/>
                    <a:pt x="467" y="729"/>
                    <a:pt x="473" y="734"/>
                  </a:cubicBezTo>
                  <a:cubicBezTo>
                    <a:pt x="466" y="787"/>
                    <a:pt x="456" y="807"/>
                    <a:pt x="456" y="829"/>
                  </a:cubicBezTo>
                  <a:cubicBezTo>
                    <a:pt x="452" y="864"/>
                    <a:pt x="453" y="867"/>
                    <a:pt x="452" y="869"/>
                  </a:cubicBezTo>
                  <a:cubicBezTo>
                    <a:pt x="452" y="898"/>
                    <a:pt x="451" y="901"/>
                    <a:pt x="450" y="903"/>
                  </a:cubicBezTo>
                  <a:cubicBezTo>
                    <a:pt x="454" y="926"/>
                    <a:pt x="448" y="928"/>
                    <a:pt x="454" y="932"/>
                  </a:cubicBezTo>
                  <a:cubicBezTo>
                    <a:pt x="453" y="980"/>
                    <a:pt x="457" y="993"/>
                    <a:pt x="458" y="1005"/>
                  </a:cubicBezTo>
                  <a:cubicBezTo>
                    <a:pt x="460" y="1036"/>
                    <a:pt x="452" y="1028"/>
                    <a:pt x="453" y="1021"/>
                  </a:cubicBezTo>
                  <a:cubicBezTo>
                    <a:pt x="440" y="968"/>
                    <a:pt x="437" y="966"/>
                    <a:pt x="439" y="964"/>
                  </a:cubicBezTo>
                  <a:cubicBezTo>
                    <a:pt x="438" y="947"/>
                    <a:pt x="437" y="944"/>
                    <a:pt x="437" y="942"/>
                  </a:cubicBezTo>
                  <a:cubicBezTo>
                    <a:pt x="434" y="894"/>
                    <a:pt x="436" y="890"/>
                    <a:pt x="437" y="885"/>
                  </a:cubicBezTo>
                  <a:cubicBezTo>
                    <a:pt x="442" y="839"/>
                    <a:pt x="439" y="834"/>
                    <a:pt x="440" y="830"/>
                  </a:cubicBezTo>
                  <a:cubicBezTo>
                    <a:pt x="450" y="793"/>
                    <a:pt x="446" y="783"/>
                    <a:pt x="451" y="774"/>
                  </a:cubicBezTo>
                  <a:cubicBezTo>
                    <a:pt x="454" y="744"/>
                    <a:pt x="457" y="742"/>
                    <a:pt x="457" y="740"/>
                  </a:cubicBezTo>
                  <a:cubicBezTo>
                    <a:pt x="463" y="717"/>
                    <a:pt x="463" y="715"/>
                    <a:pt x="464" y="713"/>
                  </a:cubicBezTo>
                  <a:cubicBezTo>
                    <a:pt x="468" y="697"/>
                    <a:pt x="463" y="694"/>
                    <a:pt x="468" y="692"/>
                  </a:cubicBezTo>
                  <a:cubicBezTo>
                    <a:pt x="474" y="647"/>
                    <a:pt x="473" y="645"/>
                    <a:pt x="473" y="643"/>
                  </a:cubicBezTo>
                  <a:cubicBezTo>
                    <a:pt x="475" y="617"/>
                    <a:pt x="478" y="612"/>
                    <a:pt x="474" y="607"/>
                  </a:cubicBezTo>
                  <a:cubicBezTo>
                    <a:pt x="467" y="544"/>
                    <a:pt x="471" y="539"/>
                    <a:pt x="465" y="538"/>
                  </a:cubicBezTo>
                  <a:cubicBezTo>
                    <a:pt x="461" y="511"/>
                    <a:pt x="460" y="507"/>
                    <a:pt x="462" y="503"/>
                  </a:cubicBezTo>
                  <a:cubicBezTo>
                    <a:pt x="457" y="538"/>
                    <a:pt x="470" y="546"/>
                    <a:pt x="465" y="552"/>
                  </a:cubicBezTo>
                  <a:cubicBezTo>
                    <a:pt x="470" y="582"/>
                    <a:pt x="469" y="588"/>
                    <a:pt x="468" y="595"/>
                  </a:cubicBezTo>
                  <a:cubicBezTo>
                    <a:pt x="465" y="622"/>
                    <a:pt x="467" y="628"/>
                    <a:pt x="467" y="634"/>
                  </a:cubicBezTo>
                  <a:cubicBezTo>
                    <a:pt x="460" y="664"/>
                    <a:pt x="461" y="676"/>
                    <a:pt x="459" y="687"/>
                  </a:cubicBezTo>
                  <a:cubicBezTo>
                    <a:pt x="444" y="731"/>
                    <a:pt x="452" y="736"/>
                    <a:pt x="447" y="739"/>
                  </a:cubicBezTo>
                  <a:cubicBezTo>
                    <a:pt x="444" y="764"/>
                    <a:pt x="442" y="767"/>
                    <a:pt x="441" y="770"/>
                  </a:cubicBezTo>
                  <a:cubicBezTo>
                    <a:pt x="433" y="806"/>
                    <a:pt x="437" y="810"/>
                    <a:pt x="433" y="813"/>
                  </a:cubicBezTo>
                  <a:cubicBezTo>
                    <a:pt x="430" y="841"/>
                    <a:pt x="429" y="849"/>
                    <a:pt x="426" y="855"/>
                  </a:cubicBezTo>
                  <a:cubicBezTo>
                    <a:pt x="427" y="895"/>
                    <a:pt x="426" y="897"/>
                    <a:pt x="425" y="899"/>
                  </a:cubicBezTo>
                  <a:cubicBezTo>
                    <a:pt x="422" y="888"/>
                    <a:pt x="419" y="883"/>
                    <a:pt x="419" y="879"/>
                  </a:cubicBezTo>
                  <a:cubicBezTo>
                    <a:pt x="422" y="840"/>
                    <a:pt x="418" y="835"/>
                    <a:pt x="419" y="831"/>
                  </a:cubicBezTo>
                  <a:cubicBezTo>
                    <a:pt x="420" y="773"/>
                    <a:pt x="425" y="741"/>
                    <a:pt x="432" y="709"/>
                  </a:cubicBezTo>
                  <a:cubicBezTo>
                    <a:pt x="433" y="669"/>
                    <a:pt x="436" y="665"/>
                    <a:pt x="432" y="661"/>
                  </a:cubicBezTo>
                  <a:cubicBezTo>
                    <a:pt x="438" y="624"/>
                    <a:pt x="435" y="620"/>
                    <a:pt x="438" y="617"/>
                  </a:cubicBezTo>
                  <a:cubicBezTo>
                    <a:pt x="438" y="601"/>
                    <a:pt x="437" y="597"/>
                    <a:pt x="437" y="593"/>
                  </a:cubicBezTo>
                  <a:cubicBezTo>
                    <a:pt x="433" y="602"/>
                    <a:pt x="434" y="608"/>
                    <a:pt x="433" y="613"/>
                  </a:cubicBezTo>
                  <a:cubicBezTo>
                    <a:pt x="423" y="677"/>
                    <a:pt x="424" y="683"/>
                    <a:pt x="425" y="688"/>
                  </a:cubicBezTo>
                  <a:cubicBezTo>
                    <a:pt x="418" y="711"/>
                    <a:pt x="423" y="715"/>
                    <a:pt x="418" y="717"/>
                  </a:cubicBezTo>
                  <a:cubicBezTo>
                    <a:pt x="411" y="765"/>
                    <a:pt x="414" y="768"/>
                    <a:pt x="414" y="771"/>
                  </a:cubicBezTo>
                  <a:cubicBezTo>
                    <a:pt x="415" y="805"/>
                    <a:pt x="408" y="814"/>
                    <a:pt x="413" y="825"/>
                  </a:cubicBezTo>
                  <a:cubicBezTo>
                    <a:pt x="409" y="843"/>
                    <a:pt x="411" y="847"/>
                    <a:pt x="408" y="852"/>
                  </a:cubicBezTo>
                  <a:cubicBezTo>
                    <a:pt x="413" y="907"/>
                    <a:pt x="416" y="911"/>
                    <a:pt x="415" y="915"/>
                  </a:cubicBezTo>
                  <a:cubicBezTo>
                    <a:pt x="424" y="956"/>
                    <a:pt x="423" y="963"/>
                    <a:pt x="426" y="971"/>
                  </a:cubicBezTo>
                  <a:cubicBezTo>
                    <a:pt x="422" y="973"/>
                    <a:pt x="413" y="966"/>
                    <a:pt x="416" y="962"/>
                  </a:cubicBezTo>
                  <a:cubicBezTo>
                    <a:pt x="398" y="901"/>
                    <a:pt x="390" y="896"/>
                    <a:pt x="397" y="893"/>
                  </a:cubicBezTo>
                  <a:cubicBezTo>
                    <a:pt x="393" y="859"/>
                    <a:pt x="388" y="854"/>
                    <a:pt x="387" y="849"/>
                  </a:cubicBezTo>
                  <a:cubicBezTo>
                    <a:pt x="388" y="825"/>
                    <a:pt x="387" y="822"/>
                    <a:pt x="387" y="819"/>
                  </a:cubicBezTo>
                  <a:cubicBezTo>
                    <a:pt x="387" y="781"/>
                    <a:pt x="387" y="778"/>
                    <a:pt x="385" y="775"/>
                  </a:cubicBezTo>
                  <a:cubicBezTo>
                    <a:pt x="385" y="740"/>
                    <a:pt x="388" y="735"/>
                    <a:pt x="388" y="730"/>
                  </a:cubicBezTo>
                  <a:cubicBezTo>
                    <a:pt x="396" y="683"/>
                    <a:pt x="389" y="676"/>
                    <a:pt x="394" y="672"/>
                  </a:cubicBezTo>
                  <a:cubicBezTo>
                    <a:pt x="397" y="622"/>
                    <a:pt x="400" y="617"/>
                    <a:pt x="397" y="611"/>
                  </a:cubicBezTo>
                  <a:cubicBezTo>
                    <a:pt x="404" y="586"/>
                    <a:pt x="406" y="584"/>
                    <a:pt x="405" y="581"/>
                  </a:cubicBezTo>
                  <a:cubicBezTo>
                    <a:pt x="415" y="540"/>
                    <a:pt x="413" y="537"/>
                    <a:pt x="414" y="535"/>
                  </a:cubicBezTo>
                  <a:cubicBezTo>
                    <a:pt x="414" y="477"/>
                    <a:pt x="420" y="468"/>
                    <a:pt x="416" y="458"/>
                  </a:cubicBezTo>
                  <a:cubicBezTo>
                    <a:pt x="412" y="435"/>
                    <a:pt x="414" y="431"/>
                    <a:pt x="411" y="432"/>
                  </a:cubicBezTo>
                  <a:cubicBezTo>
                    <a:pt x="412" y="490"/>
                    <a:pt x="409" y="495"/>
                    <a:pt x="411" y="500"/>
                  </a:cubicBezTo>
                  <a:cubicBezTo>
                    <a:pt x="408" y="524"/>
                    <a:pt x="408" y="526"/>
                    <a:pt x="408" y="529"/>
                  </a:cubicBezTo>
                  <a:cubicBezTo>
                    <a:pt x="405" y="563"/>
                    <a:pt x="397" y="567"/>
                    <a:pt x="402" y="573"/>
                  </a:cubicBezTo>
                  <a:cubicBezTo>
                    <a:pt x="394" y="607"/>
                    <a:pt x="390" y="612"/>
                    <a:pt x="391" y="618"/>
                  </a:cubicBezTo>
                  <a:cubicBezTo>
                    <a:pt x="389" y="640"/>
                    <a:pt x="389" y="643"/>
                    <a:pt x="389" y="646"/>
                  </a:cubicBezTo>
                  <a:cubicBezTo>
                    <a:pt x="386" y="667"/>
                    <a:pt x="380" y="670"/>
                    <a:pt x="385" y="673"/>
                  </a:cubicBezTo>
                  <a:cubicBezTo>
                    <a:pt x="376" y="720"/>
                    <a:pt x="380" y="734"/>
                    <a:pt x="377" y="746"/>
                  </a:cubicBezTo>
                  <a:cubicBezTo>
                    <a:pt x="382" y="786"/>
                    <a:pt x="376" y="788"/>
                    <a:pt x="378" y="791"/>
                  </a:cubicBezTo>
                  <a:cubicBezTo>
                    <a:pt x="372" y="812"/>
                    <a:pt x="384" y="817"/>
                    <a:pt x="379" y="819"/>
                  </a:cubicBezTo>
                  <a:cubicBezTo>
                    <a:pt x="384" y="878"/>
                    <a:pt x="385" y="881"/>
                    <a:pt x="382" y="884"/>
                  </a:cubicBezTo>
                  <a:cubicBezTo>
                    <a:pt x="375" y="870"/>
                    <a:pt x="378" y="866"/>
                    <a:pt x="377" y="861"/>
                  </a:cubicBezTo>
                  <a:cubicBezTo>
                    <a:pt x="373" y="822"/>
                    <a:pt x="370" y="812"/>
                    <a:pt x="373" y="803"/>
                  </a:cubicBezTo>
                  <a:cubicBezTo>
                    <a:pt x="369" y="752"/>
                    <a:pt x="366" y="739"/>
                    <a:pt x="370" y="727"/>
                  </a:cubicBezTo>
                  <a:cubicBezTo>
                    <a:pt x="374" y="678"/>
                    <a:pt x="368" y="674"/>
                    <a:pt x="373" y="671"/>
                  </a:cubicBezTo>
                  <a:cubicBezTo>
                    <a:pt x="375" y="650"/>
                    <a:pt x="376" y="644"/>
                    <a:pt x="375" y="637"/>
                  </a:cubicBezTo>
                  <a:cubicBezTo>
                    <a:pt x="385" y="618"/>
                    <a:pt x="376" y="613"/>
                    <a:pt x="383" y="611"/>
                  </a:cubicBezTo>
                  <a:cubicBezTo>
                    <a:pt x="392" y="583"/>
                    <a:pt x="382" y="577"/>
                    <a:pt x="389" y="574"/>
                  </a:cubicBezTo>
                  <a:cubicBezTo>
                    <a:pt x="394" y="539"/>
                    <a:pt x="393" y="537"/>
                    <a:pt x="394" y="536"/>
                  </a:cubicBezTo>
                  <a:cubicBezTo>
                    <a:pt x="399" y="513"/>
                    <a:pt x="397" y="506"/>
                    <a:pt x="397" y="499"/>
                  </a:cubicBezTo>
                  <a:cubicBezTo>
                    <a:pt x="395" y="482"/>
                    <a:pt x="393" y="485"/>
                    <a:pt x="394" y="487"/>
                  </a:cubicBezTo>
                  <a:cubicBezTo>
                    <a:pt x="386" y="537"/>
                    <a:pt x="387" y="542"/>
                    <a:pt x="386" y="547"/>
                  </a:cubicBezTo>
                  <a:cubicBezTo>
                    <a:pt x="384" y="570"/>
                    <a:pt x="381" y="575"/>
                    <a:pt x="380" y="580"/>
                  </a:cubicBezTo>
                  <a:cubicBezTo>
                    <a:pt x="374" y="608"/>
                    <a:pt x="372" y="618"/>
                    <a:pt x="369" y="629"/>
                  </a:cubicBezTo>
                  <a:cubicBezTo>
                    <a:pt x="362" y="701"/>
                    <a:pt x="362" y="711"/>
                    <a:pt x="360" y="721"/>
                  </a:cubicBezTo>
                  <a:cubicBezTo>
                    <a:pt x="357" y="790"/>
                    <a:pt x="360" y="800"/>
                    <a:pt x="362" y="810"/>
                  </a:cubicBezTo>
                  <a:cubicBezTo>
                    <a:pt x="364" y="835"/>
                    <a:pt x="365" y="838"/>
                    <a:pt x="365" y="840"/>
                  </a:cubicBezTo>
                  <a:cubicBezTo>
                    <a:pt x="372" y="877"/>
                    <a:pt x="366" y="881"/>
                    <a:pt x="371" y="887"/>
                  </a:cubicBezTo>
                  <a:cubicBezTo>
                    <a:pt x="360" y="876"/>
                    <a:pt x="349" y="866"/>
                    <a:pt x="352" y="857"/>
                  </a:cubicBezTo>
                  <a:cubicBezTo>
                    <a:pt x="349" y="832"/>
                    <a:pt x="341" y="829"/>
                    <a:pt x="344" y="823"/>
                  </a:cubicBezTo>
                  <a:cubicBezTo>
                    <a:pt x="342" y="804"/>
                    <a:pt x="343" y="799"/>
                    <a:pt x="340" y="794"/>
                  </a:cubicBezTo>
                  <a:cubicBezTo>
                    <a:pt x="344" y="767"/>
                    <a:pt x="335" y="758"/>
                    <a:pt x="342" y="752"/>
                  </a:cubicBezTo>
                  <a:cubicBezTo>
                    <a:pt x="344" y="689"/>
                    <a:pt x="344" y="687"/>
                    <a:pt x="342" y="685"/>
                  </a:cubicBezTo>
                  <a:cubicBezTo>
                    <a:pt x="346" y="665"/>
                    <a:pt x="346" y="662"/>
                    <a:pt x="348" y="659"/>
                  </a:cubicBezTo>
                  <a:cubicBezTo>
                    <a:pt x="351" y="634"/>
                    <a:pt x="353" y="631"/>
                    <a:pt x="358" y="628"/>
                  </a:cubicBezTo>
                  <a:cubicBezTo>
                    <a:pt x="364" y="573"/>
                    <a:pt x="367" y="568"/>
                    <a:pt x="364" y="562"/>
                  </a:cubicBezTo>
                  <a:cubicBezTo>
                    <a:pt x="375" y="527"/>
                    <a:pt x="370" y="521"/>
                    <a:pt x="375" y="517"/>
                  </a:cubicBezTo>
                  <a:cubicBezTo>
                    <a:pt x="381" y="476"/>
                    <a:pt x="381" y="466"/>
                    <a:pt x="382" y="456"/>
                  </a:cubicBezTo>
                  <a:cubicBezTo>
                    <a:pt x="383" y="391"/>
                    <a:pt x="380" y="388"/>
                    <a:pt x="380" y="385"/>
                  </a:cubicBezTo>
                  <a:cubicBezTo>
                    <a:pt x="380" y="365"/>
                    <a:pt x="378" y="363"/>
                    <a:pt x="375" y="362"/>
                  </a:cubicBezTo>
                  <a:cubicBezTo>
                    <a:pt x="377" y="320"/>
                    <a:pt x="375" y="314"/>
                    <a:pt x="376" y="308"/>
                  </a:cubicBezTo>
                  <a:cubicBezTo>
                    <a:pt x="366" y="262"/>
                    <a:pt x="371" y="257"/>
                    <a:pt x="364" y="249"/>
                  </a:cubicBezTo>
                  <a:cubicBezTo>
                    <a:pt x="357" y="219"/>
                    <a:pt x="350" y="209"/>
                    <a:pt x="348" y="212"/>
                  </a:cubicBezTo>
                  <a:cubicBezTo>
                    <a:pt x="361" y="263"/>
                    <a:pt x="365" y="271"/>
                    <a:pt x="365" y="278"/>
                  </a:cubicBezTo>
                  <a:cubicBezTo>
                    <a:pt x="373" y="347"/>
                    <a:pt x="367" y="353"/>
                    <a:pt x="370" y="360"/>
                  </a:cubicBezTo>
                  <a:cubicBezTo>
                    <a:pt x="368" y="383"/>
                    <a:pt x="362" y="385"/>
                    <a:pt x="367" y="389"/>
                  </a:cubicBezTo>
                  <a:cubicBezTo>
                    <a:pt x="359" y="426"/>
                    <a:pt x="354" y="432"/>
                    <a:pt x="354" y="438"/>
                  </a:cubicBezTo>
                  <a:cubicBezTo>
                    <a:pt x="346" y="471"/>
                    <a:pt x="341" y="484"/>
                    <a:pt x="339" y="497"/>
                  </a:cubicBezTo>
                  <a:cubicBezTo>
                    <a:pt x="329" y="543"/>
                    <a:pt x="322" y="548"/>
                    <a:pt x="325" y="556"/>
                  </a:cubicBezTo>
                  <a:cubicBezTo>
                    <a:pt x="320" y="592"/>
                    <a:pt x="315" y="606"/>
                    <a:pt x="315" y="621"/>
                  </a:cubicBezTo>
                  <a:cubicBezTo>
                    <a:pt x="312" y="648"/>
                    <a:pt x="309" y="651"/>
                    <a:pt x="313" y="655"/>
                  </a:cubicBezTo>
                  <a:cubicBezTo>
                    <a:pt x="309" y="675"/>
                    <a:pt x="311" y="683"/>
                    <a:pt x="309" y="690"/>
                  </a:cubicBezTo>
                  <a:cubicBezTo>
                    <a:pt x="304" y="717"/>
                    <a:pt x="313" y="722"/>
                    <a:pt x="306" y="724"/>
                  </a:cubicBezTo>
                  <a:cubicBezTo>
                    <a:pt x="307" y="752"/>
                    <a:pt x="314" y="757"/>
                    <a:pt x="308" y="761"/>
                  </a:cubicBezTo>
                  <a:cubicBezTo>
                    <a:pt x="301" y="681"/>
                    <a:pt x="302" y="674"/>
                    <a:pt x="300" y="667"/>
                  </a:cubicBezTo>
                  <a:cubicBezTo>
                    <a:pt x="303" y="622"/>
                    <a:pt x="302" y="618"/>
                    <a:pt x="306" y="615"/>
                  </a:cubicBezTo>
                  <a:cubicBezTo>
                    <a:pt x="315" y="560"/>
                    <a:pt x="315" y="557"/>
                    <a:pt x="316" y="554"/>
                  </a:cubicBezTo>
                  <a:cubicBezTo>
                    <a:pt x="318" y="529"/>
                    <a:pt x="325" y="526"/>
                    <a:pt x="320" y="522"/>
                  </a:cubicBezTo>
                  <a:cubicBezTo>
                    <a:pt x="330" y="478"/>
                    <a:pt x="331" y="475"/>
                    <a:pt x="333" y="472"/>
                  </a:cubicBezTo>
                  <a:cubicBezTo>
                    <a:pt x="334" y="447"/>
                    <a:pt x="338" y="444"/>
                    <a:pt x="339" y="441"/>
                  </a:cubicBezTo>
                  <a:cubicBezTo>
                    <a:pt x="341" y="417"/>
                    <a:pt x="344" y="414"/>
                    <a:pt x="342" y="410"/>
                  </a:cubicBezTo>
                  <a:cubicBezTo>
                    <a:pt x="343" y="371"/>
                    <a:pt x="341" y="364"/>
                    <a:pt x="344" y="357"/>
                  </a:cubicBezTo>
                  <a:cubicBezTo>
                    <a:pt x="331" y="289"/>
                    <a:pt x="326" y="279"/>
                    <a:pt x="324" y="269"/>
                  </a:cubicBezTo>
                  <a:cubicBezTo>
                    <a:pt x="317" y="254"/>
                    <a:pt x="314" y="265"/>
                    <a:pt x="322" y="277"/>
                  </a:cubicBezTo>
                  <a:cubicBezTo>
                    <a:pt x="324" y="297"/>
                    <a:pt x="329" y="300"/>
                    <a:pt x="327" y="303"/>
                  </a:cubicBezTo>
                  <a:cubicBezTo>
                    <a:pt x="335" y="347"/>
                    <a:pt x="336" y="355"/>
                    <a:pt x="335" y="363"/>
                  </a:cubicBezTo>
                  <a:cubicBezTo>
                    <a:pt x="329" y="420"/>
                    <a:pt x="334" y="428"/>
                    <a:pt x="330" y="434"/>
                  </a:cubicBezTo>
                  <a:cubicBezTo>
                    <a:pt x="324" y="463"/>
                    <a:pt x="322" y="470"/>
                    <a:pt x="322" y="477"/>
                  </a:cubicBezTo>
                  <a:cubicBezTo>
                    <a:pt x="311" y="526"/>
                    <a:pt x="312" y="534"/>
                    <a:pt x="309" y="540"/>
                  </a:cubicBezTo>
                  <a:cubicBezTo>
                    <a:pt x="295" y="624"/>
                    <a:pt x="294" y="627"/>
                    <a:pt x="292" y="630"/>
                  </a:cubicBezTo>
                  <a:cubicBezTo>
                    <a:pt x="291" y="652"/>
                    <a:pt x="292" y="656"/>
                    <a:pt x="292" y="659"/>
                  </a:cubicBezTo>
                  <a:cubicBezTo>
                    <a:pt x="292" y="705"/>
                    <a:pt x="293" y="711"/>
                    <a:pt x="293" y="717"/>
                  </a:cubicBezTo>
                  <a:cubicBezTo>
                    <a:pt x="293" y="733"/>
                    <a:pt x="294" y="736"/>
                    <a:pt x="292" y="734"/>
                  </a:cubicBezTo>
                  <a:cubicBezTo>
                    <a:pt x="289" y="694"/>
                    <a:pt x="277" y="695"/>
                    <a:pt x="284" y="689"/>
                  </a:cubicBezTo>
                  <a:cubicBezTo>
                    <a:pt x="283" y="634"/>
                    <a:pt x="284" y="631"/>
                    <a:pt x="283" y="628"/>
                  </a:cubicBezTo>
                  <a:cubicBezTo>
                    <a:pt x="285" y="596"/>
                    <a:pt x="290" y="592"/>
                    <a:pt x="288" y="587"/>
                  </a:cubicBezTo>
                  <a:cubicBezTo>
                    <a:pt x="296" y="555"/>
                    <a:pt x="294" y="550"/>
                    <a:pt x="297" y="546"/>
                  </a:cubicBezTo>
                  <a:cubicBezTo>
                    <a:pt x="302" y="524"/>
                    <a:pt x="300" y="521"/>
                    <a:pt x="301" y="519"/>
                  </a:cubicBezTo>
                  <a:cubicBezTo>
                    <a:pt x="305" y="475"/>
                    <a:pt x="304" y="473"/>
                    <a:pt x="308" y="471"/>
                  </a:cubicBezTo>
                  <a:cubicBezTo>
                    <a:pt x="306" y="439"/>
                    <a:pt x="313" y="430"/>
                    <a:pt x="309" y="420"/>
                  </a:cubicBezTo>
                  <a:cubicBezTo>
                    <a:pt x="312" y="383"/>
                    <a:pt x="309" y="373"/>
                    <a:pt x="312" y="364"/>
                  </a:cubicBezTo>
                  <a:cubicBezTo>
                    <a:pt x="304" y="330"/>
                    <a:pt x="309" y="326"/>
                    <a:pt x="305" y="321"/>
                  </a:cubicBezTo>
                  <a:cubicBezTo>
                    <a:pt x="294" y="266"/>
                    <a:pt x="291" y="256"/>
                    <a:pt x="286" y="246"/>
                  </a:cubicBezTo>
                  <a:cubicBezTo>
                    <a:pt x="272" y="214"/>
                    <a:pt x="274" y="209"/>
                    <a:pt x="270" y="204"/>
                  </a:cubicBezTo>
                  <a:cubicBezTo>
                    <a:pt x="263" y="201"/>
                    <a:pt x="269" y="213"/>
                    <a:pt x="274" y="225"/>
                  </a:cubicBezTo>
                  <a:cubicBezTo>
                    <a:pt x="284" y="267"/>
                    <a:pt x="290" y="274"/>
                    <a:pt x="291" y="279"/>
                  </a:cubicBezTo>
                  <a:cubicBezTo>
                    <a:pt x="298" y="309"/>
                    <a:pt x="296" y="320"/>
                    <a:pt x="303" y="333"/>
                  </a:cubicBezTo>
                  <a:cubicBezTo>
                    <a:pt x="301" y="383"/>
                    <a:pt x="302" y="396"/>
                    <a:pt x="301" y="409"/>
                  </a:cubicBezTo>
                  <a:cubicBezTo>
                    <a:pt x="298" y="441"/>
                    <a:pt x="299" y="444"/>
                    <a:pt x="299" y="448"/>
                  </a:cubicBezTo>
                  <a:cubicBezTo>
                    <a:pt x="292" y="469"/>
                    <a:pt x="302" y="474"/>
                    <a:pt x="295" y="475"/>
                  </a:cubicBezTo>
                  <a:cubicBezTo>
                    <a:pt x="282" y="575"/>
                    <a:pt x="277" y="588"/>
                    <a:pt x="277" y="601"/>
                  </a:cubicBezTo>
                  <a:cubicBezTo>
                    <a:pt x="270" y="621"/>
                    <a:pt x="277" y="626"/>
                    <a:pt x="272" y="628"/>
                  </a:cubicBezTo>
                  <a:cubicBezTo>
                    <a:pt x="265" y="615"/>
                    <a:pt x="270" y="596"/>
                    <a:pt x="270" y="576"/>
                  </a:cubicBezTo>
                  <a:cubicBezTo>
                    <a:pt x="279" y="502"/>
                    <a:pt x="277" y="498"/>
                    <a:pt x="277" y="496"/>
                  </a:cubicBezTo>
                  <a:cubicBezTo>
                    <a:pt x="279" y="469"/>
                    <a:pt x="282" y="464"/>
                    <a:pt x="280" y="459"/>
                  </a:cubicBezTo>
                  <a:cubicBezTo>
                    <a:pt x="285" y="425"/>
                    <a:pt x="282" y="419"/>
                    <a:pt x="283" y="414"/>
                  </a:cubicBezTo>
                  <a:cubicBezTo>
                    <a:pt x="284" y="394"/>
                    <a:pt x="281" y="389"/>
                    <a:pt x="283" y="384"/>
                  </a:cubicBezTo>
                  <a:cubicBezTo>
                    <a:pt x="276" y="328"/>
                    <a:pt x="271" y="317"/>
                    <a:pt x="271" y="307"/>
                  </a:cubicBezTo>
                  <a:cubicBezTo>
                    <a:pt x="257" y="256"/>
                    <a:pt x="255" y="250"/>
                    <a:pt x="254" y="245"/>
                  </a:cubicBezTo>
                  <a:cubicBezTo>
                    <a:pt x="220" y="175"/>
                    <a:pt x="210" y="168"/>
                    <a:pt x="208" y="162"/>
                  </a:cubicBezTo>
                  <a:cubicBezTo>
                    <a:pt x="233" y="223"/>
                    <a:pt x="239" y="222"/>
                    <a:pt x="237" y="225"/>
                  </a:cubicBezTo>
                  <a:cubicBezTo>
                    <a:pt x="254" y="264"/>
                    <a:pt x="253" y="276"/>
                    <a:pt x="260" y="288"/>
                  </a:cubicBezTo>
                  <a:cubicBezTo>
                    <a:pt x="264" y="326"/>
                    <a:pt x="267" y="331"/>
                    <a:pt x="267" y="335"/>
                  </a:cubicBezTo>
                  <a:cubicBezTo>
                    <a:pt x="272" y="407"/>
                    <a:pt x="275" y="411"/>
                    <a:pt x="272" y="414"/>
                  </a:cubicBezTo>
                  <a:cubicBezTo>
                    <a:pt x="276" y="454"/>
                    <a:pt x="267" y="456"/>
                    <a:pt x="271" y="460"/>
                  </a:cubicBezTo>
                  <a:cubicBezTo>
                    <a:pt x="270" y="503"/>
                    <a:pt x="264" y="509"/>
                    <a:pt x="266" y="517"/>
                  </a:cubicBezTo>
                  <a:cubicBezTo>
                    <a:pt x="257" y="543"/>
                    <a:pt x="265" y="548"/>
                    <a:pt x="260" y="551"/>
                  </a:cubicBezTo>
                  <a:cubicBezTo>
                    <a:pt x="259" y="593"/>
                    <a:pt x="259" y="601"/>
                    <a:pt x="258" y="608"/>
                  </a:cubicBezTo>
                  <a:cubicBezTo>
                    <a:pt x="259" y="636"/>
                    <a:pt x="262" y="640"/>
                    <a:pt x="259" y="643"/>
                  </a:cubicBezTo>
                  <a:cubicBezTo>
                    <a:pt x="249" y="634"/>
                    <a:pt x="251" y="618"/>
                    <a:pt x="247" y="600"/>
                  </a:cubicBezTo>
                  <a:cubicBezTo>
                    <a:pt x="240" y="541"/>
                    <a:pt x="241" y="533"/>
                    <a:pt x="241" y="524"/>
                  </a:cubicBezTo>
                  <a:cubicBezTo>
                    <a:pt x="248" y="492"/>
                    <a:pt x="240" y="482"/>
                    <a:pt x="246" y="475"/>
                  </a:cubicBezTo>
                  <a:cubicBezTo>
                    <a:pt x="244" y="453"/>
                    <a:pt x="250" y="452"/>
                    <a:pt x="246" y="448"/>
                  </a:cubicBezTo>
                  <a:cubicBezTo>
                    <a:pt x="247" y="407"/>
                    <a:pt x="254" y="404"/>
                    <a:pt x="251" y="399"/>
                  </a:cubicBezTo>
                  <a:cubicBezTo>
                    <a:pt x="254" y="383"/>
                    <a:pt x="250" y="378"/>
                    <a:pt x="252" y="374"/>
                  </a:cubicBezTo>
                  <a:cubicBezTo>
                    <a:pt x="251" y="314"/>
                    <a:pt x="248" y="306"/>
                    <a:pt x="251" y="298"/>
                  </a:cubicBezTo>
                  <a:cubicBezTo>
                    <a:pt x="240" y="257"/>
                    <a:pt x="233" y="260"/>
                    <a:pt x="238" y="264"/>
                  </a:cubicBezTo>
                  <a:cubicBezTo>
                    <a:pt x="247" y="313"/>
                    <a:pt x="244" y="319"/>
                    <a:pt x="248" y="327"/>
                  </a:cubicBezTo>
                  <a:cubicBezTo>
                    <a:pt x="248" y="356"/>
                    <a:pt x="242" y="359"/>
                    <a:pt x="245" y="364"/>
                  </a:cubicBezTo>
                  <a:cubicBezTo>
                    <a:pt x="241" y="405"/>
                    <a:pt x="239" y="409"/>
                    <a:pt x="242" y="414"/>
                  </a:cubicBezTo>
                  <a:cubicBezTo>
                    <a:pt x="239" y="435"/>
                    <a:pt x="240" y="438"/>
                    <a:pt x="240" y="440"/>
                  </a:cubicBezTo>
                  <a:cubicBezTo>
                    <a:pt x="236" y="486"/>
                    <a:pt x="234" y="494"/>
                    <a:pt x="234" y="503"/>
                  </a:cubicBezTo>
                  <a:cubicBezTo>
                    <a:pt x="231" y="524"/>
                    <a:pt x="232" y="526"/>
                    <a:pt x="231" y="529"/>
                  </a:cubicBezTo>
                  <a:cubicBezTo>
                    <a:pt x="230" y="471"/>
                    <a:pt x="222" y="464"/>
                    <a:pt x="227" y="459"/>
                  </a:cubicBezTo>
                  <a:cubicBezTo>
                    <a:pt x="228" y="431"/>
                    <a:pt x="222" y="427"/>
                    <a:pt x="226" y="425"/>
                  </a:cubicBezTo>
                  <a:cubicBezTo>
                    <a:pt x="227" y="372"/>
                    <a:pt x="228" y="367"/>
                    <a:pt x="225" y="362"/>
                  </a:cubicBezTo>
                  <a:cubicBezTo>
                    <a:pt x="226" y="313"/>
                    <a:pt x="223" y="308"/>
                    <a:pt x="225" y="303"/>
                  </a:cubicBezTo>
                  <a:cubicBezTo>
                    <a:pt x="215" y="226"/>
                    <a:pt x="202" y="221"/>
                    <a:pt x="208" y="219"/>
                  </a:cubicBezTo>
                  <a:cubicBezTo>
                    <a:pt x="202" y="192"/>
                    <a:pt x="193" y="187"/>
                    <a:pt x="197" y="184"/>
                  </a:cubicBezTo>
                  <a:cubicBezTo>
                    <a:pt x="159" y="111"/>
                    <a:pt x="161" y="108"/>
                    <a:pt x="158" y="104"/>
                  </a:cubicBezTo>
                  <a:cubicBezTo>
                    <a:pt x="162" y="120"/>
                    <a:pt x="165" y="126"/>
                    <a:pt x="165" y="132"/>
                  </a:cubicBezTo>
                  <a:cubicBezTo>
                    <a:pt x="195" y="203"/>
                    <a:pt x="200" y="209"/>
                    <a:pt x="199" y="214"/>
                  </a:cubicBezTo>
                  <a:cubicBezTo>
                    <a:pt x="212" y="270"/>
                    <a:pt x="215" y="275"/>
                    <a:pt x="215" y="281"/>
                  </a:cubicBezTo>
                  <a:cubicBezTo>
                    <a:pt x="212" y="317"/>
                    <a:pt x="220" y="324"/>
                    <a:pt x="217" y="330"/>
                  </a:cubicBezTo>
                  <a:cubicBezTo>
                    <a:pt x="219" y="372"/>
                    <a:pt x="217" y="383"/>
                    <a:pt x="215" y="393"/>
                  </a:cubicBezTo>
                  <a:cubicBezTo>
                    <a:pt x="221" y="422"/>
                    <a:pt x="210" y="424"/>
                    <a:pt x="216" y="429"/>
                  </a:cubicBezTo>
                  <a:cubicBezTo>
                    <a:pt x="216" y="474"/>
                    <a:pt x="220" y="483"/>
                    <a:pt x="217" y="491"/>
                  </a:cubicBezTo>
                  <a:cubicBezTo>
                    <a:pt x="226" y="548"/>
                    <a:pt x="218" y="555"/>
                    <a:pt x="224" y="564"/>
                  </a:cubicBezTo>
                  <a:cubicBezTo>
                    <a:pt x="214" y="556"/>
                    <a:pt x="221" y="553"/>
                    <a:pt x="218" y="549"/>
                  </a:cubicBezTo>
                  <a:cubicBezTo>
                    <a:pt x="213" y="498"/>
                    <a:pt x="206" y="488"/>
                    <a:pt x="209" y="480"/>
                  </a:cubicBezTo>
                  <a:cubicBezTo>
                    <a:pt x="200" y="416"/>
                    <a:pt x="200" y="407"/>
                    <a:pt x="200" y="399"/>
                  </a:cubicBezTo>
                  <a:cubicBezTo>
                    <a:pt x="200" y="341"/>
                    <a:pt x="197" y="337"/>
                    <a:pt x="198" y="333"/>
                  </a:cubicBezTo>
                  <a:cubicBezTo>
                    <a:pt x="199" y="312"/>
                    <a:pt x="203" y="310"/>
                    <a:pt x="198" y="306"/>
                  </a:cubicBezTo>
                  <a:cubicBezTo>
                    <a:pt x="198" y="275"/>
                    <a:pt x="194" y="269"/>
                    <a:pt x="195" y="265"/>
                  </a:cubicBezTo>
                  <a:cubicBezTo>
                    <a:pt x="175" y="191"/>
                    <a:pt x="172" y="186"/>
                    <a:pt x="170" y="181"/>
                  </a:cubicBezTo>
                  <a:cubicBezTo>
                    <a:pt x="122" y="111"/>
                    <a:pt x="132" y="117"/>
                    <a:pt x="134" y="122"/>
                  </a:cubicBezTo>
                  <a:cubicBezTo>
                    <a:pt x="153" y="151"/>
                    <a:pt x="153" y="155"/>
                    <a:pt x="155" y="160"/>
                  </a:cubicBezTo>
                  <a:cubicBezTo>
                    <a:pt x="182" y="243"/>
                    <a:pt x="187" y="248"/>
                    <a:pt x="187" y="252"/>
                  </a:cubicBezTo>
                  <a:cubicBezTo>
                    <a:pt x="190" y="282"/>
                    <a:pt x="193" y="287"/>
                    <a:pt x="190" y="291"/>
                  </a:cubicBezTo>
                  <a:cubicBezTo>
                    <a:pt x="194" y="347"/>
                    <a:pt x="192" y="351"/>
                    <a:pt x="190" y="355"/>
                  </a:cubicBezTo>
                  <a:cubicBezTo>
                    <a:pt x="191" y="394"/>
                    <a:pt x="194" y="397"/>
                    <a:pt x="192" y="399"/>
                  </a:cubicBezTo>
                  <a:cubicBezTo>
                    <a:pt x="193" y="428"/>
                    <a:pt x="194" y="436"/>
                    <a:pt x="195" y="445"/>
                  </a:cubicBezTo>
                  <a:cubicBezTo>
                    <a:pt x="197" y="504"/>
                    <a:pt x="204" y="514"/>
                    <a:pt x="202" y="522"/>
                  </a:cubicBezTo>
                  <a:cubicBezTo>
                    <a:pt x="195" y="496"/>
                    <a:pt x="192" y="492"/>
                    <a:pt x="191" y="488"/>
                  </a:cubicBezTo>
                  <a:cubicBezTo>
                    <a:pt x="182" y="442"/>
                    <a:pt x="186" y="437"/>
                    <a:pt x="185" y="430"/>
                  </a:cubicBezTo>
                  <a:cubicBezTo>
                    <a:pt x="186" y="370"/>
                    <a:pt x="181" y="363"/>
                    <a:pt x="183" y="357"/>
                  </a:cubicBezTo>
                  <a:cubicBezTo>
                    <a:pt x="182" y="325"/>
                    <a:pt x="175" y="321"/>
                    <a:pt x="177" y="318"/>
                  </a:cubicBezTo>
                  <a:cubicBezTo>
                    <a:pt x="173" y="294"/>
                    <a:pt x="175" y="288"/>
                    <a:pt x="172" y="281"/>
                  </a:cubicBezTo>
                  <a:cubicBezTo>
                    <a:pt x="170" y="250"/>
                    <a:pt x="163" y="245"/>
                    <a:pt x="166" y="243"/>
                  </a:cubicBezTo>
                  <a:cubicBezTo>
                    <a:pt x="117" y="146"/>
                    <a:pt x="115" y="136"/>
                    <a:pt x="110" y="138"/>
                  </a:cubicBezTo>
                  <a:cubicBezTo>
                    <a:pt x="158" y="251"/>
                    <a:pt x="166" y="268"/>
                    <a:pt x="163" y="283"/>
                  </a:cubicBezTo>
                  <a:cubicBezTo>
                    <a:pt x="170" y="315"/>
                    <a:pt x="167" y="323"/>
                    <a:pt x="173" y="332"/>
                  </a:cubicBezTo>
                  <a:cubicBezTo>
                    <a:pt x="172" y="391"/>
                    <a:pt x="174" y="397"/>
                    <a:pt x="174" y="404"/>
                  </a:cubicBezTo>
                  <a:cubicBezTo>
                    <a:pt x="174" y="419"/>
                    <a:pt x="175" y="423"/>
                    <a:pt x="172" y="421"/>
                  </a:cubicBezTo>
                  <a:cubicBezTo>
                    <a:pt x="157" y="335"/>
                    <a:pt x="157" y="325"/>
                    <a:pt x="156" y="322"/>
                  </a:cubicBezTo>
                  <a:cubicBezTo>
                    <a:pt x="154" y="304"/>
                    <a:pt x="152" y="301"/>
                    <a:pt x="152" y="298"/>
                  </a:cubicBezTo>
                  <a:cubicBezTo>
                    <a:pt x="121" y="215"/>
                    <a:pt x="124" y="220"/>
                    <a:pt x="126" y="224"/>
                  </a:cubicBezTo>
                  <a:cubicBezTo>
                    <a:pt x="142" y="278"/>
                    <a:pt x="141" y="294"/>
                    <a:pt x="149" y="312"/>
                  </a:cubicBezTo>
                  <a:cubicBezTo>
                    <a:pt x="152" y="360"/>
                    <a:pt x="149" y="372"/>
                    <a:pt x="155" y="385"/>
                  </a:cubicBezTo>
                  <a:cubicBezTo>
                    <a:pt x="164" y="425"/>
                    <a:pt x="163" y="427"/>
                    <a:pt x="166" y="430"/>
                  </a:cubicBezTo>
                  <a:cubicBezTo>
                    <a:pt x="166" y="449"/>
                    <a:pt x="160" y="441"/>
                    <a:pt x="155" y="433"/>
                  </a:cubicBezTo>
                  <a:cubicBezTo>
                    <a:pt x="52" y="216"/>
                    <a:pt x="51" y="203"/>
                    <a:pt x="42" y="189"/>
                  </a:cubicBezTo>
                  <a:cubicBezTo>
                    <a:pt x="33" y="158"/>
                    <a:pt x="33" y="148"/>
                    <a:pt x="29" y="151"/>
                  </a:cubicBezTo>
                  <a:cubicBezTo>
                    <a:pt x="101" y="327"/>
                    <a:pt x="104" y="346"/>
                    <a:pt x="123" y="370"/>
                  </a:cubicBezTo>
                  <a:cubicBezTo>
                    <a:pt x="135" y="395"/>
                    <a:pt x="130" y="397"/>
                    <a:pt x="134" y="400"/>
                  </a:cubicBezTo>
                  <a:cubicBezTo>
                    <a:pt x="148" y="437"/>
                    <a:pt x="157" y="443"/>
                    <a:pt x="154" y="447"/>
                  </a:cubicBezTo>
                  <a:cubicBezTo>
                    <a:pt x="151" y="451"/>
                    <a:pt x="156" y="444"/>
                    <a:pt x="151" y="447"/>
                  </a:cubicBezTo>
                  <a:cubicBezTo>
                    <a:pt x="132" y="420"/>
                    <a:pt x="125" y="405"/>
                    <a:pt x="116" y="394"/>
                  </a:cubicBezTo>
                  <a:cubicBezTo>
                    <a:pt x="47" y="271"/>
                    <a:pt x="45" y="264"/>
                    <a:pt x="39" y="256"/>
                  </a:cubicBezTo>
                  <a:cubicBezTo>
                    <a:pt x="23" y="217"/>
                    <a:pt x="19" y="203"/>
                    <a:pt x="8" y="187"/>
                  </a:cubicBezTo>
                  <a:cubicBezTo>
                    <a:pt x="0" y="172"/>
                    <a:pt x="0" y="172"/>
                    <a:pt x="0" y="172"/>
                  </a:cubicBezTo>
                  <a:cubicBezTo>
                    <a:pt x="13" y="212"/>
                    <a:pt x="18" y="217"/>
                    <a:pt x="17" y="221"/>
                  </a:cubicBezTo>
                  <a:cubicBezTo>
                    <a:pt x="38" y="262"/>
                    <a:pt x="42" y="277"/>
                    <a:pt x="49" y="292"/>
                  </a:cubicBezTo>
                  <a:cubicBezTo>
                    <a:pt x="88" y="361"/>
                    <a:pt x="84" y="375"/>
                    <a:pt x="89" y="371"/>
                  </a:cubicBezTo>
                  <a:cubicBezTo>
                    <a:pt x="157" y="471"/>
                    <a:pt x="164" y="481"/>
                    <a:pt x="172" y="491"/>
                  </a:cubicBezTo>
                  <a:cubicBezTo>
                    <a:pt x="187" y="517"/>
                    <a:pt x="186" y="518"/>
                    <a:pt x="186" y="518"/>
                  </a:cubicBezTo>
                  <a:cubicBezTo>
                    <a:pt x="198" y="535"/>
                    <a:pt x="201" y="544"/>
                    <a:pt x="199" y="552"/>
                  </a:cubicBezTo>
                  <a:cubicBezTo>
                    <a:pt x="156" y="486"/>
                    <a:pt x="141" y="472"/>
                    <a:pt x="130" y="459"/>
                  </a:cubicBezTo>
                  <a:cubicBezTo>
                    <a:pt x="110" y="430"/>
                    <a:pt x="107" y="427"/>
                    <a:pt x="105" y="423"/>
                  </a:cubicBezTo>
                  <a:cubicBezTo>
                    <a:pt x="50" y="348"/>
                    <a:pt x="55" y="346"/>
                    <a:pt x="50" y="342"/>
                  </a:cubicBezTo>
                  <a:cubicBezTo>
                    <a:pt x="3" y="267"/>
                    <a:pt x="5" y="258"/>
                    <a:pt x="0" y="254"/>
                  </a:cubicBezTo>
                  <a:cubicBezTo>
                    <a:pt x="11" y="297"/>
                    <a:pt x="19" y="301"/>
                    <a:pt x="20" y="304"/>
                  </a:cubicBezTo>
                  <a:cubicBezTo>
                    <a:pt x="37" y="330"/>
                    <a:pt x="35" y="333"/>
                    <a:pt x="38" y="337"/>
                  </a:cubicBezTo>
                  <a:cubicBezTo>
                    <a:pt x="94" y="423"/>
                    <a:pt x="98" y="426"/>
                    <a:pt x="101" y="429"/>
                  </a:cubicBezTo>
                  <a:cubicBezTo>
                    <a:pt x="129" y="469"/>
                    <a:pt x="132" y="472"/>
                    <a:pt x="134" y="475"/>
                  </a:cubicBezTo>
                  <a:cubicBezTo>
                    <a:pt x="155" y="502"/>
                    <a:pt x="157" y="504"/>
                    <a:pt x="159" y="507"/>
                  </a:cubicBezTo>
                  <a:cubicBezTo>
                    <a:pt x="167" y="526"/>
                    <a:pt x="176" y="523"/>
                    <a:pt x="172" y="528"/>
                  </a:cubicBezTo>
                  <a:cubicBezTo>
                    <a:pt x="127" y="476"/>
                    <a:pt x="107" y="458"/>
                    <a:pt x="85" y="432"/>
                  </a:cubicBezTo>
                  <a:cubicBezTo>
                    <a:pt x="42" y="373"/>
                    <a:pt x="30" y="364"/>
                    <a:pt x="27" y="355"/>
                  </a:cubicBezTo>
                  <a:cubicBezTo>
                    <a:pt x="0" y="328"/>
                    <a:pt x="0" y="328"/>
                    <a:pt x="0" y="328"/>
                  </a:cubicBezTo>
                  <a:cubicBezTo>
                    <a:pt x="26" y="363"/>
                    <a:pt x="25" y="368"/>
                    <a:pt x="32" y="373"/>
                  </a:cubicBezTo>
                  <a:cubicBezTo>
                    <a:pt x="69" y="424"/>
                    <a:pt x="79" y="434"/>
                    <a:pt x="89" y="450"/>
                  </a:cubicBezTo>
                  <a:cubicBezTo>
                    <a:pt x="187" y="565"/>
                    <a:pt x="194" y="574"/>
                    <a:pt x="200" y="583"/>
                  </a:cubicBezTo>
                  <a:cubicBezTo>
                    <a:pt x="195" y="580"/>
                    <a:pt x="178" y="573"/>
                    <a:pt x="164" y="552"/>
                  </a:cubicBezTo>
                  <a:cubicBezTo>
                    <a:pt x="130" y="519"/>
                    <a:pt x="122" y="508"/>
                    <a:pt x="114" y="500"/>
                  </a:cubicBezTo>
                  <a:cubicBezTo>
                    <a:pt x="18" y="376"/>
                    <a:pt x="19" y="374"/>
                    <a:pt x="16" y="374"/>
                  </a:cubicBezTo>
                  <a:cubicBezTo>
                    <a:pt x="7" y="360"/>
                    <a:pt x="5" y="354"/>
                    <a:pt x="0" y="347"/>
                  </a:cubicBezTo>
                  <a:cubicBezTo>
                    <a:pt x="0" y="358"/>
                    <a:pt x="0" y="358"/>
                    <a:pt x="0" y="359"/>
                  </a:cubicBezTo>
                  <a:cubicBezTo>
                    <a:pt x="16" y="378"/>
                    <a:pt x="13" y="388"/>
                    <a:pt x="20" y="387"/>
                  </a:cubicBezTo>
                  <a:cubicBezTo>
                    <a:pt x="147" y="544"/>
                    <a:pt x="149" y="552"/>
                    <a:pt x="153" y="555"/>
                  </a:cubicBezTo>
                  <a:cubicBezTo>
                    <a:pt x="205" y="609"/>
                    <a:pt x="209" y="614"/>
                    <a:pt x="213" y="620"/>
                  </a:cubicBezTo>
                  <a:cubicBezTo>
                    <a:pt x="248" y="673"/>
                    <a:pt x="250" y="678"/>
                    <a:pt x="249" y="682"/>
                  </a:cubicBezTo>
                  <a:cubicBezTo>
                    <a:pt x="215" y="648"/>
                    <a:pt x="211" y="642"/>
                    <a:pt x="207" y="642"/>
                  </a:cubicBezTo>
                  <a:cubicBezTo>
                    <a:pt x="173" y="607"/>
                    <a:pt x="159" y="599"/>
                    <a:pt x="145" y="585"/>
                  </a:cubicBezTo>
                  <a:cubicBezTo>
                    <a:pt x="89" y="539"/>
                    <a:pt x="87" y="528"/>
                    <a:pt x="82" y="530"/>
                  </a:cubicBezTo>
                  <a:cubicBezTo>
                    <a:pt x="10" y="445"/>
                    <a:pt x="5" y="438"/>
                    <a:pt x="0" y="430"/>
                  </a:cubicBezTo>
                  <a:cubicBezTo>
                    <a:pt x="7" y="448"/>
                    <a:pt x="10" y="450"/>
                    <a:pt x="12" y="455"/>
                  </a:cubicBezTo>
                  <a:cubicBezTo>
                    <a:pt x="63" y="516"/>
                    <a:pt x="68" y="529"/>
                    <a:pt x="76" y="532"/>
                  </a:cubicBezTo>
                  <a:cubicBezTo>
                    <a:pt x="109" y="563"/>
                    <a:pt x="112" y="569"/>
                    <a:pt x="116" y="574"/>
                  </a:cubicBezTo>
                  <a:cubicBezTo>
                    <a:pt x="151" y="606"/>
                    <a:pt x="166" y="613"/>
                    <a:pt x="180" y="630"/>
                  </a:cubicBezTo>
                  <a:cubicBezTo>
                    <a:pt x="239" y="683"/>
                    <a:pt x="241" y="686"/>
                    <a:pt x="243" y="689"/>
                  </a:cubicBezTo>
                  <a:cubicBezTo>
                    <a:pt x="155" y="616"/>
                    <a:pt x="134" y="603"/>
                    <a:pt x="114" y="586"/>
                  </a:cubicBezTo>
                  <a:cubicBezTo>
                    <a:pt x="37" y="519"/>
                    <a:pt x="35" y="503"/>
                    <a:pt x="30" y="506"/>
                  </a:cubicBezTo>
                  <a:cubicBezTo>
                    <a:pt x="76" y="567"/>
                    <a:pt x="91" y="576"/>
                    <a:pt x="105" y="592"/>
                  </a:cubicBezTo>
                  <a:cubicBezTo>
                    <a:pt x="129" y="611"/>
                    <a:pt x="137" y="616"/>
                    <a:pt x="145" y="622"/>
                  </a:cubicBezTo>
                  <a:cubicBezTo>
                    <a:pt x="163" y="636"/>
                    <a:pt x="167" y="641"/>
                    <a:pt x="165" y="643"/>
                  </a:cubicBezTo>
                  <a:cubicBezTo>
                    <a:pt x="119" y="612"/>
                    <a:pt x="116" y="612"/>
                    <a:pt x="114" y="612"/>
                  </a:cubicBezTo>
                  <a:cubicBezTo>
                    <a:pt x="88" y="593"/>
                    <a:pt x="82" y="591"/>
                    <a:pt x="77" y="587"/>
                  </a:cubicBezTo>
                  <a:cubicBezTo>
                    <a:pt x="13" y="544"/>
                    <a:pt x="7" y="538"/>
                    <a:pt x="0" y="533"/>
                  </a:cubicBezTo>
                  <a:cubicBezTo>
                    <a:pt x="17" y="555"/>
                    <a:pt x="24" y="560"/>
                    <a:pt x="31" y="567"/>
                  </a:cubicBezTo>
                  <a:cubicBezTo>
                    <a:pt x="78" y="600"/>
                    <a:pt x="82" y="597"/>
                    <a:pt x="86" y="603"/>
                  </a:cubicBezTo>
                  <a:cubicBezTo>
                    <a:pt x="126" y="627"/>
                    <a:pt x="133" y="631"/>
                    <a:pt x="141" y="636"/>
                  </a:cubicBezTo>
                  <a:cubicBezTo>
                    <a:pt x="168" y="656"/>
                    <a:pt x="171" y="658"/>
                    <a:pt x="173" y="658"/>
                  </a:cubicBezTo>
                  <a:cubicBezTo>
                    <a:pt x="213" y="686"/>
                    <a:pt x="215" y="691"/>
                    <a:pt x="217" y="694"/>
                  </a:cubicBezTo>
                  <a:cubicBezTo>
                    <a:pt x="241" y="718"/>
                    <a:pt x="246" y="717"/>
                    <a:pt x="251" y="723"/>
                  </a:cubicBezTo>
                  <a:cubicBezTo>
                    <a:pt x="272" y="754"/>
                    <a:pt x="281" y="753"/>
                    <a:pt x="277" y="759"/>
                  </a:cubicBezTo>
                  <a:cubicBezTo>
                    <a:pt x="250" y="738"/>
                    <a:pt x="248" y="731"/>
                    <a:pt x="245" y="733"/>
                  </a:cubicBezTo>
                  <a:cubicBezTo>
                    <a:pt x="215" y="709"/>
                    <a:pt x="205" y="703"/>
                    <a:pt x="195" y="696"/>
                  </a:cubicBezTo>
                  <a:cubicBezTo>
                    <a:pt x="156" y="670"/>
                    <a:pt x="145" y="670"/>
                    <a:pt x="135" y="661"/>
                  </a:cubicBezTo>
                  <a:cubicBezTo>
                    <a:pt x="98" y="642"/>
                    <a:pt x="87" y="639"/>
                    <a:pt x="78" y="630"/>
                  </a:cubicBezTo>
                  <a:cubicBezTo>
                    <a:pt x="44" y="608"/>
                    <a:pt x="39" y="604"/>
                    <a:pt x="35" y="599"/>
                  </a:cubicBezTo>
                  <a:cubicBezTo>
                    <a:pt x="64" y="632"/>
                    <a:pt x="77" y="634"/>
                    <a:pt x="88" y="647"/>
                  </a:cubicBezTo>
                  <a:cubicBezTo>
                    <a:pt x="113" y="663"/>
                    <a:pt x="120" y="661"/>
                    <a:pt x="126" y="668"/>
                  </a:cubicBezTo>
                  <a:cubicBezTo>
                    <a:pt x="179" y="700"/>
                    <a:pt x="192" y="704"/>
                    <a:pt x="205" y="714"/>
                  </a:cubicBezTo>
                  <a:cubicBezTo>
                    <a:pt x="252" y="749"/>
                    <a:pt x="256" y="748"/>
                    <a:pt x="259" y="752"/>
                  </a:cubicBezTo>
                  <a:cubicBezTo>
                    <a:pt x="309" y="812"/>
                    <a:pt x="313" y="815"/>
                    <a:pt x="311" y="817"/>
                  </a:cubicBezTo>
                  <a:cubicBezTo>
                    <a:pt x="287" y="793"/>
                    <a:pt x="281" y="789"/>
                    <a:pt x="275" y="782"/>
                  </a:cubicBezTo>
                  <a:cubicBezTo>
                    <a:pt x="238" y="756"/>
                    <a:pt x="233" y="745"/>
                    <a:pt x="226" y="744"/>
                  </a:cubicBezTo>
                  <a:cubicBezTo>
                    <a:pt x="179" y="713"/>
                    <a:pt x="167" y="709"/>
                    <a:pt x="155" y="701"/>
                  </a:cubicBezTo>
                  <a:cubicBezTo>
                    <a:pt x="130" y="689"/>
                    <a:pt x="124" y="688"/>
                    <a:pt x="118" y="682"/>
                  </a:cubicBezTo>
                  <a:cubicBezTo>
                    <a:pt x="87" y="673"/>
                    <a:pt x="85" y="666"/>
                    <a:pt x="81" y="668"/>
                  </a:cubicBezTo>
                  <a:cubicBezTo>
                    <a:pt x="6" y="628"/>
                    <a:pt x="4" y="626"/>
                    <a:pt x="0" y="626"/>
                  </a:cubicBezTo>
                  <a:cubicBezTo>
                    <a:pt x="2" y="634"/>
                    <a:pt x="4" y="634"/>
                    <a:pt x="5" y="633"/>
                  </a:cubicBezTo>
                  <a:cubicBezTo>
                    <a:pt x="34" y="652"/>
                    <a:pt x="37" y="657"/>
                    <a:pt x="41" y="656"/>
                  </a:cubicBezTo>
                  <a:cubicBezTo>
                    <a:pt x="82" y="671"/>
                    <a:pt x="86" y="684"/>
                    <a:pt x="93" y="681"/>
                  </a:cubicBezTo>
                  <a:cubicBezTo>
                    <a:pt x="148" y="714"/>
                    <a:pt x="153" y="704"/>
                    <a:pt x="155" y="711"/>
                  </a:cubicBezTo>
                  <a:cubicBezTo>
                    <a:pt x="188" y="727"/>
                    <a:pt x="193" y="733"/>
                    <a:pt x="199" y="736"/>
                  </a:cubicBezTo>
                  <a:cubicBezTo>
                    <a:pt x="227" y="758"/>
                    <a:pt x="231" y="754"/>
                    <a:pt x="233" y="760"/>
                  </a:cubicBezTo>
                  <a:cubicBezTo>
                    <a:pt x="290" y="813"/>
                    <a:pt x="296" y="820"/>
                    <a:pt x="302" y="824"/>
                  </a:cubicBezTo>
                  <a:cubicBezTo>
                    <a:pt x="314" y="839"/>
                    <a:pt x="311" y="840"/>
                    <a:pt x="308" y="836"/>
                  </a:cubicBezTo>
                  <a:cubicBezTo>
                    <a:pt x="294" y="829"/>
                    <a:pt x="288" y="817"/>
                    <a:pt x="281" y="817"/>
                  </a:cubicBezTo>
                  <a:cubicBezTo>
                    <a:pt x="229" y="777"/>
                    <a:pt x="227" y="773"/>
                    <a:pt x="223" y="773"/>
                  </a:cubicBezTo>
                  <a:cubicBezTo>
                    <a:pt x="175" y="741"/>
                    <a:pt x="167" y="743"/>
                    <a:pt x="160" y="734"/>
                  </a:cubicBezTo>
                  <a:cubicBezTo>
                    <a:pt x="133" y="722"/>
                    <a:pt x="125" y="722"/>
                    <a:pt x="118" y="716"/>
                  </a:cubicBezTo>
                  <a:cubicBezTo>
                    <a:pt x="83" y="708"/>
                    <a:pt x="81" y="695"/>
                    <a:pt x="75" y="701"/>
                  </a:cubicBezTo>
                  <a:cubicBezTo>
                    <a:pt x="102" y="718"/>
                    <a:pt x="105" y="719"/>
                    <a:pt x="108" y="721"/>
                  </a:cubicBezTo>
                  <a:cubicBezTo>
                    <a:pt x="162" y="747"/>
                    <a:pt x="164" y="749"/>
                    <a:pt x="168" y="748"/>
                  </a:cubicBezTo>
                  <a:cubicBezTo>
                    <a:pt x="198" y="770"/>
                    <a:pt x="205" y="770"/>
                    <a:pt x="210" y="774"/>
                  </a:cubicBezTo>
                  <a:cubicBezTo>
                    <a:pt x="297" y="836"/>
                    <a:pt x="302" y="842"/>
                    <a:pt x="307" y="846"/>
                  </a:cubicBezTo>
                  <a:cubicBezTo>
                    <a:pt x="324" y="865"/>
                    <a:pt x="312" y="860"/>
                    <a:pt x="303" y="847"/>
                  </a:cubicBezTo>
                  <a:cubicBezTo>
                    <a:pt x="244" y="813"/>
                    <a:pt x="238" y="807"/>
                    <a:pt x="232" y="801"/>
                  </a:cubicBezTo>
                  <a:cubicBezTo>
                    <a:pt x="172" y="765"/>
                    <a:pt x="165" y="768"/>
                    <a:pt x="159" y="759"/>
                  </a:cubicBezTo>
                  <a:cubicBezTo>
                    <a:pt x="124" y="742"/>
                    <a:pt x="119" y="747"/>
                    <a:pt x="115" y="742"/>
                  </a:cubicBezTo>
                  <a:cubicBezTo>
                    <a:pt x="80" y="724"/>
                    <a:pt x="77" y="723"/>
                    <a:pt x="75" y="720"/>
                  </a:cubicBezTo>
                  <a:cubicBezTo>
                    <a:pt x="43" y="707"/>
                    <a:pt x="39" y="696"/>
                    <a:pt x="34" y="699"/>
                  </a:cubicBezTo>
                  <a:cubicBezTo>
                    <a:pt x="17" y="698"/>
                    <a:pt x="31" y="699"/>
                    <a:pt x="42" y="711"/>
                  </a:cubicBezTo>
                  <a:cubicBezTo>
                    <a:pt x="73" y="726"/>
                    <a:pt x="76" y="731"/>
                    <a:pt x="80" y="730"/>
                  </a:cubicBezTo>
                  <a:cubicBezTo>
                    <a:pt x="143" y="758"/>
                    <a:pt x="148" y="769"/>
                    <a:pt x="155" y="768"/>
                  </a:cubicBezTo>
                  <a:cubicBezTo>
                    <a:pt x="195" y="790"/>
                    <a:pt x="198" y="792"/>
                    <a:pt x="201" y="791"/>
                  </a:cubicBezTo>
                  <a:cubicBezTo>
                    <a:pt x="241" y="822"/>
                    <a:pt x="254" y="823"/>
                    <a:pt x="266" y="833"/>
                  </a:cubicBezTo>
                  <a:cubicBezTo>
                    <a:pt x="321" y="881"/>
                    <a:pt x="327" y="880"/>
                    <a:pt x="332" y="885"/>
                  </a:cubicBezTo>
                  <a:cubicBezTo>
                    <a:pt x="358" y="919"/>
                    <a:pt x="348" y="917"/>
                    <a:pt x="340" y="904"/>
                  </a:cubicBezTo>
                  <a:cubicBezTo>
                    <a:pt x="310" y="881"/>
                    <a:pt x="307" y="882"/>
                    <a:pt x="305" y="877"/>
                  </a:cubicBezTo>
                  <a:cubicBezTo>
                    <a:pt x="278" y="859"/>
                    <a:pt x="271" y="855"/>
                    <a:pt x="263" y="852"/>
                  </a:cubicBezTo>
                  <a:cubicBezTo>
                    <a:pt x="217" y="825"/>
                    <a:pt x="212" y="819"/>
                    <a:pt x="208" y="816"/>
                  </a:cubicBezTo>
                  <a:cubicBezTo>
                    <a:pt x="170" y="802"/>
                    <a:pt x="169" y="799"/>
                    <a:pt x="167" y="799"/>
                  </a:cubicBezTo>
                  <a:cubicBezTo>
                    <a:pt x="126" y="782"/>
                    <a:pt x="119" y="775"/>
                    <a:pt x="110" y="776"/>
                  </a:cubicBezTo>
                  <a:cubicBezTo>
                    <a:pt x="70" y="760"/>
                    <a:pt x="67" y="754"/>
                    <a:pt x="62" y="754"/>
                  </a:cubicBezTo>
                  <a:cubicBezTo>
                    <a:pt x="18" y="739"/>
                    <a:pt x="25" y="738"/>
                    <a:pt x="31" y="744"/>
                  </a:cubicBezTo>
                  <a:cubicBezTo>
                    <a:pt x="75" y="767"/>
                    <a:pt x="81" y="772"/>
                    <a:pt x="88" y="772"/>
                  </a:cubicBezTo>
                  <a:cubicBezTo>
                    <a:pt x="132" y="793"/>
                    <a:pt x="139" y="794"/>
                    <a:pt x="145" y="799"/>
                  </a:cubicBezTo>
                  <a:cubicBezTo>
                    <a:pt x="158" y="805"/>
                    <a:pt x="163" y="802"/>
                    <a:pt x="166" y="806"/>
                  </a:cubicBezTo>
                  <a:cubicBezTo>
                    <a:pt x="217" y="829"/>
                    <a:pt x="228" y="842"/>
                    <a:pt x="241" y="848"/>
                  </a:cubicBezTo>
                  <a:cubicBezTo>
                    <a:pt x="293" y="879"/>
                    <a:pt x="304" y="894"/>
                    <a:pt x="317" y="898"/>
                  </a:cubicBezTo>
                  <a:cubicBezTo>
                    <a:pt x="372" y="946"/>
                    <a:pt x="386" y="963"/>
                    <a:pt x="400" y="976"/>
                  </a:cubicBezTo>
                  <a:cubicBezTo>
                    <a:pt x="392" y="979"/>
                    <a:pt x="371" y="960"/>
                    <a:pt x="349" y="943"/>
                  </a:cubicBezTo>
                  <a:cubicBezTo>
                    <a:pt x="329" y="924"/>
                    <a:pt x="322" y="926"/>
                    <a:pt x="317" y="917"/>
                  </a:cubicBezTo>
                  <a:cubicBezTo>
                    <a:pt x="278" y="892"/>
                    <a:pt x="274" y="883"/>
                    <a:pt x="269" y="882"/>
                  </a:cubicBezTo>
                  <a:cubicBezTo>
                    <a:pt x="213" y="844"/>
                    <a:pt x="206" y="850"/>
                    <a:pt x="202" y="841"/>
                  </a:cubicBezTo>
                  <a:cubicBezTo>
                    <a:pt x="179" y="829"/>
                    <a:pt x="173" y="827"/>
                    <a:pt x="167" y="823"/>
                  </a:cubicBezTo>
                  <a:cubicBezTo>
                    <a:pt x="145" y="809"/>
                    <a:pt x="140" y="807"/>
                    <a:pt x="135" y="803"/>
                  </a:cubicBezTo>
                  <a:cubicBezTo>
                    <a:pt x="94" y="787"/>
                    <a:pt x="88" y="786"/>
                    <a:pt x="82" y="782"/>
                  </a:cubicBezTo>
                  <a:cubicBezTo>
                    <a:pt x="18" y="768"/>
                    <a:pt x="25" y="763"/>
                    <a:pt x="31" y="770"/>
                  </a:cubicBezTo>
                  <a:cubicBezTo>
                    <a:pt x="72" y="789"/>
                    <a:pt x="76" y="784"/>
                    <a:pt x="78" y="788"/>
                  </a:cubicBezTo>
                  <a:cubicBezTo>
                    <a:pt x="101" y="793"/>
                    <a:pt x="103" y="801"/>
                    <a:pt x="107" y="799"/>
                  </a:cubicBezTo>
                  <a:cubicBezTo>
                    <a:pt x="130" y="808"/>
                    <a:pt x="135" y="815"/>
                    <a:pt x="142" y="817"/>
                  </a:cubicBezTo>
                  <a:cubicBezTo>
                    <a:pt x="170" y="836"/>
                    <a:pt x="179" y="838"/>
                    <a:pt x="187" y="844"/>
                  </a:cubicBezTo>
                  <a:cubicBezTo>
                    <a:pt x="233" y="870"/>
                    <a:pt x="251" y="880"/>
                    <a:pt x="268" y="893"/>
                  </a:cubicBezTo>
                  <a:cubicBezTo>
                    <a:pt x="303" y="920"/>
                    <a:pt x="313" y="923"/>
                    <a:pt x="321" y="933"/>
                  </a:cubicBezTo>
                  <a:cubicBezTo>
                    <a:pt x="355" y="961"/>
                    <a:pt x="358" y="960"/>
                    <a:pt x="359" y="965"/>
                  </a:cubicBezTo>
                  <a:cubicBezTo>
                    <a:pt x="330" y="953"/>
                    <a:pt x="328" y="946"/>
                    <a:pt x="325" y="946"/>
                  </a:cubicBezTo>
                  <a:cubicBezTo>
                    <a:pt x="294" y="928"/>
                    <a:pt x="291" y="926"/>
                    <a:pt x="288" y="928"/>
                  </a:cubicBezTo>
                  <a:cubicBezTo>
                    <a:pt x="253" y="905"/>
                    <a:pt x="246" y="907"/>
                    <a:pt x="240" y="902"/>
                  </a:cubicBezTo>
                  <a:cubicBezTo>
                    <a:pt x="196" y="874"/>
                    <a:pt x="189" y="878"/>
                    <a:pt x="183" y="871"/>
                  </a:cubicBezTo>
                  <a:cubicBezTo>
                    <a:pt x="151" y="863"/>
                    <a:pt x="149" y="853"/>
                    <a:pt x="145" y="855"/>
                  </a:cubicBezTo>
                  <a:cubicBezTo>
                    <a:pt x="101" y="836"/>
                    <a:pt x="95" y="830"/>
                    <a:pt x="89" y="825"/>
                  </a:cubicBezTo>
                  <a:cubicBezTo>
                    <a:pt x="75" y="820"/>
                    <a:pt x="78" y="824"/>
                    <a:pt x="81" y="829"/>
                  </a:cubicBezTo>
                  <a:cubicBezTo>
                    <a:pt x="125" y="851"/>
                    <a:pt x="134" y="857"/>
                    <a:pt x="143" y="859"/>
                  </a:cubicBezTo>
                  <a:cubicBezTo>
                    <a:pt x="177" y="878"/>
                    <a:pt x="186" y="880"/>
                    <a:pt x="195" y="884"/>
                  </a:cubicBezTo>
                  <a:cubicBezTo>
                    <a:pt x="207" y="892"/>
                    <a:pt x="211" y="897"/>
                    <a:pt x="218" y="897"/>
                  </a:cubicBezTo>
                  <a:cubicBezTo>
                    <a:pt x="249" y="916"/>
                    <a:pt x="257" y="920"/>
                    <a:pt x="265" y="922"/>
                  </a:cubicBezTo>
                  <a:cubicBezTo>
                    <a:pt x="296" y="944"/>
                    <a:pt x="307" y="946"/>
                    <a:pt x="317" y="954"/>
                  </a:cubicBezTo>
                  <a:cubicBezTo>
                    <a:pt x="372" y="983"/>
                    <a:pt x="377" y="991"/>
                    <a:pt x="383" y="991"/>
                  </a:cubicBezTo>
                  <a:cubicBezTo>
                    <a:pt x="407" y="1010"/>
                    <a:pt x="410" y="1011"/>
                    <a:pt x="412" y="1013"/>
                  </a:cubicBezTo>
                  <a:cubicBezTo>
                    <a:pt x="429" y="1029"/>
                    <a:pt x="432" y="1032"/>
                    <a:pt x="434" y="1035"/>
                  </a:cubicBezTo>
                  <a:cubicBezTo>
                    <a:pt x="391" y="1012"/>
                    <a:pt x="379" y="1003"/>
                    <a:pt x="366" y="1000"/>
                  </a:cubicBezTo>
                  <a:cubicBezTo>
                    <a:pt x="282" y="959"/>
                    <a:pt x="273" y="956"/>
                    <a:pt x="265" y="952"/>
                  </a:cubicBezTo>
                  <a:cubicBezTo>
                    <a:pt x="208" y="925"/>
                    <a:pt x="204" y="923"/>
                    <a:pt x="199" y="924"/>
                  </a:cubicBezTo>
                  <a:cubicBezTo>
                    <a:pt x="168" y="902"/>
                    <a:pt x="164" y="897"/>
                    <a:pt x="160" y="895"/>
                  </a:cubicBezTo>
                  <a:cubicBezTo>
                    <a:pt x="119" y="863"/>
                    <a:pt x="114" y="861"/>
                    <a:pt x="110" y="856"/>
                  </a:cubicBezTo>
                  <a:cubicBezTo>
                    <a:pt x="97" y="853"/>
                    <a:pt x="111" y="861"/>
                    <a:pt x="124" y="875"/>
                  </a:cubicBezTo>
                  <a:cubicBezTo>
                    <a:pt x="187" y="933"/>
                    <a:pt x="199" y="943"/>
                    <a:pt x="211" y="952"/>
                  </a:cubicBezTo>
                  <a:cubicBezTo>
                    <a:pt x="237" y="972"/>
                    <a:pt x="244" y="976"/>
                    <a:pt x="251" y="978"/>
                  </a:cubicBezTo>
                  <a:cubicBezTo>
                    <a:pt x="355" y="1037"/>
                    <a:pt x="362" y="1036"/>
                    <a:pt x="369" y="1041"/>
                  </a:cubicBezTo>
                  <a:cubicBezTo>
                    <a:pt x="396" y="1053"/>
                    <a:pt x="402" y="1057"/>
                    <a:pt x="410" y="1057"/>
                  </a:cubicBezTo>
                  <a:cubicBezTo>
                    <a:pt x="443" y="1078"/>
                    <a:pt x="446" y="1080"/>
                    <a:pt x="450" y="1080"/>
                  </a:cubicBezTo>
                  <a:cubicBezTo>
                    <a:pt x="498" y="1117"/>
                    <a:pt x="507" y="1122"/>
                    <a:pt x="503" y="1125"/>
                  </a:cubicBezTo>
                  <a:cubicBezTo>
                    <a:pt x="426" y="1084"/>
                    <a:pt x="415" y="1078"/>
                    <a:pt x="403" y="1075"/>
                  </a:cubicBezTo>
                  <a:cubicBezTo>
                    <a:pt x="382" y="1065"/>
                    <a:pt x="376" y="1061"/>
                    <a:pt x="370" y="1062"/>
                  </a:cubicBezTo>
                  <a:cubicBezTo>
                    <a:pt x="331" y="1045"/>
                    <a:pt x="325" y="1046"/>
                    <a:pt x="320" y="1041"/>
                  </a:cubicBezTo>
                  <a:cubicBezTo>
                    <a:pt x="300" y="1035"/>
                    <a:pt x="297" y="1034"/>
                    <a:pt x="295" y="1035"/>
                  </a:cubicBezTo>
                  <a:cubicBezTo>
                    <a:pt x="257" y="1018"/>
                    <a:pt x="244" y="1017"/>
                    <a:pt x="232" y="1015"/>
                  </a:cubicBezTo>
                  <a:cubicBezTo>
                    <a:pt x="276" y="1032"/>
                    <a:pt x="287" y="1038"/>
                    <a:pt x="298" y="1040"/>
                  </a:cubicBezTo>
                  <a:cubicBezTo>
                    <a:pt x="343" y="1060"/>
                    <a:pt x="355" y="1062"/>
                    <a:pt x="366" y="1067"/>
                  </a:cubicBezTo>
                  <a:cubicBezTo>
                    <a:pt x="421" y="1094"/>
                    <a:pt x="428" y="1089"/>
                    <a:pt x="433" y="1097"/>
                  </a:cubicBezTo>
                  <a:cubicBezTo>
                    <a:pt x="477" y="1120"/>
                    <a:pt x="488" y="1124"/>
                    <a:pt x="499" y="1130"/>
                  </a:cubicBezTo>
                  <a:cubicBezTo>
                    <a:pt x="530" y="1153"/>
                    <a:pt x="538" y="1158"/>
                    <a:pt x="534" y="1161"/>
                  </a:cubicBezTo>
                  <a:cubicBezTo>
                    <a:pt x="497" y="1142"/>
                    <a:pt x="495" y="1135"/>
                    <a:pt x="492" y="1135"/>
                  </a:cubicBezTo>
                  <a:cubicBezTo>
                    <a:pt x="453" y="1119"/>
                    <a:pt x="442" y="1110"/>
                    <a:pt x="430" y="1105"/>
                  </a:cubicBezTo>
                  <a:cubicBezTo>
                    <a:pt x="399" y="1091"/>
                    <a:pt x="395" y="1089"/>
                    <a:pt x="392" y="1089"/>
                  </a:cubicBezTo>
                  <a:cubicBezTo>
                    <a:pt x="366" y="1080"/>
                    <a:pt x="361" y="1073"/>
                    <a:pt x="354" y="1073"/>
                  </a:cubicBezTo>
                  <a:cubicBezTo>
                    <a:pt x="272" y="1038"/>
                    <a:pt x="264" y="1045"/>
                    <a:pt x="258" y="1037"/>
                  </a:cubicBezTo>
                  <a:cubicBezTo>
                    <a:pt x="228" y="1020"/>
                    <a:pt x="224" y="1018"/>
                    <a:pt x="221" y="1018"/>
                  </a:cubicBezTo>
                  <a:cubicBezTo>
                    <a:pt x="190" y="1001"/>
                    <a:pt x="188" y="991"/>
                    <a:pt x="184" y="993"/>
                  </a:cubicBezTo>
                  <a:cubicBezTo>
                    <a:pt x="154" y="965"/>
                    <a:pt x="150" y="962"/>
                    <a:pt x="146" y="962"/>
                  </a:cubicBezTo>
                  <a:cubicBezTo>
                    <a:pt x="188" y="1003"/>
                    <a:pt x="191" y="1002"/>
                    <a:pt x="193" y="1006"/>
                  </a:cubicBezTo>
                  <a:cubicBezTo>
                    <a:pt x="231" y="1027"/>
                    <a:pt x="233" y="1033"/>
                    <a:pt x="236" y="1031"/>
                  </a:cubicBezTo>
                  <a:cubicBezTo>
                    <a:pt x="256" y="1046"/>
                    <a:pt x="258" y="1053"/>
                    <a:pt x="261" y="1051"/>
                  </a:cubicBezTo>
                  <a:cubicBezTo>
                    <a:pt x="284" y="1067"/>
                    <a:pt x="286" y="1072"/>
                    <a:pt x="288" y="1075"/>
                  </a:cubicBezTo>
                  <a:cubicBezTo>
                    <a:pt x="317" y="1095"/>
                    <a:pt x="323" y="1099"/>
                    <a:pt x="330" y="1104"/>
                  </a:cubicBezTo>
                  <a:cubicBezTo>
                    <a:pt x="350" y="1113"/>
                    <a:pt x="352" y="1114"/>
                    <a:pt x="355" y="1115"/>
                  </a:cubicBezTo>
                  <a:cubicBezTo>
                    <a:pt x="387" y="1132"/>
                    <a:pt x="392" y="1132"/>
                    <a:pt x="396" y="1137"/>
                  </a:cubicBezTo>
                  <a:cubicBezTo>
                    <a:pt x="442" y="1160"/>
                    <a:pt x="445" y="1159"/>
                    <a:pt x="447" y="1162"/>
                  </a:cubicBezTo>
                  <a:cubicBezTo>
                    <a:pt x="495" y="1178"/>
                    <a:pt x="504" y="1188"/>
                    <a:pt x="514" y="1189"/>
                  </a:cubicBezTo>
                  <a:cubicBezTo>
                    <a:pt x="545" y="1207"/>
                    <a:pt x="548" y="1205"/>
                    <a:pt x="550" y="1206"/>
                  </a:cubicBezTo>
                  <a:cubicBezTo>
                    <a:pt x="576" y="1222"/>
                    <a:pt x="581" y="1223"/>
                    <a:pt x="586" y="1229"/>
                  </a:cubicBezTo>
                  <a:cubicBezTo>
                    <a:pt x="606" y="1238"/>
                    <a:pt x="610" y="1248"/>
                    <a:pt x="615" y="1248"/>
                  </a:cubicBezTo>
                  <a:cubicBezTo>
                    <a:pt x="617" y="1257"/>
                    <a:pt x="606" y="1255"/>
                    <a:pt x="597" y="1245"/>
                  </a:cubicBezTo>
                  <a:cubicBezTo>
                    <a:pt x="545" y="1221"/>
                    <a:pt x="540" y="1217"/>
                    <a:pt x="534" y="1218"/>
                  </a:cubicBezTo>
                  <a:cubicBezTo>
                    <a:pt x="485" y="1200"/>
                    <a:pt x="482" y="1196"/>
                    <a:pt x="479" y="1193"/>
                  </a:cubicBezTo>
                  <a:cubicBezTo>
                    <a:pt x="454" y="1186"/>
                    <a:pt x="450" y="1184"/>
                    <a:pt x="446" y="1184"/>
                  </a:cubicBezTo>
                  <a:cubicBezTo>
                    <a:pt x="389" y="1155"/>
                    <a:pt x="374" y="1155"/>
                    <a:pt x="361" y="1140"/>
                  </a:cubicBezTo>
                  <a:cubicBezTo>
                    <a:pt x="332" y="1126"/>
                    <a:pt x="326" y="1117"/>
                    <a:pt x="318" y="1117"/>
                  </a:cubicBezTo>
                  <a:cubicBezTo>
                    <a:pt x="296" y="1099"/>
                    <a:pt x="291" y="1096"/>
                    <a:pt x="284" y="1096"/>
                  </a:cubicBezTo>
                  <a:cubicBezTo>
                    <a:pt x="297" y="1108"/>
                    <a:pt x="302" y="1107"/>
                    <a:pt x="305" y="1110"/>
                  </a:cubicBezTo>
                  <a:cubicBezTo>
                    <a:pt x="326" y="1125"/>
                    <a:pt x="329" y="1128"/>
                    <a:pt x="333" y="1134"/>
                  </a:cubicBezTo>
                  <a:cubicBezTo>
                    <a:pt x="387" y="1166"/>
                    <a:pt x="394" y="1176"/>
                    <a:pt x="401" y="1181"/>
                  </a:cubicBezTo>
                  <a:cubicBezTo>
                    <a:pt x="430" y="1196"/>
                    <a:pt x="433" y="1199"/>
                    <a:pt x="437" y="1204"/>
                  </a:cubicBezTo>
                  <a:cubicBezTo>
                    <a:pt x="480" y="1225"/>
                    <a:pt x="488" y="1230"/>
                    <a:pt x="496" y="1231"/>
                  </a:cubicBezTo>
                  <a:cubicBezTo>
                    <a:pt x="512" y="1244"/>
                    <a:pt x="515" y="1239"/>
                    <a:pt x="516" y="1244"/>
                  </a:cubicBezTo>
                  <a:cubicBezTo>
                    <a:pt x="550" y="1257"/>
                    <a:pt x="553" y="1259"/>
                    <a:pt x="557" y="1260"/>
                  </a:cubicBezTo>
                  <a:cubicBezTo>
                    <a:pt x="595" y="1278"/>
                    <a:pt x="602" y="1276"/>
                    <a:pt x="608" y="1283"/>
                  </a:cubicBezTo>
                  <a:cubicBezTo>
                    <a:pt x="633" y="1289"/>
                    <a:pt x="638" y="1292"/>
                    <a:pt x="642" y="1290"/>
                  </a:cubicBezTo>
                  <a:cubicBezTo>
                    <a:pt x="671" y="1306"/>
                    <a:pt x="673" y="1306"/>
                    <a:pt x="672" y="1309"/>
                  </a:cubicBezTo>
                  <a:cubicBezTo>
                    <a:pt x="688" y="1331"/>
                    <a:pt x="675" y="1322"/>
                    <a:pt x="660" y="1323"/>
                  </a:cubicBezTo>
                  <a:cubicBezTo>
                    <a:pt x="632" y="1317"/>
                    <a:pt x="625" y="1308"/>
                    <a:pt x="617" y="1311"/>
                  </a:cubicBezTo>
                  <a:cubicBezTo>
                    <a:pt x="588" y="1307"/>
                    <a:pt x="582" y="1296"/>
                    <a:pt x="574" y="1299"/>
                  </a:cubicBezTo>
                  <a:cubicBezTo>
                    <a:pt x="545" y="1291"/>
                    <a:pt x="539" y="1284"/>
                    <a:pt x="531" y="1284"/>
                  </a:cubicBezTo>
                  <a:cubicBezTo>
                    <a:pt x="518" y="1276"/>
                    <a:pt x="514" y="1277"/>
                    <a:pt x="511" y="1275"/>
                  </a:cubicBezTo>
                  <a:cubicBezTo>
                    <a:pt x="466" y="1250"/>
                    <a:pt x="462" y="1253"/>
                    <a:pt x="459" y="1247"/>
                  </a:cubicBezTo>
                  <a:cubicBezTo>
                    <a:pt x="425" y="1226"/>
                    <a:pt x="420" y="1229"/>
                    <a:pt x="418" y="1223"/>
                  </a:cubicBezTo>
                  <a:cubicBezTo>
                    <a:pt x="384" y="1200"/>
                    <a:pt x="381" y="1195"/>
                    <a:pt x="377" y="1196"/>
                  </a:cubicBezTo>
                  <a:cubicBezTo>
                    <a:pt x="435" y="1244"/>
                    <a:pt x="446" y="1249"/>
                    <a:pt x="456" y="1258"/>
                  </a:cubicBezTo>
                  <a:cubicBezTo>
                    <a:pt x="492" y="1278"/>
                    <a:pt x="498" y="1276"/>
                    <a:pt x="504" y="1280"/>
                  </a:cubicBezTo>
                  <a:cubicBezTo>
                    <a:pt x="525" y="1289"/>
                    <a:pt x="530" y="1291"/>
                    <a:pt x="536" y="1294"/>
                  </a:cubicBezTo>
                  <a:cubicBezTo>
                    <a:pt x="557" y="1301"/>
                    <a:pt x="562" y="1305"/>
                    <a:pt x="568" y="1306"/>
                  </a:cubicBezTo>
                  <a:cubicBezTo>
                    <a:pt x="590" y="1309"/>
                    <a:pt x="595" y="1319"/>
                    <a:pt x="601" y="1315"/>
                  </a:cubicBezTo>
                  <a:cubicBezTo>
                    <a:pt x="677" y="1338"/>
                    <a:pt x="682" y="1337"/>
                    <a:pt x="686" y="1337"/>
                  </a:cubicBezTo>
                  <a:cubicBezTo>
                    <a:pt x="717" y="1352"/>
                    <a:pt x="722" y="1353"/>
                    <a:pt x="726" y="1359"/>
                  </a:cubicBezTo>
                  <a:cubicBezTo>
                    <a:pt x="698" y="1354"/>
                    <a:pt x="691" y="1350"/>
                    <a:pt x="684" y="1349"/>
                  </a:cubicBezTo>
                  <a:cubicBezTo>
                    <a:pt x="670" y="1348"/>
                    <a:pt x="667" y="1343"/>
                    <a:pt x="663" y="1345"/>
                  </a:cubicBezTo>
                  <a:cubicBezTo>
                    <a:pt x="627" y="1341"/>
                    <a:pt x="624" y="1336"/>
                    <a:pt x="620" y="1338"/>
                  </a:cubicBezTo>
                  <a:cubicBezTo>
                    <a:pt x="560" y="1320"/>
                    <a:pt x="556" y="1320"/>
                    <a:pt x="553" y="1319"/>
                  </a:cubicBezTo>
                  <a:cubicBezTo>
                    <a:pt x="518" y="1303"/>
                    <a:pt x="512" y="1300"/>
                    <a:pt x="505" y="1300"/>
                  </a:cubicBezTo>
                  <a:cubicBezTo>
                    <a:pt x="488" y="1293"/>
                    <a:pt x="487" y="1289"/>
                    <a:pt x="485" y="1290"/>
                  </a:cubicBezTo>
                  <a:cubicBezTo>
                    <a:pt x="521" y="1315"/>
                    <a:pt x="524" y="1319"/>
                    <a:pt x="528" y="1318"/>
                  </a:cubicBezTo>
                  <a:cubicBezTo>
                    <a:pt x="566" y="1335"/>
                    <a:pt x="569" y="1341"/>
                    <a:pt x="572" y="1346"/>
                  </a:cubicBezTo>
                  <a:cubicBezTo>
                    <a:pt x="604" y="1356"/>
                    <a:pt x="608" y="1362"/>
                    <a:pt x="611" y="1366"/>
                  </a:cubicBezTo>
                  <a:cubicBezTo>
                    <a:pt x="652" y="1386"/>
                    <a:pt x="660" y="1398"/>
                    <a:pt x="669" y="1400"/>
                  </a:cubicBezTo>
                  <a:cubicBezTo>
                    <a:pt x="717" y="1420"/>
                    <a:pt x="721" y="1423"/>
                    <a:pt x="726" y="1423"/>
                  </a:cubicBezTo>
                  <a:cubicBezTo>
                    <a:pt x="789" y="1445"/>
                    <a:pt x="794" y="1444"/>
                    <a:pt x="799" y="1446"/>
                  </a:cubicBezTo>
                  <a:cubicBezTo>
                    <a:pt x="834" y="1455"/>
                    <a:pt x="839" y="1460"/>
                    <a:pt x="844" y="1460"/>
                  </a:cubicBezTo>
                  <a:cubicBezTo>
                    <a:pt x="868" y="1469"/>
                    <a:pt x="872" y="1468"/>
                    <a:pt x="870" y="1471"/>
                  </a:cubicBezTo>
                  <a:cubicBezTo>
                    <a:pt x="799" y="1494"/>
                    <a:pt x="796" y="1495"/>
                    <a:pt x="792" y="1497"/>
                  </a:cubicBezTo>
                  <a:cubicBezTo>
                    <a:pt x="807" y="1500"/>
                    <a:pt x="814" y="1498"/>
                    <a:pt x="821" y="1492"/>
                  </a:cubicBezTo>
                  <a:cubicBezTo>
                    <a:pt x="853" y="1487"/>
                    <a:pt x="846" y="1492"/>
                    <a:pt x="840" y="1492"/>
                  </a:cubicBezTo>
                  <a:cubicBezTo>
                    <a:pt x="845" y="1498"/>
                    <a:pt x="850" y="1500"/>
                    <a:pt x="857" y="1494"/>
                  </a:cubicBezTo>
                  <a:cubicBezTo>
                    <a:pt x="896" y="1495"/>
                    <a:pt x="902" y="1495"/>
                    <a:pt x="906" y="1499"/>
                  </a:cubicBezTo>
                  <a:cubicBezTo>
                    <a:pt x="937" y="1499"/>
                    <a:pt x="939" y="1509"/>
                    <a:pt x="944" y="1507"/>
                  </a:cubicBezTo>
                  <a:cubicBezTo>
                    <a:pt x="979" y="1513"/>
                    <a:pt x="980" y="1525"/>
                    <a:pt x="984" y="1518"/>
                  </a:cubicBezTo>
                  <a:close/>
                  <a:moveTo>
                    <a:pt x="194" y="560"/>
                  </a:moveTo>
                  <a:cubicBezTo>
                    <a:pt x="193" y="556"/>
                    <a:pt x="197" y="560"/>
                    <a:pt x="199" y="563"/>
                  </a:cubicBezTo>
                  <a:cubicBezTo>
                    <a:pt x="200" y="567"/>
                    <a:pt x="196" y="563"/>
                    <a:pt x="194" y="560"/>
                  </a:cubicBezTo>
                  <a:close/>
                  <a:moveTo>
                    <a:pt x="272" y="655"/>
                  </a:moveTo>
                  <a:cubicBezTo>
                    <a:pt x="271" y="660"/>
                    <a:pt x="274" y="665"/>
                    <a:pt x="273" y="670"/>
                  </a:cubicBezTo>
                  <a:cubicBezTo>
                    <a:pt x="266" y="671"/>
                    <a:pt x="272" y="661"/>
                    <a:pt x="269" y="657"/>
                  </a:cubicBezTo>
                  <a:cubicBezTo>
                    <a:pt x="270" y="652"/>
                    <a:pt x="269" y="647"/>
                    <a:pt x="268" y="641"/>
                  </a:cubicBezTo>
                  <a:cubicBezTo>
                    <a:pt x="275" y="641"/>
                    <a:pt x="269" y="651"/>
                    <a:pt x="272" y="655"/>
                  </a:cubicBezTo>
                  <a:close/>
                  <a:moveTo>
                    <a:pt x="268" y="727"/>
                  </a:moveTo>
                  <a:cubicBezTo>
                    <a:pt x="276" y="724"/>
                    <a:pt x="273" y="733"/>
                    <a:pt x="279" y="738"/>
                  </a:cubicBezTo>
                  <a:cubicBezTo>
                    <a:pt x="274" y="741"/>
                    <a:pt x="272" y="730"/>
                    <a:pt x="268" y="727"/>
                  </a:cubicBezTo>
                  <a:close/>
                  <a:moveTo>
                    <a:pt x="290" y="751"/>
                  </a:moveTo>
                  <a:cubicBezTo>
                    <a:pt x="298" y="753"/>
                    <a:pt x="300" y="766"/>
                    <a:pt x="303" y="772"/>
                  </a:cubicBezTo>
                  <a:cubicBezTo>
                    <a:pt x="296" y="771"/>
                    <a:pt x="298" y="758"/>
                    <a:pt x="290" y="751"/>
                  </a:cubicBezTo>
                  <a:close/>
                  <a:moveTo>
                    <a:pt x="308" y="784"/>
                  </a:moveTo>
                  <a:cubicBezTo>
                    <a:pt x="319" y="781"/>
                    <a:pt x="311" y="795"/>
                    <a:pt x="318" y="801"/>
                  </a:cubicBezTo>
                  <a:cubicBezTo>
                    <a:pt x="308" y="801"/>
                    <a:pt x="317" y="790"/>
                    <a:pt x="308" y="784"/>
                  </a:cubicBezTo>
                  <a:close/>
                  <a:moveTo>
                    <a:pt x="335" y="731"/>
                  </a:moveTo>
                  <a:cubicBezTo>
                    <a:pt x="331" y="739"/>
                    <a:pt x="333" y="748"/>
                    <a:pt x="329" y="756"/>
                  </a:cubicBezTo>
                  <a:cubicBezTo>
                    <a:pt x="331" y="839"/>
                    <a:pt x="330" y="829"/>
                    <a:pt x="331" y="827"/>
                  </a:cubicBezTo>
                  <a:cubicBezTo>
                    <a:pt x="322" y="788"/>
                    <a:pt x="320" y="778"/>
                    <a:pt x="322" y="769"/>
                  </a:cubicBezTo>
                  <a:cubicBezTo>
                    <a:pt x="318" y="724"/>
                    <a:pt x="317" y="720"/>
                    <a:pt x="317" y="717"/>
                  </a:cubicBezTo>
                  <a:cubicBezTo>
                    <a:pt x="318" y="666"/>
                    <a:pt x="315" y="662"/>
                    <a:pt x="318" y="659"/>
                  </a:cubicBezTo>
                  <a:cubicBezTo>
                    <a:pt x="321" y="617"/>
                    <a:pt x="325" y="610"/>
                    <a:pt x="326" y="603"/>
                  </a:cubicBezTo>
                  <a:cubicBezTo>
                    <a:pt x="329" y="554"/>
                    <a:pt x="337" y="551"/>
                    <a:pt x="334" y="546"/>
                  </a:cubicBezTo>
                  <a:cubicBezTo>
                    <a:pt x="340" y="528"/>
                    <a:pt x="337" y="525"/>
                    <a:pt x="340" y="524"/>
                  </a:cubicBezTo>
                  <a:cubicBezTo>
                    <a:pt x="358" y="455"/>
                    <a:pt x="361" y="441"/>
                    <a:pt x="367" y="427"/>
                  </a:cubicBezTo>
                  <a:cubicBezTo>
                    <a:pt x="372" y="400"/>
                    <a:pt x="369" y="396"/>
                    <a:pt x="372" y="393"/>
                  </a:cubicBezTo>
                  <a:cubicBezTo>
                    <a:pt x="373" y="371"/>
                    <a:pt x="375" y="370"/>
                    <a:pt x="377" y="374"/>
                  </a:cubicBezTo>
                  <a:cubicBezTo>
                    <a:pt x="377" y="403"/>
                    <a:pt x="376" y="410"/>
                    <a:pt x="376" y="417"/>
                  </a:cubicBezTo>
                  <a:cubicBezTo>
                    <a:pt x="376" y="432"/>
                    <a:pt x="379" y="436"/>
                    <a:pt x="376" y="439"/>
                  </a:cubicBezTo>
                  <a:cubicBezTo>
                    <a:pt x="374" y="475"/>
                    <a:pt x="370" y="478"/>
                    <a:pt x="372" y="482"/>
                  </a:cubicBezTo>
                  <a:cubicBezTo>
                    <a:pt x="363" y="531"/>
                    <a:pt x="358" y="537"/>
                    <a:pt x="363" y="545"/>
                  </a:cubicBezTo>
                  <a:cubicBezTo>
                    <a:pt x="349" y="586"/>
                    <a:pt x="354" y="590"/>
                    <a:pt x="351" y="593"/>
                  </a:cubicBezTo>
                  <a:cubicBezTo>
                    <a:pt x="346" y="626"/>
                    <a:pt x="344" y="633"/>
                    <a:pt x="342" y="640"/>
                  </a:cubicBezTo>
                  <a:cubicBezTo>
                    <a:pt x="338" y="668"/>
                    <a:pt x="336" y="675"/>
                    <a:pt x="335" y="682"/>
                  </a:cubicBezTo>
                  <a:close/>
                  <a:moveTo>
                    <a:pt x="377" y="918"/>
                  </a:moveTo>
                  <a:cubicBezTo>
                    <a:pt x="384" y="917"/>
                    <a:pt x="377" y="927"/>
                    <a:pt x="384" y="931"/>
                  </a:cubicBezTo>
                  <a:cubicBezTo>
                    <a:pt x="377" y="932"/>
                    <a:pt x="376" y="921"/>
                    <a:pt x="377" y="918"/>
                  </a:cubicBezTo>
                  <a:close/>
                  <a:moveTo>
                    <a:pt x="383" y="897"/>
                  </a:moveTo>
                  <a:cubicBezTo>
                    <a:pt x="382" y="892"/>
                    <a:pt x="387" y="897"/>
                    <a:pt x="385" y="899"/>
                  </a:cubicBezTo>
                  <a:cubicBezTo>
                    <a:pt x="387" y="902"/>
                    <a:pt x="385" y="904"/>
                    <a:pt x="388" y="907"/>
                  </a:cubicBezTo>
                  <a:cubicBezTo>
                    <a:pt x="387" y="914"/>
                    <a:pt x="383" y="899"/>
                    <a:pt x="383" y="897"/>
                  </a:cubicBezTo>
                  <a:close/>
                  <a:moveTo>
                    <a:pt x="454" y="1071"/>
                  </a:moveTo>
                  <a:cubicBezTo>
                    <a:pt x="452" y="1070"/>
                    <a:pt x="449" y="1072"/>
                    <a:pt x="447" y="1068"/>
                  </a:cubicBezTo>
                  <a:cubicBezTo>
                    <a:pt x="405" y="1048"/>
                    <a:pt x="400" y="1045"/>
                    <a:pt x="395" y="1044"/>
                  </a:cubicBezTo>
                  <a:cubicBezTo>
                    <a:pt x="344" y="1022"/>
                    <a:pt x="338" y="1021"/>
                    <a:pt x="333" y="1018"/>
                  </a:cubicBezTo>
                  <a:cubicBezTo>
                    <a:pt x="314" y="1012"/>
                    <a:pt x="310" y="1001"/>
                    <a:pt x="304" y="1004"/>
                  </a:cubicBezTo>
                  <a:cubicBezTo>
                    <a:pt x="227" y="958"/>
                    <a:pt x="222" y="952"/>
                    <a:pt x="217" y="949"/>
                  </a:cubicBezTo>
                  <a:cubicBezTo>
                    <a:pt x="187" y="918"/>
                    <a:pt x="197" y="935"/>
                    <a:pt x="210" y="935"/>
                  </a:cubicBezTo>
                  <a:cubicBezTo>
                    <a:pt x="249" y="953"/>
                    <a:pt x="254" y="958"/>
                    <a:pt x="260" y="960"/>
                  </a:cubicBezTo>
                  <a:cubicBezTo>
                    <a:pt x="301" y="977"/>
                    <a:pt x="306" y="982"/>
                    <a:pt x="311" y="983"/>
                  </a:cubicBezTo>
                  <a:cubicBezTo>
                    <a:pt x="357" y="1005"/>
                    <a:pt x="360" y="1006"/>
                    <a:pt x="363" y="1007"/>
                  </a:cubicBezTo>
                  <a:cubicBezTo>
                    <a:pt x="404" y="1025"/>
                    <a:pt x="402" y="1033"/>
                    <a:pt x="409" y="1031"/>
                  </a:cubicBezTo>
                  <a:cubicBezTo>
                    <a:pt x="437" y="1049"/>
                    <a:pt x="439" y="1056"/>
                    <a:pt x="441" y="1053"/>
                  </a:cubicBezTo>
                  <a:cubicBezTo>
                    <a:pt x="464" y="1081"/>
                    <a:pt x="459" y="1076"/>
                    <a:pt x="454" y="1071"/>
                  </a:cubicBezTo>
                  <a:close/>
                  <a:moveTo>
                    <a:pt x="268" y="1051"/>
                  </a:moveTo>
                  <a:cubicBezTo>
                    <a:pt x="271" y="1051"/>
                    <a:pt x="273" y="1052"/>
                    <a:pt x="276" y="1054"/>
                  </a:cubicBezTo>
                  <a:cubicBezTo>
                    <a:pt x="278" y="1059"/>
                    <a:pt x="270" y="1054"/>
                    <a:pt x="268" y="1051"/>
                  </a:cubicBezTo>
                  <a:close/>
                  <a:moveTo>
                    <a:pt x="580" y="1214"/>
                  </a:moveTo>
                  <a:cubicBezTo>
                    <a:pt x="573" y="1211"/>
                    <a:pt x="567" y="1205"/>
                    <a:pt x="560" y="1205"/>
                  </a:cubicBezTo>
                  <a:cubicBezTo>
                    <a:pt x="529" y="1186"/>
                    <a:pt x="526" y="1184"/>
                    <a:pt x="522" y="1186"/>
                  </a:cubicBezTo>
                  <a:cubicBezTo>
                    <a:pt x="481" y="1169"/>
                    <a:pt x="479" y="1162"/>
                    <a:pt x="475" y="1164"/>
                  </a:cubicBezTo>
                  <a:cubicBezTo>
                    <a:pt x="441" y="1147"/>
                    <a:pt x="434" y="1148"/>
                    <a:pt x="428" y="1143"/>
                  </a:cubicBezTo>
                  <a:cubicBezTo>
                    <a:pt x="404" y="1135"/>
                    <a:pt x="402" y="1125"/>
                    <a:pt x="398" y="1127"/>
                  </a:cubicBezTo>
                  <a:cubicBezTo>
                    <a:pt x="345" y="1102"/>
                    <a:pt x="339" y="1102"/>
                    <a:pt x="333" y="1096"/>
                  </a:cubicBezTo>
                  <a:cubicBezTo>
                    <a:pt x="282" y="1057"/>
                    <a:pt x="286" y="1056"/>
                    <a:pt x="289" y="1061"/>
                  </a:cubicBezTo>
                  <a:cubicBezTo>
                    <a:pt x="303" y="1065"/>
                    <a:pt x="306" y="1064"/>
                    <a:pt x="309" y="1067"/>
                  </a:cubicBezTo>
                  <a:cubicBezTo>
                    <a:pt x="329" y="1073"/>
                    <a:pt x="332" y="1077"/>
                    <a:pt x="336" y="1075"/>
                  </a:cubicBezTo>
                  <a:cubicBezTo>
                    <a:pt x="382" y="1096"/>
                    <a:pt x="389" y="1094"/>
                    <a:pt x="395" y="1100"/>
                  </a:cubicBezTo>
                  <a:cubicBezTo>
                    <a:pt x="420" y="1110"/>
                    <a:pt x="426" y="1117"/>
                    <a:pt x="433" y="1116"/>
                  </a:cubicBezTo>
                  <a:cubicBezTo>
                    <a:pt x="475" y="1138"/>
                    <a:pt x="479" y="1137"/>
                    <a:pt x="482" y="1140"/>
                  </a:cubicBezTo>
                  <a:cubicBezTo>
                    <a:pt x="503" y="1150"/>
                    <a:pt x="505" y="1157"/>
                    <a:pt x="509" y="1155"/>
                  </a:cubicBezTo>
                  <a:cubicBezTo>
                    <a:pt x="552" y="1189"/>
                    <a:pt x="558" y="1193"/>
                    <a:pt x="565" y="1196"/>
                  </a:cubicBezTo>
                  <a:close/>
                  <a:moveTo>
                    <a:pt x="617" y="1274"/>
                  </a:moveTo>
                  <a:cubicBezTo>
                    <a:pt x="613" y="1273"/>
                    <a:pt x="608" y="1272"/>
                    <a:pt x="604" y="1270"/>
                  </a:cubicBezTo>
                  <a:cubicBezTo>
                    <a:pt x="596" y="1264"/>
                    <a:pt x="587" y="1264"/>
                    <a:pt x="579" y="1258"/>
                  </a:cubicBezTo>
                  <a:cubicBezTo>
                    <a:pt x="575" y="1258"/>
                    <a:pt x="570" y="1256"/>
                    <a:pt x="566" y="1254"/>
                  </a:cubicBezTo>
                  <a:cubicBezTo>
                    <a:pt x="562" y="1252"/>
                    <a:pt x="558" y="1249"/>
                    <a:pt x="554" y="1249"/>
                  </a:cubicBezTo>
                  <a:cubicBezTo>
                    <a:pt x="546" y="1247"/>
                    <a:pt x="537" y="1243"/>
                    <a:pt x="529" y="1240"/>
                  </a:cubicBezTo>
                  <a:cubicBezTo>
                    <a:pt x="513" y="1231"/>
                    <a:pt x="495" y="1229"/>
                    <a:pt x="480" y="1216"/>
                  </a:cubicBezTo>
                  <a:cubicBezTo>
                    <a:pt x="475" y="1215"/>
                    <a:pt x="471" y="1216"/>
                    <a:pt x="467" y="1209"/>
                  </a:cubicBezTo>
                  <a:cubicBezTo>
                    <a:pt x="462" y="1214"/>
                    <a:pt x="460" y="1202"/>
                    <a:pt x="455" y="1204"/>
                  </a:cubicBezTo>
                  <a:cubicBezTo>
                    <a:pt x="447" y="1200"/>
                    <a:pt x="439" y="1194"/>
                    <a:pt x="431" y="1192"/>
                  </a:cubicBezTo>
                  <a:cubicBezTo>
                    <a:pt x="427" y="1188"/>
                    <a:pt x="424" y="1185"/>
                    <a:pt x="420" y="1184"/>
                  </a:cubicBezTo>
                  <a:cubicBezTo>
                    <a:pt x="419" y="1181"/>
                    <a:pt x="421" y="1183"/>
                    <a:pt x="423" y="1182"/>
                  </a:cubicBezTo>
                  <a:cubicBezTo>
                    <a:pt x="425" y="1182"/>
                    <a:pt x="427" y="1183"/>
                    <a:pt x="429" y="1186"/>
                  </a:cubicBezTo>
                  <a:cubicBezTo>
                    <a:pt x="434" y="1181"/>
                    <a:pt x="436" y="1194"/>
                    <a:pt x="441" y="1188"/>
                  </a:cubicBezTo>
                  <a:cubicBezTo>
                    <a:pt x="447" y="1196"/>
                    <a:pt x="456" y="1192"/>
                    <a:pt x="462" y="1199"/>
                  </a:cubicBezTo>
                  <a:cubicBezTo>
                    <a:pt x="464" y="1201"/>
                    <a:pt x="467" y="1198"/>
                    <a:pt x="468" y="1200"/>
                  </a:cubicBezTo>
                  <a:cubicBezTo>
                    <a:pt x="470" y="1204"/>
                    <a:pt x="472" y="1203"/>
                    <a:pt x="475" y="1201"/>
                  </a:cubicBezTo>
                  <a:cubicBezTo>
                    <a:pt x="477" y="1208"/>
                    <a:pt x="482" y="1201"/>
                    <a:pt x="484" y="1208"/>
                  </a:cubicBezTo>
                  <a:cubicBezTo>
                    <a:pt x="492" y="1207"/>
                    <a:pt x="499" y="1213"/>
                    <a:pt x="506" y="1216"/>
                  </a:cubicBezTo>
                  <a:cubicBezTo>
                    <a:pt x="515" y="1216"/>
                    <a:pt x="522" y="1222"/>
                    <a:pt x="530" y="1226"/>
                  </a:cubicBezTo>
                  <a:cubicBezTo>
                    <a:pt x="538" y="1225"/>
                    <a:pt x="545" y="1230"/>
                    <a:pt x="552" y="1235"/>
                  </a:cubicBezTo>
                  <a:cubicBezTo>
                    <a:pt x="556" y="1235"/>
                    <a:pt x="559" y="1239"/>
                    <a:pt x="563" y="1240"/>
                  </a:cubicBezTo>
                  <a:cubicBezTo>
                    <a:pt x="567" y="1242"/>
                    <a:pt x="571" y="1239"/>
                    <a:pt x="573" y="1246"/>
                  </a:cubicBezTo>
                  <a:cubicBezTo>
                    <a:pt x="581" y="1247"/>
                    <a:pt x="588" y="1254"/>
                    <a:pt x="595" y="1254"/>
                  </a:cubicBezTo>
                  <a:cubicBezTo>
                    <a:pt x="597" y="1256"/>
                    <a:pt x="598" y="1258"/>
                    <a:pt x="599" y="1260"/>
                  </a:cubicBezTo>
                  <a:cubicBezTo>
                    <a:pt x="604" y="1262"/>
                    <a:pt x="609" y="1265"/>
                    <a:pt x="614" y="1265"/>
                  </a:cubicBezTo>
                  <a:cubicBezTo>
                    <a:pt x="618" y="1269"/>
                    <a:pt x="623" y="1274"/>
                    <a:pt x="628" y="1274"/>
                  </a:cubicBezTo>
                  <a:cubicBezTo>
                    <a:pt x="629" y="1283"/>
                    <a:pt x="620" y="1272"/>
                    <a:pt x="617" y="1274"/>
                  </a:cubicBezTo>
                  <a:close/>
                  <a:moveTo>
                    <a:pt x="805" y="1319"/>
                  </a:moveTo>
                  <a:cubicBezTo>
                    <a:pt x="807" y="1316"/>
                    <a:pt x="803" y="1312"/>
                    <a:pt x="802" y="1308"/>
                  </a:cubicBezTo>
                  <a:cubicBezTo>
                    <a:pt x="798" y="1300"/>
                    <a:pt x="801" y="1294"/>
                    <a:pt x="795" y="1286"/>
                  </a:cubicBezTo>
                  <a:cubicBezTo>
                    <a:pt x="796" y="1283"/>
                    <a:pt x="793" y="1279"/>
                    <a:pt x="792" y="1275"/>
                  </a:cubicBezTo>
                  <a:cubicBezTo>
                    <a:pt x="792" y="1271"/>
                    <a:pt x="789" y="1267"/>
                    <a:pt x="789" y="1263"/>
                  </a:cubicBezTo>
                  <a:cubicBezTo>
                    <a:pt x="784" y="1259"/>
                    <a:pt x="792" y="1257"/>
                    <a:pt x="786" y="1252"/>
                  </a:cubicBezTo>
                  <a:cubicBezTo>
                    <a:pt x="788" y="1249"/>
                    <a:pt x="782" y="1245"/>
                    <a:pt x="785" y="1242"/>
                  </a:cubicBezTo>
                  <a:cubicBezTo>
                    <a:pt x="779" y="1240"/>
                    <a:pt x="788" y="1232"/>
                    <a:pt x="782" y="1234"/>
                  </a:cubicBezTo>
                  <a:cubicBezTo>
                    <a:pt x="780" y="1230"/>
                    <a:pt x="785" y="1227"/>
                    <a:pt x="779" y="1223"/>
                  </a:cubicBezTo>
                  <a:cubicBezTo>
                    <a:pt x="777" y="1216"/>
                    <a:pt x="771" y="1208"/>
                    <a:pt x="775" y="1202"/>
                  </a:cubicBezTo>
                  <a:cubicBezTo>
                    <a:pt x="766" y="1186"/>
                    <a:pt x="772" y="1173"/>
                    <a:pt x="762" y="1157"/>
                  </a:cubicBezTo>
                  <a:cubicBezTo>
                    <a:pt x="762" y="1151"/>
                    <a:pt x="764" y="1145"/>
                    <a:pt x="759" y="1138"/>
                  </a:cubicBezTo>
                  <a:cubicBezTo>
                    <a:pt x="763" y="1133"/>
                    <a:pt x="757" y="1126"/>
                    <a:pt x="757" y="1120"/>
                  </a:cubicBezTo>
                  <a:cubicBezTo>
                    <a:pt x="762" y="1115"/>
                    <a:pt x="752" y="1107"/>
                    <a:pt x="757" y="1102"/>
                  </a:cubicBezTo>
                  <a:cubicBezTo>
                    <a:pt x="753" y="1095"/>
                    <a:pt x="756" y="1090"/>
                    <a:pt x="752" y="1084"/>
                  </a:cubicBezTo>
                  <a:cubicBezTo>
                    <a:pt x="757" y="1082"/>
                    <a:pt x="759" y="1092"/>
                    <a:pt x="763" y="1095"/>
                  </a:cubicBezTo>
                  <a:cubicBezTo>
                    <a:pt x="764" y="1101"/>
                    <a:pt x="771" y="1108"/>
                    <a:pt x="771" y="1113"/>
                  </a:cubicBezTo>
                  <a:cubicBezTo>
                    <a:pt x="774" y="1123"/>
                    <a:pt x="774" y="1132"/>
                    <a:pt x="777" y="1141"/>
                  </a:cubicBezTo>
                  <a:cubicBezTo>
                    <a:pt x="776" y="1145"/>
                    <a:pt x="777" y="1150"/>
                    <a:pt x="779" y="1155"/>
                  </a:cubicBezTo>
                  <a:cubicBezTo>
                    <a:pt x="776" y="1159"/>
                    <a:pt x="783" y="1164"/>
                    <a:pt x="780" y="1168"/>
                  </a:cubicBezTo>
                  <a:cubicBezTo>
                    <a:pt x="783" y="1178"/>
                    <a:pt x="783" y="1186"/>
                    <a:pt x="787" y="1196"/>
                  </a:cubicBezTo>
                  <a:cubicBezTo>
                    <a:pt x="784" y="1199"/>
                    <a:pt x="791" y="1205"/>
                    <a:pt x="788" y="1208"/>
                  </a:cubicBezTo>
                  <a:cubicBezTo>
                    <a:pt x="790" y="1213"/>
                    <a:pt x="790" y="1217"/>
                    <a:pt x="795" y="1222"/>
                  </a:cubicBezTo>
                  <a:cubicBezTo>
                    <a:pt x="789" y="1226"/>
                    <a:pt x="793" y="1231"/>
                    <a:pt x="797" y="1237"/>
                  </a:cubicBezTo>
                  <a:cubicBezTo>
                    <a:pt x="791" y="1240"/>
                    <a:pt x="797" y="1245"/>
                    <a:pt x="798" y="1249"/>
                  </a:cubicBezTo>
                  <a:cubicBezTo>
                    <a:pt x="792" y="1257"/>
                    <a:pt x="805" y="1267"/>
                    <a:pt x="800" y="1275"/>
                  </a:cubicBezTo>
                  <a:cubicBezTo>
                    <a:pt x="807" y="1281"/>
                    <a:pt x="801" y="1284"/>
                    <a:pt x="805" y="1290"/>
                  </a:cubicBezTo>
                  <a:cubicBezTo>
                    <a:pt x="807" y="1294"/>
                    <a:pt x="806" y="1298"/>
                    <a:pt x="806" y="1302"/>
                  </a:cubicBezTo>
                  <a:cubicBezTo>
                    <a:pt x="808" y="1311"/>
                    <a:pt x="809" y="1319"/>
                    <a:pt x="811" y="1328"/>
                  </a:cubicBezTo>
                  <a:cubicBezTo>
                    <a:pt x="805" y="1330"/>
                    <a:pt x="808" y="1322"/>
                    <a:pt x="805" y="1319"/>
                  </a:cubicBezTo>
                  <a:close/>
                  <a:moveTo>
                    <a:pt x="825" y="1377"/>
                  </a:moveTo>
                  <a:cubicBezTo>
                    <a:pt x="822" y="1373"/>
                    <a:pt x="823" y="1369"/>
                    <a:pt x="818" y="1364"/>
                  </a:cubicBezTo>
                  <a:cubicBezTo>
                    <a:pt x="822" y="1360"/>
                    <a:pt x="813" y="1353"/>
                    <a:pt x="816" y="1349"/>
                  </a:cubicBezTo>
                  <a:cubicBezTo>
                    <a:pt x="810" y="1344"/>
                    <a:pt x="813" y="1340"/>
                    <a:pt x="808" y="1335"/>
                  </a:cubicBezTo>
                  <a:cubicBezTo>
                    <a:pt x="816" y="1330"/>
                    <a:pt x="814" y="1343"/>
                    <a:pt x="816" y="1346"/>
                  </a:cubicBezTo>
                  <a:cubicBezTo>
                    <a:pt x="821" y="1352"/>
                    <a:pt x="818" y="1356"/>
                    <a:pt x="824" y="1362"/>
                  </a:cubicBezTo>
                  <a:cubicBezTo>
                    <a:pt x="821" y="1369"/>
                    <a:pt x="831" y="1379"/>
                    <a:pt x="832" y="1388"/>
                  </a:cubicBezTo>
                  <a:cubicBezTo>
                    <a:pt x="826" y="1390"/>
                    <a:pt x="828" y="1380"/>
                    <a:pt x="825" y="1377"/>
                  </a:cubicBezTo>
                  <a:close/>
                  <a:moveTo>
                    <a:pt x="750" y="1257"/>
                  </a:moveTo>
                  <a:cubicBezTo>
                    <a:pt x="752" y="1260"/>
                    <a:pt x="755" y="1264"/>
                    <a:pt x="757" y="1267"/>
                  </a:cubicBezTo>
                  <a:cubicBezTo>
                    <a:pt x="754" y="1272"/>
                    <a:pt x="762" y="1279"/>
                    <a:pt x="761" y="1284"/>
                  </a:cubicBezTo>
                  <a:cubicBezTo>
                    <a:pt x="759" y="1289"/>
                    <a:pt x="763" y="1294"/>
                    <a:pt x="764" y="1300"/>
                  </a:cubicBezTo>
                  <a:cubicBezTo>
                    <a:pt x="765" y="1305"/>
                    <a:pt x="771" y="1311"/>
                    <a:pt x="771" y="1317"/>
                  </a:cubicBezTo>
                  <a:cubicBezTo>
                    <a:pt x="774" y="1320"/>
                    <a:pt x="773" y="1322"/>
                    <a:pt x="774" y="1325"/>
                  </a:cubicBezTo>
                  <a:cubicBezTo>
                    <a:pt x="776" y="1327"/>
                    <a:pt x="778" y="1330"/>
                    <a:pt x="776" y="1332"/>
                  </a:cubicBezTo>
                  <a:cubicBezTo>
                    <a:pt x="783" y="1341"/>
                    <a:pt x="783" y="1356"/>
                    <a:pt x="792" y="1361"/>
                  </a:cubicBezTo>
                  <a:cubicBezTo>
                    <a:pt x="790" y="1363"/>
                    <a:pt x="793" y="1366"/>
                    <a:pt x="795" y="1369"/>
                  </a:cubicBezTo>
                  <a:cubicBezTo>
                    <a:pt x="797" y="1372"/>
                    <a:pt x="795" y="1374"/>
                    <a:pt x="798" y="1377"/>
                  </a:cubicBezTo>
                  <a:cubicBezTo>
                    <a:pt x="798" y="1382"/>
                    <a:pt x="807" y="1388"/>
                    <a:pt x="801" y="1392"/>
                  </a:cubicBezTo>
                  <a:cubicBezTo>
                    <a:pt x="779" y="1365"/>
                    <a:pt x="778" y="1342"/>
                    <a:pt x="763" y="1317"/>
                  </a:cubicBezTo>
                  <a:cubicBezTo>
                    <a:pt x="764" y="1312"/>
                    <a:pt x="764" y="1307"/>
                    <a:pt x="760" y="1301"/>
                  </a:cubicBezTo>
                  <a:cubicBezTo>
                    <a:pt x="762" y="1296"/>
                    <a:pt x="756" y="1291"/>
                    <a:pt x="757" y="1286"/>
                  </a:cubicBezTo>
                  <a:cubicBezTo>
                    <a:pt x="757" y="1281"/>
                    <a:pt x="754" y="1276"/>
                    <a:pt x="752" y="1271"/>
                  </a:cubicBezTo>
                  <a:cubicBezTo>
                    <a:pt x="754" y="1267"/>
                    <a:pt x="749" y="1261"/>
                    <a:pt x="750" y="1257"/>
                  </a:cubicBezTo>
                  <a:cubicBezTo>
                    <a:pt x="743" y="1251"/>
                    <a:pt x="755" y="1253"/>
                    <a:pt x="750" y="1257"/>
                  </a:cubicBezTo>
                  <a:close/>
                  <a:moveTo>
                    <a:pt x="732" y="1176"/>
                  </a:moveTo>
                  <a:cubicBezTo>
                    <a:pt x="734" y="1178"/>
                    <a:pt x="734" y="1179"/>
                    <a:pt x="733" y="1180"/>
                  </a:cubicBezTo>
                  <a:cubicBezTo>
                    <a:pt x="737" y="1184"/>
                    <a:pt x="732" y="1187"/>
                    <a:pt x="737" y="1191"/>
                  </a:cubicBezTo>
                  <a:cubicBezTo>
                    <a:pt x="733" y="1195"/>
                    <a:pt x="740" y="1200"/>
                    <a:pt x="737" y="1205"/>
                  </a:cubicBezTo>
                  <a:cubicBezTo>
                    <a:pt x="734" y="1200"/>
                    <a:pt x="733" y="1196"/>
                    <a:pt x="736" y="1192"/>
                  </a:cubicBezTo>
                  <a:cubicBezTo>
                    <a:pt x="731" y="1185"/>
                    <a:pt x="731" y="1179"/>
                    <a:pt x="730" y="1172"/>
                  </a:cubicBezTo>
                  <a:cubicBezTo>
                    <a:pt x="733" y="1171"/>
                    <a:pt x="730" y="1174"/>
                    <a:pt x="732" y="1176"/>
                  </a:cubicBezTo>
                  <a:close/>
                  <a:moveTo>
                    <a:pt x="727" y="1158"/>
                  </a:moveTo>
                  <a:cubicBezTo>
                    <a:pt x="726" y="1149"/>
                    <a:pt x="735" y="1168"/>
                    <a:pt x="728" y="1162"/>
                  </a:cubicBezTo>
                  <a:cubicBezTo>
                    <a:pt x="725" y="1160"/>
                    <a:pt x="728" y="1159"/>
                    <a:pt x="727" y="1158"/>
                  </a:cubicBezTo>
                  <a:close/>
                  <a:moveTo>
                    <a:pt x="687" y="988"/>
                  </a:moveTo>
                  <a:cubicBezTo>
                    <a:pt x="686" y="980"/>
                    <a:pt x="691" y="972"/>
                    <a:pt x="688" y="963"/>
                  </a:cubicBezTo>
                  <a:cubicBezTo>
                    <a:pt x="690" y="939"/>
                    <a:pt x="692" y="942"/>
                    <a:pt x="690" y="943"/>
                  </a:cubicBezTo>
                  <a:cubicBezTo>
                    <a:pt x="691" y="958"/>
                    <a:pt x="690" y="959"/>
                    <a:pt x="692" y="961"/>
                  </a:cubicBezTo>
                  <a:cubicBezTo>
                    <a:pt x="692" y="977"/>
                    <a:pt x="693" y="981"/>
                    <a:pt x="692" y="985"/>
                  </a:cubicBezTo>
                  <a:cubicBezTo>
                    <a:pt x="698" y="1018"/>
                    <a:pt x="694" y="1026"/>
                    <a:pt x="698" y="1034"/>
                  </a:cubicBezTo>
                  <a:cubicBezTo>
                    <a:pt x="707" y="1091"/>
                    <a:pt x="704" y="1098"/>
                    <a:pt x="708" y="1107"/>
                  </a:cubicBezTo>
                  <a:cubicBezTo>
                    <a:pt x="711" y="1139"/>
                    <a:pt x="716" y="1148"/>
                    <a:pt x="715" y="1156"/>
                  </a:cubicBezTo>
                  <a:cubicBezTo>
                    <a:pt x="725" y="1197"/>
                    <a:pt x="729" y="1214"/>
                    <a:pt x="734" y="1231"/>
                  </a:cubicBezTo>
                  <a:cubicBezTo>
                    <a:pt x="749" y="1288"/>
                    <a:pt x="747" y="1296"/>
                    <a:pt x="752" y="1306"/>
                  </a:cubicBezTo>
                  <a:cubicBezTo>
                    <a:pt x="764" y="1347"/>
                    <a:pt x="773" y="1364"/>
                    <a:pt x="782" y="1381"/>
                  </a:cubicBezTo>
                  <a:cubicBezTo>
                    <a:pt x="746" y="1345"/>
                    <a:pt x="746" y="1340"/>
                    <a:pt x="740" y="1333"/>
                  </a:cubicBezTo>
                  <a:cubicBezTo>
                    <a:pt x="729" y="1298"/>
                    <a:pt x="730" y="1290"/>
                    <a:pt x="721" y="1280"/>
                  </a:cubicBezTo>
                  <a:cubicBezTo>
                    <a:pt x="713" y="1238"/>
                    <a:pt x="715" y="1234"/>
                    <a:pt x="712" y="1230"/>
                  </a:cubicBezTo>
                  <a:cubicBezTo>
                    <a:pt x="706" y="1195"/>
                    <a:pt x="704" y="1194"/>
                    <a:pt x="704" y="1193"/>
                  </a:cubicBezTo>
                  <a:cubicBezTo>
                    <a:pt x="701" y="1173"/>
                    <a:pt x="699" y="1164"/>
                    <a:pt x="699" y="1156"/>
                  </a:cubicBezTo>
                  <a:cubicBezTo>
                    <a:pt x="691" y="1100"/>
                    <a:pt x="690" y="1092"/>
                    <a:pt x="691" y="1084"/>
                  </a:cubicBezTo>
                  <a:close/>
                  <a:moveTo>
                    <a:pt x="736" y="1347"/>
                  </a:moveTo>
                  <a:cubicBezTo>
                    <a:pt x="730" y="1348"/>
                    <a:pt x="730" y="1337"/>
                    <a:pt x="727" y="1334"/>
                  </a:cubicBezTo>
                  <a:cubicBezTo>
                    <a:pt x="734" y="1333"/>
                    <a:pt x="734" y="1344"/>
                    <a:pt x="736" y="1347"/>
                  </a:cubicBezTo>
                  <a:close/>
                  <a:moveTo>
                    <a:pt x="678" y="1070"/>
                  </a:moveTo>
                  <a:cubicBezTo>
                    <a:pt x="684" y="1068"/>
                    <a:pt x="678" y="1073"/>
                    <a:pt x="680" y="1076"/>
                  </a:cubicBezTo>
                  <a:cubicBezTo>
                    <a:pt x="684" y="1082"/>
                    <a:pt x="675" y="1078"/>
                    <a:pt x="678" y="1070"/>
                  </a:cubicBezTo>
                  <a:close/>
                  <a:moveTo>
                    <a:pt x="716" y="1310"/>
                  </a:moveTo>
                  <a:cubicBezTo>
                    <a:pt x="716" y="1305"/>
                    <a:pt x="710" y="1299"/>
                    <a:pt x="709" y="1294"/>
                  </a:cubicBezTo>
                  <a:cubicBezTo>
                    <a:pt x="710" y="1289"/>
                    <a:pt x="705" y="1283"/>
                    <a:pt x="706" y="1278"/>
                  </a:cubicBezTo>
                  <a:cubicBezTo>
                    <a:pt x="703" y="1275"/>
                    <a:pt x="704" y="1272"/>
                    <a:pt x="705" y="1270"/>
                  </a:cubicBezTo>
                  <a:cubicBezTo>
                    <a:pt x="702" y="1269"/>
                    <a:pt x="703" y="1267"/>
                    <a:pt x="702" y="1264"/>
                  </a:cubicBezTo>
                  <a:cubicBezTo>
                    <a:pt x="697" y="1253"/>
                    <a:pt x="697" y="1242"/>
                    <a:pt x="693" y="1230"/>
                  </a:cubicBezTo>
                  <a:cubicBezTo>
                    <a:pt x="694" y="1225"/>
                    <a:pt x="691" y="1219"/>
                    <a:pt x="693" y="1214"/>
                  </a:cubicBezTo>
                  <a:cubicBezTo>
                    <a:pt x="689" y="1208"/>
                    <a:pt x="692" y="1204"/>
                    <a:pt x="692" y="1199"/>
                  </a:cubicBezTo>
                  <a:cubicBezTo>
                    <a:pt x="686" y="1180"/>
                    <a:pt x="684" y="1162"/>
                    <a:pt x="683" y="1144"/>
                  </a:cubicBezTo>
                  <a:cubicBezTo>
                    <a:pt x="684" y="1135"/>
                    <a:pt x="679" y="1126"/>
                    <a:pt x="682" y="1117"/>
                  </a:cubicBezTo>
                  <a:cubicBezTo>
                    <a:pt x="676" y="1107"/>
                    <a:pt x="683" y="1100"/>
                    <a:pt x="679" y="1090"/>
                  </a:cubicBezTo>
                  <a:cubicBezTo>
                    <a:pt x="684" y="1088"/>
                    <a:pt x="681" y="1096"/>
                    <a:pt x="682" y="1099"/>
                  </a:cubicBezTo>
                  <a:cubicBezTo>
                    <a:pt x="682" y="1102"/>
                    <a:pt x="683" y="1106"/>
                    <a:pt x="682" y="1109"/>
                  </a:cubicBezTo>
                  <a:cubicBezTo>
                    <a:pt x="684" y="1117"/>
                    <a:pt x="686" y="1124"/>
                    <a:pt x="683" y="1130"/>
                  </a:cubicBezTo>
                  <a:cubicBezTo>
                    <a:pt x="686" y="1138"/>
                    <a:pt x="688" y="1145"/>
                    <a:pt x="689" y="1153"/>
                  </a:cubicBezTo>
                  <a:cubicBezTo>
                    <a:pt x="687" y="1156"/>
                    <a:pt x="691" y="1160"/>
                    <a:pt x="692" y="1164"/>
                  </a:cubicBezTo>
                  <a:cubicBezTo>
                    <a:pt x="687" y="1167"/>
                    <a:pt x="693" y="1171"/>
                    <a:pt x="690" y="1173"/>
                  </a:cubicBezTo>
                  <a:cubicBezTo>
                    <a:pt x="694" y="1180"/>
                    <a:pt x="697" y="1187"/>
                    <a:pt x="696" y="1193"/>
                  </a:cubicBezTo>
                  <a:cubicBezTo>
                    <a:pt x="697" y="1196"/>
                    <a:pt x="697" y="1199"/>
                    <a:pt x="698" y="1203"/>
                  </a:cubicBezTo>
                  <a:cubicBezTo>
                    <a:pt x="696" y="1206"/>
                    <a:pt x="702" y="1210"/>
                    <a:pt x="699" y="1212"/>
                  </a:cubicBezTo>
                  <a:cubicBezTo>
                    <a:pt x="702" y="1225"/>
                    <a:pt x="703" y="1237"/>
                    <a:pt x="707" y="1250"/>
                  </a:cubicBezTo>
                  <a:cubicBezTo>
                    <a:pt x="708" y="1274"/>
                    <a:pt x="726" y="1302"/>
                    <a:pt x="727" y="1326"/>
                  </a:cubicBezTo>
                  <a:cubicBezTo>
                    <a:pt x="721" y="1327"/>
                    <a:pt x="718" y="1315"/>
                    <a:pt x="716" y="1310"/>
                  </a:cubicBezTo>
                  <a:close/>
                  <a:moveTo>
                    <a:pt x="591" y="1343"/>
                  </a:moveTo>
                  <a:cubicBezTo>
                    <a:pt x="583" y="1344"/>
                    <a:pt x="576" y="1334"/>
                    <a:pt x="568" y="1336"/>
                  </a:cubicBezTo>
                  <a:cubicBezTo>
                    <a:pt x="565" y="1330"/>
                    <a:pt x="572" y="1336"/>
                    <a:pt x="574" y="1334"/>
                  </a:cubicBezTo>
                  <a:cubicBezTo>
                    <a:pt x="577" y="1336"/>
                    <a:pt x="579" y="1334"/>
                    <a:pt x="582" y="1336"/>
                  </a:cubicBezTo>
                  <a:cubicBezTo>
                    <a:pt x="587" y="1339"/>
                    <a:pt x="593" y="1337"/>
                    <a:pt x="598" y="1344"/>
                  </a:cubicBezTo>
                  <a:cubicBezTo>
                    <a:pt x="607" y="1344"/>
                    <a:pt x="617" y="1346"/>
                    <a:pt x="627" y="1347"/>
                  </a:cubicBezTo>
                  <a:cubicBezTo>
                    <a:pt x="632" y="1349"/>
                    <a:pt x="637" y="1350"/>
                    <a:pt x="642" y="1350"/>
                  </a:cubicBezTo>
                  <a:cubicBezTo>
                    <a:pt x="646" y="1353"/>
                    <a:pt x="651" y="1353"/>
                    <a:pt x="655" y="1354"/>
                  </a:cubicBezTo>
                  <a:cubicBezTo>
                    <a:pt x="661" y="1352"/>
                    <a:pt x="665" y="1356"/>
                    <a:pt x="671" y="1356"/>
                  </a:cubicBezTo>
                  <a:cubicBezTo>
                    <a:pt x="675" y="1357"/>
                    <a:pt x="680" y="1358"/>
                    <a:pt x="684" y="1360"/>
                  </a:cubicBezTo>
                  <a:cubicBezTo>
                    <a:pt x="693" y="1361"/>
                    <a:pt x="702" y="1366"/>
                    <a:pt x="711" y="1364"/>
                  </a:cubicBezTo>
                  <a:cubicBezTo>
                    <a:pt x="722" y="1373"/>
                    <a:pt x="735" y="1372"/>
                    <a:pt x="746" y="1380"/>
                  </a:cubicBezTo>
                  <a:cubicBezTo>
                    <a:pt x="750" y="1379"/>
                    <a:pt x="753" y="1379"/>
                    <a:pt x="755" y="1381"/>
                  </a:cubicBezTo>
                  <a:cubicBezTo>
                    <a:pt x="757" y="1389"/>
                    <a:pt x="762" y="1379"/>
                    <a:pt x="764" y="1386"/>
                  </a:cubicBezTo>
                  <a:cubicBezTo>
                    <a:pt x="770" y="1383"/>
                    <a:pt x="774" y="1394"/>
                    <a:pt x="781" y="1390"/>
                  </a:cubicBezTo>
                  <a:cubicBezTo>
                    <a:pt x="782" y="1393"/>
                    <a:pt x="784" y="1395"/>
                    <a:pt x="786" y="1394"/>
                  </a:cubicBezTo>
                  <a:cubicBezTo>
                    <a:pt x="786" y="1397"/>
                    <a:pt x="786" y="1399"/>
                    <a:pt x="789" y="1398"/>
                  </a:cubicBezTo>
                  <a:cubicBezTo>
                    <a:pt x="792" y="1398"/>
                    <a:pt x="795" y="1403"/>
                    <a:pt x="798" y="1407"/>
                  </a:cubicBezTo>
                  <a:cubicBezTo>
                    <a:pt x="791" y="1410"/>
                    <a:pt x="786" y="1403"/>
                    <a:pt x="780" y="1404"/>
                  </a:cubicBezTo>
                  <a:cubicBezTo>
                    <a:pt x="774" y="1399"/>
                    <a:pt x="768" y="1401"/>
                    <a:pt x="763" y="1395"/>
                  </a:cubicBezTo>
                  <a:cubicBezTo>
                    <a:pt x="758" y="1394"/>
                    <a:pt x="753" y="1395"/>
                    <a:pt x="749" y="1391"/>
                  </a:cubicBezTo>
                  <a:cubicBezTo>
                    <a:pt x="745" y="1391"/>
                    <a:pt x="741" y="1390"/>
                    <a:pt x="737" y="1389"/>
                  </a:cubicBezTo>
                  <a:cubicBezTo>
                    <a:pt x="729" y="1388"/>
                    <a:pt x="721" y="1384"/>
                    <a:pt x="713" y="1382"/>
                  </a:cubicBezTo>
                  <a:cubicBezTo>
                    <a:pt x="705" y="1380"/>
                    <a:pt x="696" y="1378"/>
                    <a:pt x="688" y="1376"/>
                  </a:cubicBezTo>
                  <a:cubicBezTo>
                    <a:pt x="679" y="1375"/>
                    <a:pt x="671" y="1373"/>
                    <a:pt x="664" y="1369"/>
                  </a:cubicBezTo>
                  <a:cubicBezTo>
                    <a:pt x="661" y="1368"/>
                    <a:pt x="658" y="1370"/>
                    <a:pt x="656" y="1366"/>
                  </a:cubicBezTo>
                  <a:cubicBezTo>
                    <a:pt x="654" y="1367"/>
                    <a:pt x="653" y="1364"/>
                    <a:pt x="650" y="1365"/>
                  </a:cubicBezTo>
                  <a:cubicBezTo>
                    <a:pt x="647" y="1361"/>
                    <a:pt x="642" y="1366"/>
                    <a:pt x="639" y="1360"/>
                  </a:cubicBezTo>
                  <a:cubicBezTo>
                    <a:pt x="630" y="1360"/>
                    <a:pt x="623" y="1356"/>
                    <a:pt x="615" y="1353"/>
                  </a:cubicBezTo>
                  <a:cubicBezTo>
                    <a:pt x="607" y="1348"/>
                    <a:pt x="599" y="1348"/>
                    <a:pt x="591" y="1343"/>
                  </a:cubicBezTo>
                  <a:close/>
                  <a:moveTo>
                    <a:pt x="862" y="1455"/>
                  </a:moveTo>
                  <a:cubicBezTo>
                    <a:pt x="859" y="1456"/>
                    <a:pt x="857" y="1456"/>
                    <a:pt x="854" y="1453"/>
                  </a:cubicBezTo>
                  <a:cubicBezTo>
                    <a:pt x="849" y="1453"/>
                    <a:pt x="844" y="1449"/>
                    <a:pt x="838" y="1448"/>
                  </a:cubicBezTo>
                  <a:cubicBezTo>
                    <a:pt x="828" y="1443"/>
                    <a:pt x="817" y="1443"/>
                    <a:pt x="807" y="1438"/>
                  </a:cubicBezTo>
                  <a:cubicBezTo>
                    <a:pt x="796" y="1436"/>
                    <a:pt x="786" y="1431"/>
                    <a:pt x="775" y="1431"/>
                  </a:cubicBezTo>
                  <a:cubicBezTo>
                    <a:pt x="771" y="1424"/>
                    <a:pt x="764" y="1431"/>
                    <a:pt x="759" y="1424"/>
                  </a:cubicBezTo>
                  <a:cubicBezTo>
                    <a:pt x="754" y="1427"/>
                    <a:pt x="750" y="1419"/>
                    <a:pt x="744" y="1422"/>
                  </a:cubicBezTo>
                  <a:cubicBezTo>
                    <a:pt x="734" y="1413"/>
                    <a:pt x="722" y="1416"/>
                    <a:pt x="712" y="1410"/>
                  </a:cubicBezTo>
                  <a:cubicBezTo>
                    <a:pt x="707" y="1405"/>
                    <a:pt x="700" y="1410"/>
                    <a:pt x="696" y="1402"/>
                  </a:cubicBezTo>
                  <a:cubicBezTo>
                    <a:pt x="690" y="1403"/>
                    <a:pt x="685" y="1401"/>
                    <a:pt x="681" y="1397"/>
                  </a:cubicBezTo>
                  <a:cubicBezTo>
                    <a:pt x="670" y="1394"/>
                    <a:pt x="660" y="1389"/>
                    <a:pt x="650" y="1384"/>
                  </a:cubicBezTo>
                  <a:cubicBezTo>
                    <a:pt x="646" y="1377"/>
                    <a:pt x="639" y="1382"/>
                    <a:pt x="635" y="1374"/>
                  </a:cubicBezTo>
                  <a:cubicBezTo>
                    <a:pt x="629" y="1374"/>
                    <a:pt x="625" y="1367"/>
                    <a:pt x="620" y="1368"/>
                  </a:cubicBezTo>
                  <a:cubicBezTo>
                    <a:pt x="619" y="1366"/>
                    <a:pt x="618" y="1364"/>
                    <a:pt x="616" y="1363"/>
                  </a:cubicBezTo>
                  <a:cubicBezTo>
                    <a:pt x="626" y="1363"/>
                    <a:pt x="635" y="1369"/>
                    <a:pt x="644" y="1372"/>
                  </a:cubicBezTo>
                  <a:cubicBezTo>
                    <a:pt x="654" y="1376"/>
                    <a:pt x="663" y="1379"/>
                    <a:pt x="673" y="1381"/>
                  </a:cubicBezTo>
                  <a:cubicBezTo>
                    <a:pt x="677" y="1385"/>
                    <a:pt x="682" y="1385"/>
                    <a:pt x="687" y="1387"/>
                  </a:cubicBezTo>
                  <a:cubicBezTo>
                    <a:pt x="690" y="1386"/>
                    <a:pt x="693" y="1387"/>
                    <a:pt x="695" y="1390"/>
                  </a:cubicBezTo>
                  <a:cubicBezTo>
                    <a:pt x="697" y="1387"/>
                    <a:pt x="699" y="1389"/>
                    <a:pt x="701" y="1391"/>
                  </a:cubicBezTo>
                  <a:cubicBezTo>
                    <a:pt x="706" y="1386"/>
                    <a:pt x="709" y="1395"/>
                    <a:pt x="715" y="1392"/>
                  </a:cubicBezTo>
                  <a:cubicBezTo>
                    <a:pt x="716" y="1396"/>
                    <a:pt x="720" y="1392"/>
                    <a:pt x="722" y="1394"/>
                  </a:cubicBezTo>
                  <a:cubicBezTo>
                    <a:pt x="724" y="1395"/>
                    <a:pt x="726" y="1396"/>
                    <a:pt x="728" y="1398"/>
                  </a:cubicBezTo>
                  <a:cubicBezTo>
                    <a:pt x="733" y="1400"/>
                    <a:pt x="738" y="1398"/>
                    <a:pt x="743" y="1401"/>
                  </a:cubicBezTo>
                  <a:cubicBezTo>
                    <a:pt x="748" y="1400"/>
                    <a:pt x="751" y="1407"/>
                    <a:pt x="757" y="1402"/>
                  </a:cubicBezTo>
                  <a:cubicBezTo>
                    <a:pt x="766" y="1410"/>
                    <a:pt x="776" y="1411"/>
                    <a:pt x="786" y="1416"/>
                  </a:cubicBezTo>
                  <a:cubicBezTo>
                    <a:pt x="796" y="1416"/>
                    <a:pt x="804" y="1425"/>
                    <a:pt x="814" y="1425"/>
                  </a:cubicBezTo>
                  <a:cubicBezTo>
                    <a:pt x="822" y="1434"/>
                    <a:pt x="833" y="1431"/>
                    <a:pt x="841" y="1438"/>
                  </a:cubicBezTo>
                  <a:cubicBezTo>
                    <a:pt x="850" y="1444"/>
                    <a:pt x="859" y="1451"/>
                    <a:pt x="868" y="1453"/>
                  </a:cubicBezTo>
                  <a:cubicBezTo>
                    <a:pt x="871" y="1458"/>
                    <a:pt x="863" y="1458"/>
                    <a:pt x="862" y="1455"/>
                  </a:cubicBezTo>
                  <a:close/>
                  <a:moveTo>
                    <a:pt x="840" y="1425"/>
                  </a:moveTo>
                  <a:cubicBezTo>
                    <a:pt x="842" y="1424"/>
                    <a:pt x="844" y="1423"/>
                    <a:pt x="846" y="1421"/>
                  </a:cubicBezTo>
                  <a:cubicBezTo>
                    <a:pt x="847" y="1424"/>
                    <a:pt x="849" y="1426"/>
                    <a:pt x="851" y="1428"/>
                  </a:cubicBezTo>
                  <a:cubicBezTo>
                    <a:pt x="846" y="1432"/>
                    <a:pt x="843" y="1428"/>
                    <a:pt x="840" y="1425"/>
                  </a:cubicBezTo>
                  <a:close/>
                  <a:moveTo>
                    <a:pt x="860" y="1430"/>
                  </a:moveTo>
                  <a:cubicBezTo>
                    <a:pt x="863" y="1427"/>
                    <a:pt x="855" y="1422"/>
                    <a:pt x="857" y="1419"/>
                  </a:cubicBezTo>
                  <a:cubicBezTo>
                    <a:pt x="837" y="1377"/>
                    <a:pt x="840" y="1373"/>
                    <a:pt x="834" y="1368"/>
                  </a:cubicBezTo>
                  <a:cubicBezTo>
                    <a:pt x="825" y="1337"/>
                    <a:pt x="822" y="1332"/>
                    <a:pt x="822" y="1328"/>
                  </a:cubicBezTo>
                  <a:cubicBezTo>
                    <a:pt x="816" y="1281"/>
                    <a:pt x="809" y="1272"/>
                    <a:pt x="808" y="1263"/>
                  </a:cubicBezTo>
                  <a:cubicBezTo>
                    <a:pt x="805" y="1231"/>
                    <a:pt x="802" y="1222"/>
                    <a:pt x="799" y="1214"/>
                  </a:cubicBezTo>
                  <a:cubicBezTo>
                    <a:pt x="788" y="1155"/>
                    <a:pt x="788" y="1147"/>
                    <a:pt x="784" y="1139"/>
                  </a:cubicBezTo>
                  <a:cubicBezTo>
                    <a:pt x="801" y="1169"/>
                    <a:pt x="802" y="1172"/>
                    <a:pt x="804" y="1175"/>
                  </a:cubicBezTo>
                  <a:cubicBezTo>
                    <a:pt x="817" y="1231"/>
                    <a:pt x="820" y="1237"/>
                    <a:pt x="819" y="1242"/>
                  </a:cubicBezTo>
                  <a:cubicBezTo>
                    <a:pt x="835" y="1298"/>
                    <a:pt x="831" y="1303"/>
                    <a:pt x="835" y="1309"/>
                  </a:cubicBezTo>
                  <a:cubicBezTo>
                    <a:pt x="846" y="1364"/>
                    <a:pt x="845" y="1369"/>
                    <a:pt x="847" y="1375"/>
                  </a:cubicBezTo>
                  <a:cubicBezTo>
                    <a:pt x="855" y="1404"/>
                    <a:pt x="856" y="1406"/>
                    <a:pt x="859" y="1409"/>
                  </a:cubicBezTo>
                  <a:close/>
                  <a:moveTo>
                    <a:pt x="866" y="1401"/>
                  </a:moveTo>
                  <a:cubicBezTo>
                    <a:pt x="866" y="1396"/>
                    <a:pt x="864" y="1391"/>
                    <a:pt x="863" y="1385"/>
                  </a:cubicBezTo>
                  <a:cubicBezTo>
                    <a:pt x="855" y="1379"/>
                    <a:pt x="863" y="1375"/>
                    <a:pt x="856" y="1368"/>
                  </a:cubicBezTo>
                  <a:cubicBezTo>
                    <a:pt x="856" y="1363"/>
                    <a:pt x="852" y="1357"/>
                    <a:pt x="856" y="1353"/>
                  </a:cubicBezTo>
                  <a:cubicBezTo>
                    <a:pt x="852" y="1352"/>
                    <a:pt x="853" y="1350"/>
                    <a:pt x="852" y="1347"/>
                  </a:cubicBezTo>
                  <a:cubicBezTo>
                    <a:pt x="854" y="1345"/>
                    <a:pt x="848" y="1345"/>
                    <a:pt x="851" y="1343"/>
                  </a:cubicBezTo>
                  <a:cubicBezTo>
                    <a:pt x="850" y="1337"/>
                    <a:pt x="848" y="1332"/>
                    <a:pt x="848" y="1326"/>
                  </a:cubicBezTo>
                  <a:cubicBezTo>
                    <a:pt x="845" y="1321"/>
                    <a:pt x="846" y="1316"/>
                    <a:pt x="844" y="1310"/>
                  </a:cubicBezTo>
                  <a:cubicBezTo>
                    <a:pt x="841" y="1304"/>
                    <a:pt x="846" y="1300"/>
                    <a:pt x="840" y="1294"/>
                  </a:cubicBezTo>
                  <a:cubicBezTo>
                    <a:pt x="845" y="1289"/>
                    <a:pt x="838" y="1283"/>
                    <a:pt x="837" y="1278"/>
                  </a:cubicBezTo>
                  <a:cubicBezTo>
                    <a:pt x="837" y="1272"/>
                    <a:pt x="834" y="1267"/>
                    <a:pt x="833" y="1261"/>
                  </a:cubicBezTo>
                  <a:cubicBezTo>
                    <a:pt x="833" y="1251"/>
                    <a:pt x="827" y="1240"/>
                    <a:pt x="829" y="1230"/>
                  </a:cubicBezTo>
                  <a:cubicBezTo>
                    <a:pt x="823" y="1208"/>
                    <a:pt x="819" y="1186"/>
                    <a:pt x="806" y="1163"/>
                  </a:cubicBezTo>
                  <a:cubicBezTo>
                    <a:pt x="810" y="1161"/>
                    <a:pt x="812" y="1170"/>
                    <a:pt x="815" y="1172"/>
                  </a:cubicBezTo>
                  <a:cubicBezTo>
                    <a:pt x="819" y="1171"/>
                    <a:pt x="816" y="1174"/>
                    <a:pt x="818" y="1176"/>
                  </a:cubicBezTo>
                  <a:cubicBezTo>
                    <a:pt x="819" y="1178"/>
                    <a:pt x="821" y="1180"/>
                    <a:pt x="822" y="1181"/>
                  </a:cubicBezTo>
                  <a:cubicBezTo>
                    <a:pt x="823" y="1187"/>
                    <a:pt x="828" y="1193"/>
                    <a:pt x="828" y="1198"/>
                  </a:cubicBezTo>
                  <a:cubicBezTo>
                    <a:pt x="828" y="1203"/>
                    <a:pt x="835" y="1209"/>
                    <a:pt x="834" y="1213"/>
                  </a:cubicBezTo>
                  <a:cubicBezTo>
                    <a:pt x="837" y="1218"/>
                    <a:pt x="836" y="1223"/>
                    <a:pt x="839" y="1228"/>
                  </a:cubicBezTo>
                  <a:cubicBezTo>
                    <a:pt x="846" y="1234"/>
                    <a:pt x="837" y="1237"/>
                    <a:pt x="844" y="1243"/>
                  </a:cubicBezTo>
                  <a:cubicBezTo>
                    <a:pt x="842" y="1245"/>
                    <a:pt x="847" y="1249"/>
                    <a:pt x="845" y="1251"/>
                  </a:cubicBezTo>
                  <a:cubicBezTo>
                    <a:pt x="845" y="1253"/>
                    <a:pt x="845" y="1255"/>
                    <a:pt x="847" y="1257"/>
                  </a:cubicBezTo>
                  <a:cubicBezTo>
                    <a:pt x="845" y="1262"/>
                    <a:pt x="849" y="1267"/>
                    <a:pt x="849" y="1272"/>
                  </a:cubicBezTo>
                  <a:cubicBezTo>
                    <a:pt x="851" y="1282"/>
                    <a:pt x="851" y="1291"/>
                    <a:pt x="856" y="1301"/>
                  </a:cubicBezTo>
                  <a:cubicBezTo>
                    <a:pt x="855" y="1321"/>
                    <a:pt x="863" y="1343"/>
                    <a:pt x="860" y="1363"/>
                  </a:cubicBezTo>
                  <a:cubicBezTo>
                    <a:pt x="865" y="1372"/>
                    <a:pt x="865" y="1380"/>
                    <a:pt x="868" y="1389"/>
                  </a:cubicBezTo>
                  <a:cubicBezTo>
                    <a:pt x="870" y="1398"/>
                    <a:pt x="875" y="1407"/>
                    <a:pt x="873" y="1415"/>
                  </a:cubicBezTo>
                  <a:cubicBezTo>
                    <a:pt x="867" y="1416"/>
                    <a:pt x="868" y="1405"/>
                    <a:pt x="866" y="1401"/>
                  </a:cubicBezTo>
                  <a:close/>
                  <a:moveTo>
                    <a:pt x="872" y="1421"/>
                  </a:moveTo>
                  <a:cubicBezTo>
                    <a:pt x="878" y="1421"/>
                    <a:pt x="879" y="1433"/>
                    <a:pt x="881" y="1437"/>
                  </a:cubicBezTo>
                  <a:cubicBezTo>
                    <a:pt x="873" y="1437"/>
                    <a:pt x="876" y="1426"/>
                    <a:pt x="872" y="1421"/>
                  </a:cubicBezTo>
                  <a:close/>
                  <a:moveTo>
                    <a:pt x="0" y="157"/>
                  </a:moveTo>
                  <a:cubicBezTo>
                    <a:pt x="0" y="158"/>
                    <a:pt x="0" y="158"/>
                    <a:pt x="0" y="158"/>
                  </a:cubicBezTo>
                  <a:cubicBezTo>
                    <a:pt x="0" y="158"/>
                    <a:pt x="1" y="157"/>
                    <a:pt x="1" y="157"/>
                  </a:cubicBezTo>
                  <a:cubicBezTo>
                    <a:pt x="1" y="157"/>
                    <a:pt x="0" y="157"/>
                    <a:pt x="0" y="157"/>
                  </a:cubicBezTo>
                  <a:close/>
                  <a:moveTo>
                    <a:pt x="1990" y="177"/>
                  </a:moveTo>
                  <a:cubicBezTo>
                    <a:pt x="1986" y="177"/>
                    <a:pt x="1989" y="180"/>
                    <a:pt x="1988" y="183"/>
                  </a:cubicBezTo>
                  <a:cubicBezTo>
                    <a:pt x="1987" y="200"/>
                    <a:pt x="1977" y="199"/>
                    <a:pt x="1977" y="203"/>
                  </a:cubicBezTo>
                  <a:cubicBezTo>
                    <a:pt x="1972" y="214"/>
                    <a:pt x="1973" y="215"/>
                    <a:pt x="1974" y="213"/>
                  </a:cubicBezTo>
                  <a:cubicBezTo>
                    <a:pt x="1987" y="201"/>
                    <a:pt x="1986" y="193"/>
                    <a:pt x="1988" y="190"/>
                  </a:cubicBezTo>
                  <a:cubicBezTo>
                    <a:pt x="2008" y="131"/>
                    <a:pt x="2015" y="118"/>
                    <a:pt x="2014" y="109"/>
                  </a:cubicBezTo>
                  <a:cubicBezTo>
                    <a:pt x="2029" y="70"/>
                    <a:pt x="2030" y="64"/>
                    <a:pt x="2028" y="63"/>
                  </a:cubicBezTo>
                  <a:cubicBezTo>
                    <a:pt x="2038" y="12"/>
                    <a:pt x="2039" y="6"/>
                    <a:pt x="2040" y="0"/>
                  </a:cubicBezTo>
                  <a:cubicBezTo>
                    <a:pt x="2031" y="29"/>
                    <a:pt x="2029" y="44"/>
                    <a:pt x="2027" y="60"/>
                  </a:cubicBezTo>
                  <a:cubicBezTo>
                    <a:pt x="2025" y="57"/>
                    <a:pt x="2024" y="42"/>
                    <a:pt x="2025" y="26"/>
                  </a:cubicBezTo>
                  <a:cubicBezTo>
                    <a:pt x="2026" y="2"/>
                    <a:pt x="2026" y="1"/>
                    <a:pt x="2026" y="0"/>
                  </a:cubicBezTo>
                  <a:cubicBezTo>
                    <a:pt x="2013" y="63"/>
                    <a:pt x="2011" y="101"/>
                    <a:pt x="2002" y="142"/>
                  </a:cubicBezTo>
                  <a:close/>
                  <a:moveTo>
                    <a:pt x="1971" y="192"/>
                  </a:moveTo>
                  <a:cubicBezTo>
                    <a:pt x="1982" y="160"/>
                    <a:pt x="1984" y="143"/>
                    <a:pt x="1990" y="113"/>
                  </a:cubicBezTo>
                  <a:cubicBezTo>
                    <a:pt x="1986" y="110"/>
                    <a:pt x="1995" y="99"/>
                    <a:pt x="1991" y="95"/>
                  </a:cubicBezTo>
                  <a:cubicBezTo>
                    <a:pt x="1992" y="88"/>
                    <a:pt x="1993" y="81"/>
                    <a:pt x="1992" y="75"/>
                  </a:cubicBezTo>
                  <a:cubicBezTo>
                    <a:pt x="1995" y="62"/>
                    <a:pt x="1995" y="49"/>
                    <a:pt x="1995" y="37"/>
                  </a:cubicBezTo>
                  <a:cubicBezTo>
                    <a:pt x="1992" y="36"/>
                    <a:pt x="1994" y="32"/>
                    <a:pt x="1995" y="28"/>
                  </a:cubicBezTo>
                  <a:cubicBezTo>
                    <a:pt x="1995" y="25"/>
                    <a:pt x="1993" y="23"/>
                    <a:pt x="1996" y="19"/>
                  </a:cubicBezTo>
                  <a:cubicBezTo>
                    <a:pt x="1993" y="18"/>
                    <a:pt x="1995" y="14"/>
                    <a:pt x="1996" y="10"/>
                  </a:cubicBezTo>
                  <a:cubicBezTo>
                    <a:pt x="1992" y="9"/>
                    <a:pt x="1996" y="4"/>
                    <a:pt x="1997" y="0"/>
                  </a:cubicBezTo>
                  <a:cubicBezTo>
                    <a:pt x="1988" y="0"/>
                    <a:pt x="1988" y="0"/>
                    <a:pt x="1988" y="0"/>
                  </a:cubicBezTo>
                  <a:cubicBezTo>
                    <a:pt x="1987" y="6"/>
                    <a:pt x="1987" y="11"/>
                    <a:pt x="1987" y="17"/>
                  </a:cubicBezTo>
                  <a:cubicBezTo>
                    <a:pt x="1989" y="40"/>
                    <a:pt x="1987" y="66"/>
                    <a:pt x="1985" y="91"/>
                  </a:cubicBezTo>
                  <a:cubicBezTo>
                    <a:pt x="1985" y="113"/>
                    <a:pt x="1977" y="140"/>
                    <a:pt x="1977" y="166"/>
                  </a:cubicBezTo>
                  <a:cubicBezTo>
                    <a:pt x="1969" y="169"/>
                    <a:pt x="1977" y="178"/>
                    <a:pt x="1971" y="178"/>
                  </a:cubicBezTo>
                  <a:cubicBezTo>
                    <a:pt x="1975" y="184"/>
                    <a:pt x="1964" y="188"/>
                    <a:pt x="1971" y="192"/>
                  </a:cubicBezTo>
                  <a:close/>
                  <a:moveTo>
                    <a:pt x="1900" y="50"/>
                  </a:moveTo>
                  <a:cubicBezTo>
                    <a:pt x="1902" y="34"/>
                    <a:pt x="1906" y="17"/>
                    <a:pt x="1908" y="0"/>
                  </a:cubicBezTo>
                  <a:cubicBezTo>
                    <a:pt x="1903" y="0"/>
                    <a:pt x="1903" y="0"/>
                    <a:pt x="1903" y="0"/>
                  </a:cubicBezTo>
                  <a:cubicBezTo>
                    <a:pt x="1902" y="2"/>
                    <a:pt x="1902" y="4"/>
                    <a:pt x="1902" y="5"/>
                  </a:cubicBezTo>
                  <a:cubicBezTo>
                    <a:pt x="1900" y="13"/>
                    <a:pt x="1899" y="20"/>
                    <a:pt x="1900" y="27"/>
                  </a:cubicBezTo>
                  <a:cubicBezTo>
                    <a:pt x="1900" y="31"/>
                    <a:pt x="1894" y="37"/>
                    <a:pt x="1899" y="38"/>
                  </a:cubicBezTo>
                  <a:cubicBezTo>
                    <a:pt x="1899" y="42"/>
                    <a:pt x="1892" y="50"/>
                    <a:pt x="1900" y="50"/>
                  </a:cubicBezTo>
                  <a:close/>
                  <a:moveTo>
                    <a:pt x="1772" y="0"/>
                  </a:moveTo>
                  <a:cubicBezTo>
                    <a:pt x="1766" y="0"/>
                    <a:pt x="1766" y="0"/>
                    <a:pt x="1766" y="0"/>
                  </a:cubicBezTo>
                  <a:cubicBezTo>
                    <a:pt x="1761" y="13"/>
                    <a:pt x="1756" y="25"/>
                    <a:pt x="1752" y="35"/>
                  </a:cubicBezTo>
                  <a:cubicBezTo>
                    <a:pt x="1750" y="40"/>
                    <a:pt x="1748" y="48"/>
                    <a:pt x="1746" y="54"/>
                  </a:cubicBezTo>
                  <a:cubicBezTo>
                    <a:pt x="1744" y="62"/>
                    <a:pt x="1740" y="68"/>
                    <a:pt x="1743" y="74"/>
                  </a:cubicBezTo>
                  <a:cubicBezTo>
                    <a:pt x="1751" y="51"/>
                    <a:pt x="1761" y="26"/>
                    <a:pt x="1772" y="0"/>
                  </a:cubicBezTo>
                  <a:close/>
                  <a:moveTo>
                    <a:pt x="2038" y="266"/>
                  </a:moveTo>
                  <a:cubicBezTo>
                    <a:pt x="2058" y="233"/>
                    <a:pt x="2063" y="188"/>
                    <a:pt x="2074" y="152"/>
                  </a:cubicBezTo>
                  <a:cubicBezTo>
                    <a:pt x="2076" y="145"/>
                    <a:pt x="2072" y="141"/>
                    <a:pt x="2075" y="134"/>
                  </a:cubicBezTo>
                  <a:cubicBezTo>
                    <a:pt x="2079" y="120"/>
                    <a:pt x="2079" y="118"/>
                    <a:pt x="2084" y="105"/>
                  </a:cubicBezTo>
                  <a:cubicBezTo>
                    <a:pt x="2087" y="93"/>
                    <a:pt x="2091" y="81"/>
                    <a:pt x="2094" y="69"/>
                  </a:cubicBezTo>
                  <a:cubicBezTo>
                    <a:pt x="2098" y="46"/>
                    <a:pt x="2102" y="24"/>
                    <a:pt x="2107" y="0"/>
                  </a:cubicBezTo>
                  <a:cubicBezTo>
                    <a:pt x="2098" y="0"/>
                    <a:pt x="2098" y="0"/>
                    <a:pt x="2098" y="0"/>
                  </a:cubicBezTo>
                  <a:cubicBezTo>
                    <a:pt x="2096" y="14"/>
                    <a:pt x="2093" y="27"/>
                    <a:pt x="2092" y="39"/>
                  </a:cubicBezTo>
                  <a:cubicBezTo>
                    <a:pt x="2091" y="44"/>
                    <a:pt x="2089" y="50"/>
                    <a:pt x="2087" y="56"/>
                  </a:cubicBezTo>
                  <a:cubicBezTo>
                    <a:pt x="2085" y="62"/>
                    <a:pt x="2082" y="67"/>
                    <a:pt x="2085" y="71"/>
                  </a:cubicBezTo>
                  <a:cubicBezTo>
                    <a:pt x="2084" y="75"/>
                    <a:pt x="2082" y="75"/>
                    <a:pt x="2082" y="72"/>
                  </a:cubicBezTo>
                  <a:cubicBezTo>
                    <a:pt x="2081" y="70"/>
                    <a:pt x="2081" y="68"/>
                    <a:pt x="2082" y="66"/>
                  </a:cubicBezTo>
                  <a:cubicBezTo>
                    <a:pt x="2081" y="61"/>
                    <a:pt x="2084" y="55"/>
                    <a:pt x="2081" y="52"/>
                  </a:cubicBezTo>
                  <a:cubicBezTo>
                    <a:pt x="2085" y="41"/>
                    <a:pt x="2079" y="34"/>
                    <a:pt x="2083" y="23"/>
                  </a:cubicBezTo>
                  <a:cubicBezTo>
                    <a:pt x="2083" y="18"/>
                    <a:pt x="2079" y="16"/>
                    <a:pt x="2083" y="9"/>
                  </a:cubicBezTo>
                  <a:cubicBezTo>
                    <a:pt x="2081" y="7"/>
                    <a:pt x="2081" y="4"/>
                    <a:pt x="2081" y="0"/>
                  </a:cubicBezTo>
                  <a:cubicBezTo>
                    <a:pt x="2074" y="0"/>
                    <a:pt x="2074" y="0"/>
                    <a:pt x="2074" y="0"/>
                  </a:cubicBezTo>
                  <a:cubicBezTo>
                    <a:pt x="2074" y="7"/>
                    <a:pt x="2074" y="13"/>
                    <a:pt x="2073" y="20"/>
                  </a:cubicBezTo>
                  <a:cubicBezTo>
                    <a:pt x="2077" y="23"/>
                    <a:pt x="2070" y="32"/>
                    <a:pt x="2075" y="34"/>
                  </a:cubicBezTo>
                  <a:cubicBezTo>
                    <a:pt x="2073" y="40"/>
                    <a:pt x="2073" y="46"/>
                    <a:pt x="2075" y="50"/>
                  </a:cubicBezTo>
                  <a:cubicBezTo>
                    <a:pt x="2074" y="71"/>
                    <a:pt x="2074" y="91"/>
                    <a:pt x="2072" y="113"/>
                  </a:cubicBezTo>
                  <a:cubicBezTo>
                    <a:pt x="2068" y="119"/>
                    <a:pt x="2065" y="134"/>
                    <a:pt x="2058" y="145"/>
                  </a:cubicBezTo>
                  <a:cubicBezTo>
                    <a:pt x="2057" y="151"/>
                    <a:pt x="2055" y="156"/>
                    <a:pt x="2053" y="162"/>
                  </a:cubicBezTo>
                  <a:cubicBezTo>
                    <a:pt x="2052" y="167"/>
                    <a:pt x="2048" y="174"/>
                    <a:pt x="2054" y="175"/>
                  </a:cubicBezTo>
                  <a:cubicBezTo>
                    <a:pt x="2055" y="173"/>
                    <a:pt x="2057" y="173"/>
                    <a:pt x="2058" y="170"/>
                  </a:cubicBezTo>
                  <a:cubicBezTo>
                    <a:pt x="2058" y="166"/>
                    <a:pt x="2062" y="165"/>
                    <a:pt x="2059" y="164"/>
                  </a:cubicBezTo>
                  <a:cubicBezTo>
                    <a:pt x="2063" y="161"/>
                    <a:pt x="2063" y="151"/>
                    <a:pt x="2068" y="150"/>
                  </a:cubicBezTo>
                  <a:cubicBezTo>
                    <a:pt x="2058" y="193"/>
                    <a:pt x="2055" y="210"/>
                    <a:pt x="2042" y="252"/>
                  </a:cubicBezTo>
                  <a:cubicBezTo>
                    <a:pt x="2041" y="255"/>
                    <a:pt x="2033" y="262"/>
                    <a:pt x="2038" y="266"/>
                  </a:cubicBezTo>
                  <a:close/>
                  <a:moveTo>
                    <a:pt x="1895" y="189"/>
                  </a:moveTo>
                  <a:cubicBezTo>
                    <a:pt x="1897" y="183"/>
                    <a:pt x="1898" y="177"/>
                    <a:pt x="1900" y="171"/>
                  </a:cubicBezTo>
                  <a:cubicBezTo>
                    <a:pt x="1902" y="165"/>
                    <a:pt x="1905" y="159"/>
                    <a:pt x="1903" y="155"/>
                  </a:cubicBezTo>
                  <a:cubicBezTo>
                    <a:pt x="1908" y="155"/>
                    <a:pt x="1907" y="144"/>
                    <a:pt x="1910" y="139"/>
                  </a:cubicBezTo>
                  <a:cubicBezTo>
                    <a:pt x="1911" y="117"/>
                    <a:pt x="1919" y="102"/>
                    <a:pt x="1918" y="80"/>
                  </a:cubicBezTo>
                  <a:cubicBezTo>
                    <a:pt x="1925" y="53"/>
                    <a:pt x="1931" y="26"/>
                    <a:pt x="1935" y="0"/>
                  </a:cubicBezTo>
                  <a:cubicBezTo>
                    <a:pt x="1927" y="0"/>
                    <a:pt x="1927" y="0"/>
                    <a:pt x="1927" y="0"/>
                  </a:cubicBezTo>
                  <a:cubicBezTo>
                    <a:pt x="1924" y="22"/>
                    <a:pt x="1917" y="43"/>
                    <a:pt x="1916" y="66"/>
                  </a:cubicBezTo>
                  <a:cubicBezTo>
                    <a:pt x="1911" y="100"/>
                    <a:pt x="1901" y="137"/>
                    <a:pt x="1896" y="171"/>
                  </a:cubicBezTo>
                  <a:cubicBezTo>
                    <a:pt x="1890" y="184"/>
                    <a:pt x="1893" y="192"/>
                    <a:pt x="1885" y="198"/>
                  </a:cubicBezTo>
                  <a:cubicBezTo>
                    <a:pt x="1892" y="201"/>
                    <a:pt x="1893" y="196"/>
                    <a:pt x="1895" y="189"/>
                  </a:cubicBezTo>
                  <a:close/>
                  <a:moveTo>
                    <a:pt x="1767" y="129"/>
                  </a:moveTo>
                  <a:cubicBezTo>
                    <a:pt x="1770" y="127"/>
                    <a:pt x="1772" y="124"/>
                    <a:pt x="1772" y="119"/>
                  </a:cubicBezTo>
                  <a:cubicBezTo>
                    <a:pt x="1772" y="117"/>
                    <a:pt x="1771" y="107"/>
                    <a:pt x="1776" y="108"/>
                  </a:cubicBezTo>
                  <a:cubicBezTo>
                    <a:pt x="1778" y="97"/>
                    <a:pt x="1778" y="98"/>
                    <a:pt x="1780" y="87"/>
                  </a:cubicBezTo>
                  <a:cubicBezTo>
                    <a:pt x="1787" y="80"/>
                    <a:pt x="1788" y="63"/>
                    <a:pt x="1792" y="52"/>
                  </a:cubicBezTo>
                  <a:cubicBezTo>
                    <a:pt x="1797" y="50"/>
                    <a:pt x="1795" y="46"/>
                    <a:pt x="1795" y="42"/>
                  </a:cubicBezTo>
                  <a:cubicBezTo>
                    <a:pt x="1801" y="41"/>
                    <a:pt x="1800" y="29"/>
                    <a:pt x="1803" y="23"/>
                  </a:cubicBezTo>
                  <a:cubicBezTo>
                    <a:pt x="1807" y="19"/>
                    <a:pt x="1808" y="9"/>
                    <a:pt x="1813" y="0"/>
                  </a:cubicBezTo>
                  <a:cubicBezTo>
                    <a:pt x="1807" y="0"/>
                    <a:pt x="1807" y="0"/>
                    <a:pt x="1807" y="0"/>
                  </a:cubicBezTo>
                  <a:cubicBezTo>
                    <a:pt x="1802" y="14"/>
                    <a:pt x="1797" y="27"/>
                    <a:pt x="1791" y="40"/>
                  </a:cubicBezTo>
                  <a:cubicBezTo>
                    <a:pt x="1787" y="56"/>
                    <a:pt x="1782" y="71"/>
                    <a:pt x="1778" y="86"/>
                  </a:cubicBezTo>
                  <a:cubicBezTo>
                    <a:pt x="1773" y="92"/>
                    <a:pt x="1776" y="96"/>
                    <a:pt x="1772" y="105"/>
                  </a:cubicBezTo>
                  <a:cubicBezTo>
                    <a:pt x="1771" y="109"/>
                    <a:pt x="1770" y="113"/>
                    <a:pt x="1768" y="118"/>
                  </a:cubicBezTo>
                  <a:cubicBezTo>
                    <a:pt x="1769" y="121"/>
                    <a:pt x="1763" y="128"/>
                    <a:pt x="1767" y="129"/>
                  </a:cubicBezTo>
                  <a:close/>
                  <a:moveTo>
                    <a:pt x="1848" y="80"/>
                  </a:moveTo>
                  <a:cubicBezTo>
                    <a:pt x="1847" y="84"/>
                    <a:pt x="1845" y="88"/>
                    <a:pt x="1844" y="92"/>
                  </a:cubicBezTo>
                  <a:cubicBezTo>
                    <a:pt x="1848" y="94"/>
                    <a:pt x="1842" y="102"/>
                    <a:pt x="1845" y="104"/>
                  </a:cubicBezTo>
                  <a:cubicBezTo>
                    <a:pt x="1847" y="108"/>
                    <a:pt x="1844" y="114"/>
                    <a:pt x="1843" y="119"/>
                  </a:cubicBezTo>
                  <a:cubicBezTo>
                    <a:pt x="1845" y="122"/>
                    <a:pt x="1846" y="126"/>
                    <a:pt x="1844" y="131"/>
                  </a:cubicBezTo>
                  <a:cubicBezTo>
                    <a:pt x="1846" y="134"/>
                    <a:pt x="1845" y="140"/>
                    <a:pt x="1847" y="143"/>
                  </a:cubicBezTo>
                  <a:cubicBezTo>
                    <a:pt x="1851" y="119"/>
                    <a:pt x="1849" y="97"/>
                    <a:pt x="1852" y="72"/>
                  </a:cubicBezTo>
                  <a:cubicBezTo>
                    <a:pt x="1854" y="60"/>
                    <a:pt x="1855" y="47"/>
                    <a:pt x="1857" y="35"/>
                  </a:cubicBezTo>
                  <a:cubicBezTo>
                    <a:pt x="1862" y="18"/>
                    <a:pt x="1862" y="14"/>
                    <a:pt x="1865" y="0"/>
                  </a:cubicBezTo>
                  <a:cubicBezTo>
                    <a:pt x="1858" y="0"/>
                    <a:pt x="1858" y="0"/>
                    <a:pt x="1858" y="0"/>
                  </a:cubicBezTo>
                  <a:cubicBezTo>
                    <a:pt x="1853" y="28"/>
                    <a:pt x="1846" y="56"/>
                    <a:pt x="1848" y="80"/>
                  </a:cubicBezTo>
                  <a:close/>
                  <a:moveTo>
                    <a:pt x="1862" y="259"/>
                  </a:moveTo>
                  <a:cubicBezTo>
                    <a:pt x="1858" y="265"/>
                    <a:pt x="1862" y="266"/>
                    <a:pt x="1858" y="267"/>
                  </a:cubicBezTo>
                  <a:cubicBezTo>
                    <a:pt x="1856" y="268"/>
                    <a:pt x="1856" y="277"/>
                    <a:pt x="1857" y="276"/>
                  </a:cubicBezTo>
                  <a:cubicBezTo>
                    <a:pt x="1867" y="260"/>
                    <a:pt x="1877" y="244"/>
                    <a:pt x="1888" y="228"/>
                  </a:cubicBezTo>
                  <a:cubicBezTo>
                    <a:pt x="1900" y="211"/>
                    <a:pt x="1905" y="198"/>
                    <a:pt x="1914" y="177"/>
                  </a:cubicBezTo>
                  <a:cubicBezTo>
                    <a:pt x="1927" y="132"/>
                    <a:pt x="1941" y="88"/>
                    <a:pt x="1954" y="52"/>
                  </a:cubicBezTo>
                  <a:cubicBezTo>
                    <a:pt x="1954" y="42"/>
                    <a:pt x="1959" y="30"/>
                    <a:pt x="1959" y="20"/>
                  </a:cubicBezTo>
                  <a:cubicBezTo>
                    <a:pt x="1962" y="9"/>
                    <a:pt x="1964" y="8"/>
                    <a:pt x="1965" y="0"/>
                  </a:cubicBezTo>
                  <a:cubicBezTo>
                    <a:pt x="1957" y="0"/>
                    <a:pt x="1957" y="0"/>
                    <a:pt x="1957" y="0"/>
                  </a:cubicBezTo>
                  <a:cubicBezTo>
                    <a:pt x="1955" y="6"/>
                    <a:pt x="1953" y="13"/>
                    <a:pt x="1952" y="20"/>
                  </a:cubicBezTo>
                  <a:cubicBezTo>
                    <a:pt x="1952" y="30"/>
                    <a:pt x="1948" y="34"/>
                    <a:pt x="1948" y="42"/>
                  </a:cubicBezTo>
                  <a:cubicBezTo>
                    <a:pt x="1936" y="87"/>
                    <a:pt x="1917" y="124"/>
                    <a:pt x="1909" y="171"/>
                  </a:cubicBezTo>
                  <a:cubicBezTo>
                    <a:pt x="1904" y="174"/>
                    <a:pt x="1904" y="184"/>
                    <a:pt x="1901" y="191"/>
                  </a:cubicBezTo>
                  <a:cubicBezTo>
                    <a:pt x="1900" y="195"/>
                    <a:pt x="1897" y="195"/>
                    <a:pt x="1896" y="199"/>
                  </a:cubicBezTo>
                  <a:cubicBezTo>
                    <a:pt x="1894" y="202"/>
                    <a:pt x="1896" y="211"/>
                    <a:pt x="1891" y="209"/>
                  </a:cubicBezTo>
                  <a:cubicBezTo>
                    <a:pt x="1890" y="218"/>
                    <a:pt x="1886" y="223"/>
                    <a:pt x="1881" y="226"/>
                  </a:cubicBezTo>
                  <a:cubicBezTo>
                    <a:pt x="1880" y="236"/>
                    <a:pt x="1874" y="238"/>
                    <a:pt x="1872" y="249"/>
                  </a:cubicBezTo>
                  <a:cubicBezTo>
                    <a:pt x="1869" y="248"/>
                    <a:pt x="1870" y="254"/>
                    <a:pt x="1866" y="254"/>
                  </a:cubicBezTo>
                  <a:cubicBezTo>
                    <a:pt x="1861" y="255"/>
                    <a:pt x="1868" y="260"/>
                    <a:pt x="1862" y="259"/>
                  </a:cubicBezTo>
                  <a:close/>
                </a:path>
              </a:pathLst>
            </a:custGeom>
            <a:solidFill>
              <a:schemeClr val="accent1">
                <a:lumMod val="40000"/>
                <a:lumOff val="60000"/>
              </a:schemeClr>
            </a:solidFill>
            <a:ln>
              <a:noFill/>
            </a:ln>
          </p:spPr>
        </p:sp>
        <p:sp>
          <p:nvSpPr>
            <p:cNvPr id="23" name="Freeform 9">
              <a:extLst>
                <a:ext uri="{FF2B5EF4-FFF2-40B4-BE49-F238E27FC236}">
                  <a16:creationId xmlns:a16="http://schemas.microsoft.com/office/drawing/2014/main" id="{1E1E0581-3B45-45FA-909D-956C5BA8C38D}"/>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2000" cy="6862763"/>
            </a:xfrm>
            <a:custGeom>
              <a:avLst/>
              <a:gdLst/>
              <a:ahLst/>
              <a:cxnLst/>
              <a:rect l="0" t="0" r="r" b="b"/>
              <a:pathLst>
                <a:path w="3840" h="2160">
                  <a:moveTo>
                    <a:pt x="31" y="1111"/>
                  </a:moveTo>
                  <a:cubicBezTo>
                    <a:pt x="45" y="1096"/>
                    <a:pt x="58" y="1080"/>
                    <a:pt x="69" y="1061"/>
                  </a:cubicBezTo>
                  <a:cubicBezTo>
                    <a:pt x="72" y="1054"/>
                    <a:pt x="75" y="1047"/>
                    <a:pt x="78" y="1040"/>
                  </a:cubicBezTo>
                  <a:cubicBezTo>
                    <a:pt x="69" y="1034"/>
                    <a:pt x="72" y="1054"/>
                    <a:pt x="66" y="1052"/>
                  </a:cubicBezTo>
                  <a:cubicBezTo>
                    <a:pt x="66" y="1060"/>
                    <a:pt x="61" y="1061"/>
                    <a:pt x="58" y="1070"/>
                  </a:cubicBezTo>
                  <a:cubicBezTo>
                    <a:pt x="53" y="1075"/>
                    <a:pt x="48" y="1080"/>
                    <a:pt x="44" y="1086"/>
                  </a:cubicBezTo>
                  <a:cubicBezTo>
                    <a:pt x="43" y="1091"/>
                    <a:pt x="39" y="1088"/>
                    <a:pt x="38" y="1095"/>
                  </a:cubicBezTo>
                  <a:cubicBezTo>
                    <a:pt x="33" y="1091"/>
                    <a:pt x="35" y="1105"/>
                    <a:pt x="31" y="1101"/>
                  </a:cubicBezTo>
                  <a:cubicBezTo>
                    <a:pt x="26" y="1106"/>
                    <a:pt x="21" y="1111"/>
                    <a:pt x="17" y="1117"/>
                  </a:cubicBezTo>
                  <a:cubicBezTo>
                    <a:pt x="15" y="1119"/>
                    <a:pt x="12" y="1120"/>
                    <a:pt x="9" y="1123"/>
                  </a:cubicBezTo>
                  <a:cubicBezTo>
                    <a:pt x="6" y="1123"/>
                    <a:pt x="6" y="1131"/>
                    <a:pt x="2" y="1129"/>
                  </a:cubicBezTo>
                  <a:cubicBezTo>
                    <a:pt x="1" y="1130"/>
                    <a:pt x="1" y="1131"/>
                    <a:pt x="0" y="1131"/>
                  </a:cubicBezTo>
                  <a:cubicBezTo>
                    <a:pt x="0" y="1141"/>
                    <a:pt x="0" y="1141"/>
                    <a:pt x="0" y="1141"/>
                  </a:cubicBezTo>
                  <a:cubicBezTo>
                    <a:pt x="4" y="1138"/>
                    <a:pt x="7" y="1136"/>
                    <a:pt x="10" y="1133"/>
                  </a:cubicBezTo>
                  <a:cubicBezTo>
                    <a:pt x="17" y="1124"/>
                    <a:pt x="24" y="1117"/>
                    <a:pt x="31" y="1111"/>
                  </a:cubicBezTo>
                  <a:close/>
                  <a:moveTo>
                    <a:pt x="15" y="1054"/>
                  </a:moveTo>
                  <a:cubicBezTo>
                    <a:pt x="19" y="1046"/>
                    <a:pt x="26" y="1046"/>
                    <a:pt x="31" y="1040"/>
                  </a:cubicBezTo>
                  <a:cubicBezTo>
                    <a:pt x="35" y="1041"/>
                    <a:pt x="36" y="1033"/>
                    <a:pt x="40" y="1034"/>
                  </a:cubicBezTo>
                  <a:cubicBezTo>
                    <a:pt x="43" y="1031"/>
                    <a:pt x="45" y="1026"/>
                    <a:pt x="48" y="1026"/>
                  </a:cubicBezTo>
                  <a:cubicBezTo>
                    <a:pt x="49" y="1024"/>
                    <a:pt x="51" y="1024"/>
                    <a:pt x="53" y="1025"/>
                  </a:cubicBezTo>
                  <a:cubicBezTo>
                    <a:pt x="54" y="1023"/>
                    <a:pt x="52" y="1021"/>
                    <a:pt x="54" y="1018"/>
                  </a:cubicBezTo>
                  <a:cubicBezTo>
                    <a:pt x="57" y="1018"/>
                    <a:pt x="60" y="1015"/>
                    <a:pt x="62" y="1010"/>
                  </a:cubicBezTo>
                  <a:cubicBezTo>
                    <a:pt x="68" y="1004"/>
                    <a:pt x="72" y="998"/>
                    <a:pt x="73" y="989"/>
                  </a:cubicBezTo>
                  <a:cubicBezTo>
                    <a:pt x="67" y="986"/>
                    <a:pt x="65" y="992"/>
                    <a:pt x="62" y="998"/>
                  </a:cubicBezTo>
                  <a:cubicBezTo>
                    <a:pt x="58" y="1003"/>
                    <a:pt x="54" y="1005"/>
                    <a:pt x="51" y="1013"/>
                  </a:cubicBezTo>
                  <a:cubicBezTo>
                    <a:pt x="46" y="1012"/>
                    <a:pt x="43" y="1019"/>
                    <a:pt x="38" y="1021"/>
                  </a:cubicBezTo>
                  <a:cubicBezTo>
                    <a:pt x="36" y="1031"/>
                    <a:pt x="28" y="1027"/>
                    <a:pt x="25" y="1035"/>
                  </a:cubicBezTo>
                  <a:cubicBezTo>
                    <a:pt x="17" y="1041"/>
                    <a:pt x="7" y="1044"/>
                    <a:pt x="0" y="1056"/>
                  </a:cubicBezTo>
                  <a:cubicBezTo>
                    <a:pt x="0" y="1064"/>
                    <a:pt x="0" y="1064"/>
                    <a:pt x="0" y="1064"/>
                  </a:cubicBezTo>
                  <a:cubicBezTo>
                    <a:pt x="5" y="1062"/>
                    <a:pt x="8" y="1054"/>
                    <a:pt x="15" y="1054"/>
                  </a:cubicBezTo>
                  <a:close/>
                  <a:moveTo>
                    <a:pt x="21" y="1107"/>
                  </a:moveTo>
                  <a:cubicBezTo>
                    <a:pt x="25" y="1101"/>
                    <a:pt x="31" y="1100"/>
                    <a:pt x="34" y="1093"/>
                  </a:cubicBezTo>
                  <a:cubicBezTo>
                    <a:pt x="39" y="1092"/>
                    <a:pt x="40" y="1081"/>
                    <a:pt x="46" y="1082"/>
                  </a:cubicBezTo>
                  <a:cubicBezTo>
                    <a:pt x="48" y="1073"/>
                    <a:pt x="54" y="1072"/>
                    <a:pt x="58" y="1065"/>
                  </a:cubicBezTo>
                  <a:cubicBezTo>
                    <a:pt x="54" y="1063"/>
                    <a:pt x="60" y="1062"/>
                    <a:pt x="57" y="1060"/>
                  </a:cubicBezTo>
                  <a:cubicBezTo>
                    <a:pt x="57" y="1056"/>
                    <a:pt x="66" y="1056"/>
                    <a:pt x="61" y="1052"/>
                  </a:cubicBezTo>
                  <a:cubicBezTo>
                    <a:pt x="44" y="1073"/>
                    <a:pt x="28" y="1095"/>
                    <a:pt x="7" y="1105"/>
                  </a:cubicBezTo>
                  <a:cubicBezTo>
                    <a:pt x="5" y="1108"/>
                    <a:pt x="3" y="1110"/>
                    <a:pt x="0" y="1112"/>
                  </a:cubicBezTo>
                  <a:cubicBezTo>
                    <a:pt x="0" y="1121"/>
                    <a:pt x="0" y="1121"/>
                    <a:pt x="0" y="1121"/>
                  </a:cubicBezTo>
                  <a:cubicBezTo>
                    <a:pt x="3" y="1119"/>
                    <a:pt x="5" y="1117"/>
                    <a:pt x="8" y="1115"/>
                  </a:cubicBezTo>
                  <a:cubicBezTo>
                    <a:pt x="13" y="1114"/>
                    <a:pt x="15" y="1106"/>
                    <a:pt x="21" y="1107"/>
                  </a:cubicBezTo>
                  <a:close/>
                  <a:moveTo>
                    <a:pt x="37" y="962"/>
                  </a:moveTo>
                  <a:cubicBezTo>
                    <a:pt x="39" y="959"/>
                    <a:pt x="42" y="960"/>
                    <a:pt x="44" y="958"/>
                  </a:cubicBezTo>
                  <a:cubicBezTo>
                    <a:pt x="46" y="955"/>
                    <a:pt x="46" y="950"/>
                    <a:pt x="49" y="950"/>
                  </a:cubicBezTo>
                  <a:cubicBezTo>
                    <a:pt x="55" y="942"/>
                    <a:pt x="52" y="942"/>
                    <a:pt x="58" y="935"/>
                  </a:cubicBezTo>
                  <a:cubicBezTo>
                    <a:pt x="61" y="928"/>
                    <a:pt x="64" y="922"/>
                    <a:pt x="67" y="915"/>
                  </a:cubicBezTo>
                  <a:cubicBezTo>
                    <a:pt x="72" y="913"/>
                    <a:pt x="72" y="903"/>
                    <a:pt x="66" y="900"/>
                  </a:cubicBezTo>
                  <a:cubicBezTo>
                    <a:pt x="64" y="900"/>
                    <a:pt x="63" y="899"/>
                    <a:pt x="62" y="899"/>
                  </a:cubicBezTo>
                  <a:cubicBezTo>
                    <a:pt x="60" y="902"/>
                    <a:pt x="61" y="904"/>
                    <a:pt x="61" y="906"/>
                  </a:cubicBezTo>
                  <a:cubicBezTo>
                    <a:pt x="54" y="905"/>
                    <a:pt x="62" y="911"/>
                    <a:pt x="61" y="913"/>
                  </a:cubicBezTo>
                  <a:cubicBezTo>
                    <a:pt x="56" y="913"/>
                    <a:pt x="53" y="926"/>
                    <a:pt x="54" y="929"/>
                  </a:cubicBezTo>
                  <a:cubicBezTo>
                    <a:pt x="46" y="930"/>
                    <a:pt x="45" y="945"/>
                    <a:pt x="38" y="948"/>
                  </a:cubicBezTo>
                  <a:cubicBezTo>
                    <a:pt x="34" y="957"/>
                    <a:pt x="27" y="962"/>
                    <a:pt x="22" y="970"/>
                  </a:cubicBezTo>
                  <a:cubicBezTo>
                    <a:pt x="17" y="976"/>
                    <a:pt x="11" y="979"/>
                    <a:pt x="6" y="986"/>
                  </a:cubicBezTo>
                  <a:cubicBezTo>
                    <a:pt x="4" y="987"/>
                    <a:pt x="2" y="989"/>
                    <a:pt x="0" y="991"/>
                  </a:cubicBezTo>
                  <a:cubicBezTo>
                    <a:pt x="0" y="1003"/>
                    <a:pt x="0" y="1003"/>
                    <a:pt x="0" y="1003"/>
                  </a:cubicBezTo>
                  <a:cubicBezTo>
                    <a:pt x="5" y="998"/>
                    <a:pt x="9" y="994"/>
                    <a:pt x="14" y="990"/>
                  </a:cubicBezTo>
                  <a:cubicBezTo>
                    <a:pt x="22" y="982"/>
                    <a:pt x="30" y="972"/>
                    <a:pt x="37" y="962"/>
                  </a:cubicBezTo>
                  <a:close/>
                  <a:moveTo>
                    <a:pt x="126" y="0"/>
                  </a:moveTo>
                  <a:cubicBezTo>
                    <a:pt x="129" y="4"/>
                    <a:pt x="131" y="8"/>
                    <a:pt x="137" y="8"/>
                  </a:cubicBezTo>
                  <a:cubicBezTo>
                    <a:pt x="137" y="5"/>
                    <a:pt x="136" y="3"/>
                    <a:pt x="135" y="0"/>
                  </a:cubicBezTo>
                  <a:lnTo>
                    <a:pt x="126" y="0"/>
                  </a:lnTo>
                  <a:close/>
                  <a:moveTo>
                    <a:pt x="23" y="823"/>
                  </a:moveTo>
                  <a:cubicBezTo>
                    <a:pt x="18" y="820"/>
                    <a:pt x="26" y="813"/>
                    <a:pt x="18" y="812"/>
                  </a:cubicBezTo>
                  <a:cubicBezTo>
                    <a:pt x="15" y="810"/>
                    <a:pt x="15" y="817"/>
                    <a:pt x="11" y="816"/>
                  </a:cubicBezTo>
                  <a:cubicBezTo>
                    <a:pt x="9" y="820"/>
                    <a:pt x="9" y="824"/>
                    <a:pt x="9" y="827"/>
                  </a:cubicBezTo>
                  <a:cubicBezTo>
                    <a:pt x="6" y="826"/>
                    <a:pt x="6" y="831"/>
                    <a:pt x="7" y="833"/>
                  </a:cubicBezTo>
                  <a:cubicBezTo>
                    <a:pt x="1" y="831"/>
                    <a:pt x="8" y="838"/>
                    <a:pt x="3" y="841"/>
                  </a:cubicBezTo>
                  <a:cubicBezTo>
                    <a:pt x="2" y="843"/>
                    <a:pt x="1" y="844"/>
                    <a:pt x="0" y="846"/>
                  </a:cubicBezTo>
                  <a:cubicBezTo>
                    <a:pt x="0" y="863"/>
                    <a:pt x="0" y="863"/>
                    <a:pt x="0" y="863"/>
                  </a:cubicBezTo>
                  <a:cubicBezTo>
                    <a:pt x="6" y="853"/>
                    <a:pt x="11" y="843"/>
                    <a:pt x="18" y="835"/>
                  </a:cubicBezTo>
                  <a:cubicBezTo>
                    <a:pt x="13" y="831"/>
                    <a:pt x="22" y="827"/>
                    <a:pt x="23" y="823"/>
                  </a:cubicBezTo>
                  <a:close/>
                  <a:moveTo>
                    <a:pt x="78" y="1128"/>
                  </a:moveTo>
                  <a:cubicBezTo>
                    <a:pt x="67" y="1132"/>
                    <a:pt x="63" y="1150"/>
                    <a:pt x="51" y="1152"/>
                  </a:cubicBezTo>
                  <a:cubicBezTo>
                    <a:pt x="48" y="1159"/>
                    <a:pt x="42" y="1159"/>
                    <a:pt x="39" y="1166"/>
                  </a:cubicBezTo>
                  <a:cubicBezTo>
                    <a:pt x="34" y="1169"/>
                    <a:pt x="29" y="1171"/>
                    <a:pt x="25" y="1177"/>
                  </a:cubicBezTo>
                  <a:cubicBezTo>
                    <a:pt x="23" y="1180"/>
                    <a:pt x="19" y="1176"/>
                    <a:pt x="18" y="1181"/>
                  </a:cubicBezTo>
                  <a:cubicBezTo>
                    <a:pt x="14" y="1180"/>
                    <a:pt x="14" y="1187"/>
                    <a:pt x="9" y="1184"/>
                  </a:cubicBezTo>
                  <a:cubicBezTo>
                    <a:pt x="7" y="1189"/>
                    <a:pt x="3" y="1189"/>
                    <a:pt x="0" y="1192"/>
                  </a:cubicBezTo>
                  <a:cubicBezTo>
                    <a:pt x="0" y="1200"/>
                    <a:pt x="0" y="1200"/>
                    <a:pt x="0" y="1200"/>
                  </a:cubicBezTo>
                  <a:cubicBezTo>
                    <a:pt x="0" y="1200"/>
                    <a:pt x="0" y="1200"/>
                    <a:pt x="1" y="1200"/>
                  </a:cubicBezTo>
                  <a:cubicBezTo>
                    <a:pt x="6" y="1199"/>
                    <a:pt x="9" y="1193"/>
                    <a:pt x="14" y="1191"/>
                  </a:cubicBezTo>
                  <a:cubicBezTo>
                    <a:pt x="22" y="1186"/>
                    <a:pt x="30" y="1180"/>
                    <a:pt x="38" y="1173"/>
                  </a:cubicBezTo>
                  <a:cubicBezTo>
                    <a:pt x="46" y="1165"/>
                    <a:pt x="56" y="1161"/>
                    <a:pt x="62" y="1150"/>
                  </a:cubicBezTo>
                  <a:cubicBezTo>
                    <a:pt x="70" y="1145"/>
                    <a:pt x="76" y="1133"/>
                    <a:pt x="84" y="1126"/>
                  </a:cubicBezTo>
                  <a:cubicBezTo>
                    <a:pt x="87" y="1119"/>
                    <a:pt x="93" y="1121"/>
                    <a:pt x="95" y="1112"/>
                  </a:cubicBezTo>
                  <a:cubicBezTo>
                    <a:pt x="98" y="1113"/>
                    <a:pt x="99" y="1108"/>
                    <a:pt x="100" y="1104"/>
                  </a:cubicBezTo>
                  <a:cubicBezTo>
                    <a:pt x="103" y="1106"/>
                    <a:pt x="105" y="1100"/>
                    <a:pt x="103" y="1098"/>
                  </a:cubicBezTo>
                  <a:cubicBezTo>
                    <a:pt x="95" y="1109"/>
                    <a:pt x="86" y="1118"/>
                    <a:pt x="78" y="1128"/>
                  </a:cubicBezTo>
                  <a:close/>
                  <a:moveTo>
                    <a:pt x="8" y="1255"/>
                  </a:moveTo>
                  <a:cubicBezTo>
                    <a:pt x="5" y="1257"/>
                    <a:pt x="3" y="1259"/>
                    <a:pt x="0" y="1261"/>
                  </a:cubicBezTo>
                  <a:cubicBezTo>
                    <a:pt x="0" y="1267"/>
                    <a:pt x="0" y="1267"/>
                    <a:pt x="0" y="1267"/>
                  </a:cubicBezTo>
                  <a:cubicBezTo>
                    <a:pt x="1" y="1267"/>
                    <a:pt x="3" y="1266"/>
                    <a:pt x="4" y="1265"/>
                  </a:cubicBezTo>
                  <a:cubicBezTo>
                    <a:pt x="4" y="1261"/>
                    <a:pt x="13" y="1259"/>
                    <a:pt x="8" y="1255"/>
                  </a:cubicBezTo>
                  <a:close/>
                  <a:moveTo>
                    <a:pt x="48" y="1199"/>
                  </a:moveTo>
                  <a:cubicBezTo>
                    <a:pt x="45" y="1203"/>
                    <a:pt x="42" y="1207"/>
                    <a:pt x="37" y="1208"/>
                  </a:cubicBezTo>
                  <a:cubicBezTo>
                    <a:pt x="34" y="1213"/>
                    <a:pt x="31" y="1216"/>
                    <a:pt x="26" y="1218"/>
                  </a:cubicBezTo>
                  <a:cubicBezTo>
                    <a:pt x="20" y="1225"/>
                    <a:pt x="12" y="1230"/>
                    <a:pt x="5" y="1235"/>
                  </a:cubicBezTo>
                  <a:cubicBezTo>
                    <a:pt x="3" y="1234"/>
                    <a:pt x="1" y="1235"/>
                    <a:pt x="0" y="1236"/>
                  </a:cubicBezTo>
                  <a:cubicBezTo>
                    <a:pt x="0" y="1245"/>
                    <a:pt x="0" y="1245"/>
                    <a:pt x="0" y="1245"/>
                  </a:cubicBezTo>
                  <a:cubicBezTo>
                    <a:pt x="1" y="1244"/>
                    <a:pt x="2" y="1244"/>
                    <a:pt x="3" y="1243"/>
                  </a:cubicBezTo>
                  <a:cubicBezTo>
                    <a:pt x="7" y="1240"/>
                    <a:pt x="10" y="1236"/>
                    <a:pt x="15" y="1234"/>
                  </a:cubicBezTo>
                  <a:cubicBezTo>
                    <a:pt x="19" y="1232"/>
                    <a:pt x="23" y="1227"/>
                    <a:pt x="28" y="1225"/>
                  </a:cubicBezTo>
                  <a:cubicBezTo>
                    <a:pt x="36" y="1219"/>
                    <a:pt x="44" y="1212"/>
                    <a:pt x="51" y="1204"/>
                  </a:cubicBezTo>
                  <a:cubicBezTo>
                    <a:pt x="53" y="1198"/>
                    <a:pt x="59" y="1200"/>
                    <a:pt x="61" y="1192"/>
                  </a:cubicBezTo>
                  <a:cubicBezTo>
                    <a:pt x="64" y="1193"/>
                    <a:pt x="64" y="1187"/>
                    <a:pt x="67" y="1188"/>
                  </a:cubicBezTo>
                  <a:cubicBezTo>
                    <a:pt x="68" y="1184"/>
                    <a:pt x="71" y="1181"/>
                    <a:pt x="69" y="1179"/>
                  </a:cubicBezTo>
                  <a:cubicBezTo>
                    <a:pt x="62" y="1186"/>
                    <a:pt x="56" y="1194"/>
                    <a:pt x="48" y="1199"/>
                  </a:cubicBezTo>
                  <a:close/>
                  <a:moveTo>
                    <a:pt x="920" y="10"/>
                  </a:moveTo>
                  <a:cubicBezTo>
                    <a:pt x="925" y="12"/>
                    <a:pt x="931" y="14"/>
                    <a:pt x="935" y="17"/>
                  </a:cubicBezTo>
                  <a:cubicBezTo>
                    <a:pt x="954" y="28"/>
                    <a:pt x="960" y="29"/>
                    <a:pt x="963" y="33"/>
                  </a:cubicBezTo>
                  <a:cubicBezTo>
                    <a:pt x="1027" y="64"/>
                    <a:pt x="1029" y="69"/>
                    <a:pt x="1034" y="71"/>
                  </a:cubicBezTo>
                  <a:cubicBezTo>
                    <a:pt x="1068" y="87"/>
                    <a:pt x="1071" y="88"/>
                    <a:pt x="1073" y="90"/>
                  </a:cubicBezTo>
                  <a:cubicBezTo>
                    <a:pt x="1128" y="114"/>
                    <a:pt x="1137" y="122"/>
                    <a:pt x="1151" y="124"/>
                  </a:cubicBezTo>
                  <a:cubicBezTo>
                    <a:pt x="1235" y="156"/>
                    <a:pt x="1245" y="163"/>
                    <a:pt x="1261" y="164"/>
                  </a:cubicBezTo>
                  <a:cubicBezTo>
                    <a:pt x="1288" y="169"/>
                    <a:pt x="1293" y="172"/>
                    <a:pt x="1303" y="171"/>
                  </a:cubicBezTo>
                  <a:cubicBezTo>
                    <a:pt x="1331" y="172"/>
                    <a:pt x="1327" y="172"/>
                    <a:pt x="1322" y="171"/>
                  </a:cubicBezTo>
                  <a:cubicBezTo>
                    <a:pt x="1251" y="157"/>
                    <a:pt x="1246" y="152"/>
                    <a:pt x="1238" y="152"/>
                  </a:cubicBezTo>
                  <a:cubicBezTo>
                    <a:pt x="1203" y="142"/>
                    <a:pt x="1194" y="133"/>
                    <a:pt x="1177" y="131"/>
                  </a:cubicBezTo>
                  <a:cubicBezTo>
                    <a:pt x="1162" y="122"/>
                    <a:pt x="1157" y="121"/>
                    <a:pt x="1153" y="118"/>
                  </a:cubicBezTo>
                  <a:cubicBezTo>
                    <a:pt x="1092" y="91"/>
                    <a:pt x="1083" y="87"/>
                    <a:pt x="1076" y="81"/>
                  </a:cubicBezTo>
                  <a:cubicBezTo>
                    <a:pt x="1016" y="51"/>
                    <a:pt x="1006" y="48"/>
                    <a:pt x="998" y="44"/>
                  </a:cubicBezTo>
                  <a:cubicBezTo>
                    <a:pt x="966" y="24"/>
                    <a:pt x="957" y="21"/>
                    <a:pt x="951" y="15"/>
                  </a:cubicBezTo>
                  <a:cubicBezTo>
                    <a:pt x="901" y="0"/>
                    <a:pt x="901" y="0"/>
                    <a:pt x="901" y="0"/>
                  </a:cubicBezTo>
                  <a:close/>
                  <a:moveTo>
                    <a:pt x="1096" y="23"/>
                  </a:moveTo>
                  <a:cubicBezTo>
                    <a:pt x="1108" y="25"/>
                    <a:pt x="1112" y="33"/>
                    <a:pt x="1125" y="34"/>
                  </a:cubicBezTo>
                  <a:cubicBezTo>
                    <a:pt x="1154" y="53"/>
                    <a:pt x="1163" y="51"/>
                    <a:pt x="1163" y="57"/>
                  </a:cubicBezTo>
                  <a:cubicBezTo>
                    <a:pt x="1224" y="83"/>
                    <a:pt x="1241" y="93"/>
                    <a:pt x="1261" y="100"/>
                  </a:cubicBezTo>
                  <a:cubicBezTo>
                    <a:pt x="1309" y="119"/>
                    <a:pt x="1319" y="116"/>
                    <a:pt x="1321" y="121"/>
                  </a:cubicBezTo>
                  <a:cubicBezTo>
                    <a:pt x="1483" y="135"/>
                    <a:pt x="1494" y="132"/>
                    <a:pt x="1508" y="132"/>
                  </a:cubicBezTo>
                  <a:cubicBezTo>
                    <a:pt x="1513" y="124"/>
                    <a:pt x="1524" y="129"/>
                    <a:pt x="1522" y="121"/>
                  </a:cubicBezTo>
                  <a:cubicBezTo>
                    <a:pt x="1429" y="114"/>
                    <a:pt x="1421" y="115"/>
                    <a:pt x="1415" y="115"/>
                  </a:cubicBezTo>
                  <a:cubicBezTo>
                    <a:pt x="1377" y="104"/>
                    <a:pt x="1367" y="106"/>
                    <a:pt x="1365" y="100"/>
                  </a:cubicBezTo>
                  <a:cubicBezTo>
                    <a:pt x="1321" y="90"/>
                    <a:pt x="1313" y="84"/>
                    <a:pt x="1302" y="82"/>
                  </a:cubicBezTo>
                  <a:cubicBezTo>
                    <a:pt x="1242" y="52"/>
                    <a:pt x="1240" y="47"/>
                    <a:pt x="1233" y="47"/>
                  </a:cubicBezTo>
                  <a:cubicBezTo>
                    <a:pt x="1284" y="57"/>
                    <a:pt x="1302" y="60"/>
                    <a:pt x="1318" y="64"/>
                  </a:cubicBezTo>
                  <a:cubicBezTo>
                    <a:pt x="1452" y="80"/>
                    <a:pt x="1459" y="83"/>
                    <a:pt x="1464" y="79"/>
                  </a:cubicBezTo>
                  <a:cubicBezTo>
                    <a:pt x="1275" y="49"/>
                    <a:pt x="1260" y="41"/>
                    <a:pt x="1240" y="39"/>
                  </a:cubicBezTo>
                  <a:cubicBezTo>
                    <a:pt x="1219" y="31"/>
                    <a:pt x="1217" y="26"/>
                    <a:pt x="1208" y="27"/>
                  </a:cubicBezTo>
                  <a:cubicBezTo>
                    <a:pt x="1171" y="4"/>
                    <a:pt x="1160" y="6"/>
                    <a:pt x="1156" y="2"/>
                  </a:cubicBezTo>
                  <a:cubicBezTo>
                    <a:pt x="1119" y="4"/>
                    <a:pt x="1126" y="9"/>
                    <a:pt x="1136" y="10"/>
                  </a:cubicBezTo>
                  <a:cubicBezTo>
                    <a:pt x="1169" y="30"/>
                    <a:pt x="1176" y="28"/>
                    <a:pt x="1177" y="31"/>
                  </a:cubicBezTo>
                  <a:cubicBezTo>
                    <a:pt x="1206" y="45"/>
                    <a:pt x="1215" y="46"/>
                    <a:pt x="1220" y="49"/>
                  </a:cubicBezTo>
                  <a:cubicBezTo>
                    <a:pt x="1280" y="78"/>
                    <a:pt x="1290" y="84"/>
                    <a:pt x="1302" y="88"/>
                  </a:cubicBezTo>
                  <a:cubicBezTo>
                    <a:pt x="1327" y="100"/>
                    <a:pt x="1331" y="99"/>
                    <a:pt x="1335" y="100"/>
                  </a:cubicBezTo>
                  <a:cubicBezTo>
                    <a:pt x="1385" y="116"/>
                    <a:pt x="1401" y="116"/>
                    <a:pt x="1413" y="121"/>
                  </a:cubicBezTo>
                  <a:cubicBezTo>
                    <a:pt x="1486" y="126"/>
                    <a:pt x="1486" y="125"/>
                    <a:pt x="1495" y="127"/>
                  </a:cubicBezTo>
                  <a:cubicBezTo>
                    <a:pt x="1458" y="133"/>
                    <a:pt x="1456" y="132"/>
                    <a:pt x="1443" y="133"/>
                  </a:cubicBezTo>
                  <a:cubicBezTo>
                    <a:pt x="1346" y="119"/>
                    <a:pt x="1337" y="119"/>
                    <a:pt x="1334" y="115"/>
                  </a:cubicBezTo>
                  <a:cubicBezTo>
                    <a:pt x="1283" y="98"/>
                    <a:pt x="1273" y="101"/>
                    <a:pt x="1274" y="94"/>
                  </a:cubicBezTo>
                  <a:cubicBezTo>
                    <a:pt x="1197" y="60"/>
                    <a:pt x="1189" y="61"/>
                    <a:pt x="1185" y="57"/>
                  </a:cubicBezTo>
                  <a:cubicBezTo>
                    <a:pt x="1136" y="33"/>
                    <a:pt x="1127" y="28"/>
                    <a:pt x="1118" y="23"/>
                  </a:cubicBezTo>
                  <a:cubicBezTo>
                    <a:pt x="1081" y="8"/>
                    <a:pt x="1076" y="3"/>
                    <a:pt x="1068" y="0"/>
                  </a:cubicBezTo>
                  <a:cubicBezTo>
                    <a:pt x="1077" y="14"/>
                    <a:pt x="1089" y="16"/>
                    <a:pt x="1096" y="23"/>
                  </a:cubicBezTo>
                  <a:close/>
                  <a:moveTo>
                    <a:pt x="979" y="13"/>
                  </a:moveTo>
                  <a:cubicBezTo>
                    <a:pt x="986" y="13"/>
                    <a:pt x="987" y="17"/>
                    <a:pt x="992" y="18"/>
                  </a:cubicBezTo>
                  <a:cubicBezTo>
                    <a:pt x="1035" y="35"/>
                    <a:pt x="1037" y="39"/>
                    <a:pt x="1039" y="43"/>
                  </a:cubicBezTo>
                  <a:cubicBezTo>
                    <a:pt x="1082" y="59"/>
                    <a:pt x="1083" y="64"/>
                    <a:pt x="1089" y="64"/>
                  </a:cubicBezTo>
                  <a:cubicBezTo>
                    <a:pt x="1163" y="104"/>
                    <a:pt x="1170" y="102"/>
                    <a:pt x="1173" y="105"/>
                  </a:cubicBezTo>
                  <a:cubicBezTo>
                    <a:pt x="1200" y="116"/>
                    <a:pt x="1202" y="117"/>
                    <a:pt x="1203" y="119"/>
                  </a:cubicBezTo>
                  <a:cubicBezTo>
                    <a:pt x="1236" y="133"/>
                    <a:pt x="1244" y="134"/>
                    <a:pt x="1249" y="139"/>
                  </a:cubicBezTo>
                  <a:cubicBezTo>
                    <a:pt x="1273" y="146"/>
                    <a:pt x="1277" y="147"/>
                    <a:pt x="1279" y="149"/>
                  </a:cubicBezTo>
                  <a:cubicBezTo>
                    <a:pt x="1302" y="160"/>
                    <a:pt x="1315" y="152"/>
                    <a:pt x="1314" y="158"/>
                  </a:cubicBezTo>
                  <a:cubicBezTo>
                    <a:pt x="1355" y="161"/>
                    <a:pt x="1375" y="162"/>
                    <a:pt x="1394" y="162"/>
                  </a:cubicBezTo>
                  <a:cubicBezTo>
                    <a:pt x="1429" y="161"/>
                    <a:pt x="1435" y="155"/>
                    <a:pt x="1429" y="154"/>
                  </a:cubicBezTo>
                  <a:cubicBezTo>
                    <a:pt x="1393" y="155"/>
                    <a:pt x="1392" y="157"/>
                    <a:pt x="1381" y="155"/>
                  </a:cubicBezTo>
                  <a:cubicBezTo>
                    <a:pt x="1358" y="157"/>
                    <a:pt x="1347" y="153"/>
                    <a:pt x="1338" y="154"/>
                  </a:cubicBezTo>
                  <a:cubicBezTo>
                    <a:pt x="1234" y="126"/>
                    <a:pt x="1232" y="119"/>
                    <a:pt x="1223" y="119"/>
                  </a:cubicBezTo>
                  <a:cubicBezTo>
                    <a:pt x="1147" y="88"/>
                    <a:pt x="1147" y="80"/>
                    <a:pt x="1139" y="80"/>
                  </a:cubicBezTo>
                  <a:cubicBezTo>
                    <a:pt x="1111" y="65"/>
                    <a:pt x="1099" y="60"/>
                    <a:pt x="1087" y="55"/>
                  </a:cubicBezTo>
                  <a:cubicBezTo>
                    <a:pt x="1033" y="27"/>
                    <a:pt x="1028" y="24"/>
                    <a:pt x="1022" y="21"/>
                  </a:cubicBezTo>
                  <a:cubicBezTo>
                    <a:pt x="956" y="0"/>
                    <a:pt x="956" y="0"/>
                    <a:pt x="956" y="0"/>
                  </a:cubicBezTo>
                  <a:close/>
                  <a:moveTo>
                    <a:pt x="1304" y="25"/>
                  </a:moveTo>
                  <a:cubicBezTo>
                    <a:pt x="1335" y="32"/>
                    <a:pt x="1379" y="35"/>
                    <a:pt x="1419" y="41"/>
                  </a:cubicBezTo>
                  <a:cubicBezTo>
                    <a:pt x="1435" y="41"/>
                    <a:pt x="1451" y="41"/>
                    <a:pt x="1467" y="42"/>
                  </a:cubicBezTo>
                  <a:cubicBezTo>
                    <a:pt x="1473" y="45"/>
                    <a:pt x="1476" y="40"/>
                    <a:pt x="1486" y="42"/>
                  </a:cubicBezTo>
                  <a:cubicBezTo>
                    <a:pt x="1491" y="42"/>
                    <a:pt x="1495" y="42"/>
                    <a:pt x="1499" y="42"/>
                  </a:cubicBezTo>
                  <a:cubicBezTo>
                    <a:pt x="1503" y="41"/>
                    <a:pt x="1511" y="45"/>
                    <a:pt x="1510" y="40"/>
                  </a:cubicBezTo>
                  <a:cubicBezTo>
                    <a:pt x="1508" y="38"/>
                    <a:pt x="1505" y="37"/>
                    <a:pt x="1500" y="38"/>
                  </a:cubicBezTo>
                  <a:cubicBezTo>
                    <a:pt x="1498" y="39"/>
                    <a:pt x="1489" y="43"/>
                    <a:pt x="1489" y="38"/>
                  </a:cubicBezTo>
                  <a:cubicBezTo>
                    <a:pt x="1477" y="38"/>
                    <a:pt x="1478" y="38"/>
                    <a:pt x="1467" y="39"/>
                  </a:cubicBezTo>
                  <a:cubicBezTo>
                    <a:pt x="1458" y="35"/>
                    <a:pt x="1442" y="38"/>
                    <a:pt x="1430" y="36"/>
                  </a:cubicBezTo>
                  <a:cubicBezTo>
                    <a:pt x="1426" y="33"/>
                    <a:pt x="1423" y="35"/>
                    <a:pt x="1419" y="36"/>
                  </a:cubicBezTo>
                  <a:cubicBezTo>
                    <a:pt x="1417" y="31"/>
                    <a:pt x="1405" y="35"/>
                    <a:pt x="1399" y="34"/>
                  </a:cubicBezTo>
                  <a:cubicBezTo>
                    <a:pt x="1393" y="30"/>
                    <a:pt x="1379" y="33"/>
                    <a:pt x="1369" y="29"/>
                  </a:cubicBezTo>
                  <a:cubicBezTo>
                    <a:pt x="1366" y="28"/>
                    <a:pt x="1363" y="28"/>
                    <a:pt x="1360" y="28"/>
                  </a:cubicBezTo>
                  <a:cubicBezTo>
                    <a:pt x="1356" y="29"/>
                    <a:pt x="1355" y="25"/>
                    <a:pt x="1354" y="28"/>
                  </a:cubicBezTo>
                  <a:cubicBezTo>
                    <a:pt x="1352" y="23"/>
                    <a:pt x="1338" y="29"/>
                    <a:pt x="1336" y="23"/>
                  </a:cubicBezTo>
                  <a:cubicBezTo>
                    <a:pt x="1311" y="21"/>
                    <a:pt x="1288" y="17"/>
                    <a:pt x="1269" y="9"/>
                  </a:cubicBezTo>
                  <a:cubicBezTo>
                    <a:pt x="1257" y="8"/>
                    <a:pt x="1250" y="4"/>
                    <a:pt x="1241" y="0"/>
                  </a:cubicBezTo>
                  <a:cubicBezTo>
                    <a:pt x="1214" y="0"/>
                    <a:pt x="1214" y="0"/>
                    <a:pt x="1214" y="0"/>
                  </a:cubicBezTo>
                  <a:cubicBezTo>
                    <a:pt x="1225" y="4"/>
                    <a:pt x="1237" y="7"/>
                    <a:pt x="1249" y="11"/>
                  </a:cubicBezTo>
                  <a:cubicBezTo>
                    <a:pt x="1265" y="18"/>
                    <a:pt x="1285" y="21"/>
                    <a:pt x="1304" y="25"/>
                  </a:cubicBezTo>
                  <a:close/>
                  <a:moveTo>
                    <a:pt x="883" y="9"/>
                  </a:moveTo>
                  <a:cubicBezTo>
                    <a:pt x="887" y="14"/>
                    <a:pt x="895" y="14"/>
                    <a:pt x="898" y="20"/>
                  </a:cubicBezTo>
                  <a:cubicBezTo>
                    <a:pt x="913" y="36"/>
                    <a:pt x="920" y="33"/>
                    <a:pt x="922" y="36"/>
                  </a:cubicBezTo>
                  <a:cubicBezTo>
                    <a:pt x="951" y="55"/>
                    <a:pt x="953" y="62"/>
                    <a:pt x="960" y="63"/>
                  </a:cubicBezTo>
                  <a:cubicBezTo>
                    <a:pt x="985" y="82"/>
                    <a:pt x="997" y="88"/>
                    <a:pt x="1008" y="95"/>
                  </a:cubicBezTo>
                  <a:cubicBezTo>
                    <a:pt x="1077" y="135"/>
                    <a:pt x="1084" y="133"/>
                    <a:pt x="1085" y="136"/>
                  </a:cubicBezTo>
                  <a:cubicBezTo>
                    <a:pt x="1124" y="154"/>
                    <a:pt x="1130" y="165"/>
                    <a:pt x="1148" y="165"/>
                  </a:cubicBezTo>
                  <a:cubicBezTo>
                    <a:pt x="1177" y="180"/>
                    <a:pt x="1184" y="177"/>
                    <a:pt x="1185" y="182"/>
                  </a:cubicBezTo>
                  <a:cubicBezTo>
                    <a:pt x="1245" y="198"/>
                    <a:pt x="1249" y="200"/>
                    <a:pt x="1254" y="200"/>
                  </a:cubicBezTo>
                  <a:cubicBezTo>
                    <a:pt x="1350" y="212"/>
                    <a:pt x="1357" y="219"/>
                    <a:pt x="1360" y="218"/>
                  </a:cubicBezTo>
                  <a:cubicBezTo>
                    <a:pt x="1358" y="204"/>
                    <a:pt x="1355" y="205"/>
                    <a:pt x="1352" y="207"/>
                  </a:cubicBezTo>
                  <a:cubicBezTo>
                    <a:pt x="1328" y="204"/>
                    <a:pt x="1321" y="204"/>
                    <a:pt x="1306" y="204"/>
                  </a:cubicBezTo>
                  <a:cubicBezTo>
                    <a:pt x="1249" y="187"/>
                    <a:pt x="1239" y="190"/>
                    <a:pt x="1237" y="185"/>
                  </a:cubicBezTo>
                  <a:cubicBezTo>
                    <a:pt x="1165" y="161"/>
                    <a:pt x="1154" y="164"/>
                    <a:pt x="1152" y="159"/>
                  </a:cubicBezTo>
                  <a:cubicBezTo>
                    <a:pt x="1126" y="149"/>
                    <a:pt x="1124" y="147"/>
                    <a:pt x="1120" y="147"/>
                  </a:cubicBezTo>
                  <a:cubicBezTo>
                    <a:pt x="1087" y="129"/>
                    <a:pt x="1085" y="124"/>
                    <a:pt x="1077" y="125"/>
                  </a:cubicBezTo>
                  <a:cubicBezTo>
                    <a:pt x="1047" y="103"/>
                    <a:pt x="1040" y="103"/>
                    <a:pt x="1036" y="100"/>
                  </a:cubicBezTo>
                  <a:cubicBezTo>
                    <a:pt x="1008" y="81"/>
                    <a:pt x="1003" y="82"/>
                    <a:pt x="999" y="81"/>
                  </a:cubicBezTo>
                  <a:cubicBezTo>
                    <a:pt x="968" y="59"/>
                    <a:pt x="965" y="56"/>
                    <a:pt x="961" y="54"/>
                  </a:cubicBezTo>
                  <a:cubicBezTo>
                    <a:pt x="925" y="28"/>
                    <a:pt x="920" y="26"/>
                    <a:pt x="915" y="25"/>
                  </a:cubicBezTo>
                  <a:cubicBezTo>
                    <a:pt x="893" y="5"/>
                    <a:pt x="887" y="4"/>
                    <a:pt x="885" y="1"/>
                  </a:cubicBezTo>
                  <a:cubicBezTo>
                    <a:pt x="872" y="5"/>
                    <a:pt x="878" y="6"/>
                    <a:pt x="883" y="9"/>
                  </a:cubicBezTo>
                  <a:close/>
                  <a:moveTo>
                    <a:pt x="1280" y="0"/>
                  </a:moveTo>
                  <a:cubicBezTo>
                    <a:pt x="1280" y="0"/>
                    <a:pt x="1280" y="0"/>
                    <a:pt x="1280" y="0"/>
                  </a:cubicBezTo>
                  <a:cubicBezTo>
                    <a:pt x="1280" y="0"/>
                    <a:pt x="1280" y="0"/>
                    <a:pt x="1280" y="0"/>
                  </a:cubicBezTo>
                  <a:cubicBezTo>
                    <a:pt x="1280" y="0"/>
                    <a:pt x="1280" y="0"/>
                    <a:pt x="1280" y="0"/>
                  </a:cubicBezTo>
                  <a:close/>
                  <a:moveTo>
                    <a:pt x="833" y="8"/>
                  </a:moveTo>
                  <a:cubicBezTo>
                    <a:pt x="837" y="12"/>
                    <a:pt x="843" y="13"/>
                    <a:pt x="846" y="17"/>
                  </a:cubicBezTo>
                  <a:cubicBezTo>
                    <a:pt x="882" y="51"/>
                    <a:pt x="891" y="50"/>
                    <a:pt x="893" y="55"/>
                  </a:cubicBezTo>
                  <a:cubicBezTo>
                    <a:pt x="911" y="66"/>
                    <a:pt x="911" y="74"/>
                    <a:pt x="916" y="75"/>
                  </a:cubicBezTo>
                  <a:cubicBezTo>
                    <a:pt x="986" y="136"/>
                    <a:pt x="988" y="138"/>
                    <a:pt x="991" y="138"/>
                  </a:cubicBezTo>
                  <a:cubicBezTo>
                    <a:pt x="1014" y="162"/>
                    <a:pt x="1027" y="164"/>
                    <a:pt x="1032" y="172"/>
                  </a:cubicBezTo>
                  <a:cubicBezTo>
                    <a:pt x="1049" y="184"/>
                    <a:pt x="1054" y="186"/>
                    <a:pt x="1056" y="192"/>
                  </a:cubicBezTo>
                  <a:cubicBezTo>
                    <a:pt x="1096" y="211"/>
                    <a:pt x="1102" y="220"/>
                    <a:pt x="1114" y="224"/>
                  </a:cubicBezTo>
                  <a:cubicBezTo>
                    <a:pt x="1182" y="262"/>
                    <a:pt x="1192" y="266"/>
                    <a:pt x="1202" y="271"/>
                  </a:cubicBezTo>
                  <a:cubicBezTo>
                    <a:pt x="1247" y="288"/>
                    <a:pt x="1251" y="287"/>
                    <a:pt x="1252" y="290"/>
                  </a:cubicBezTo>
                  <a:cubicBezTo>
                    <a:pt x="1295" y="297"/>
                    <a:pt x="1305" y="294"/>
                    <a:pt x="1304" y="287"/>
                  </a:cubicBezTo>
                  <a:cubicBezTo>
                    <a:pt x="1296" y="277"/>
                    <a:pt x="1294" y="287"/>
                    <a:pt x="1291" y="286"/>
                  </a:cubicBezTo>
                  <a:cubicBezTo>
                    <a:pt x="1240" y="278"/>
                    <a:pt x="1233" y="274"/>
                    <a:pt x="1224" y="272"/>
                  </a:cubicBezTo>
                  <a:cubicBezTo>
                    <a:pt x="1177" y="250"/>
                    <a:pt x="1172" y="250"/>
                    <a:pt x="1170" y="247"/>
                  </a:cubicBezTo>
                  <a:cubicBezTo>
                    <a:pt x="1150" y="240"/>
                    <a:pt x="1150" y="230"/>
                    <a:pt x="1138" y="231"/>
                  </a:cubicBezTo>
                  <a:cubicBezTo>
                    <a:pt x="1116" y="211"/>
                    <a:pt x="1101" y="214"/>
                    <a:pt x="1099" y="206"/>
                  </a:cubicBezTo>
                  <a:cubicBezTo>
                    <a:pt x="1054" y="177"/>
                    <a:pt x="1048" y="173"/>
                    <a:pt x="1043" y="168"/>
                  </a:cubicBezTo>
                  <a:cubicBezTo>
                    <a:pt x="1011" y="146"/>
                    <a:pt x="999" y="136"/>
                    <a:pt x="987" y="127"/>
                  </a:cubicBezTo>
                  <a:cubicBezTo>
                    <a:pt x="971" y="108"/>
                    <a:pt x="966" y="108"/>
                    <a:pt x="962" y="107"/>
                  </a:cubicBezTo>
                  <a:cubicBezTo>
                    <a:pt x="940" y="87"/>
                    <a:pt x="938" y="84"/>
                    <a:pt x="934" y="82"/>
                  </a:cubicBezTo>
                  <a:cubicBezTo>
                    <a:pt x="885" y="38"/>
                    <a:pt x="878" y="37"/>
                    <a:pt x="876" y="31"/>
                  </a:cubicBezTo>
                  <a:cubicBezTo>
                    <a:pt x="860" y="15"/>
                    <a:pt x="853" y="14"/>
                    <a:pt x="850" y="8"/>
                  </a:cubicBezTo>
                  <a:cubicBezTo>
                    <a:pt x="828" y="2"/>
                    <a:pt x="832" y="4"/>
                    <a:pt x="833" y="8"/>
                  </a:cubicBezTo>
                  <a:close/>
                  <a:moveTo>
                    <a:pt x="750" y="19"/>
                  </a:moveTo>
                  <a:cubicBezTo>
                    <a:pt x="756" y="21"/>
                    <a:pt x="760" y="24"/>
                    <a:pt x="763" y="28"/>
                  </a:cubicBezTo>
                  <a:cubicBezTo>
                    <a:pt x="795" y="48"/>
                    <a:pt x="793" y="58"/>
                    <a:pt x="801" y="58"/>
                  </a:cubicBezTo>
                  <a:cubicBezTo>
                    <a:pt x="830" y="88"/>
                    <a:pt x="839" y="94"/>
                    <a:pt x="846" y="102"/>
                  </a:cubicBezTo>
                  <a:cubicBezTo>
                    <a:pt x="861" y="116"/>
                    <a:pt x="865" y="120"/>
                    <a:pt x="867" y="124"/>
                  </a:cubicBezTo>
                  <a:cubicBezTo>
                    <a:pt x="917" y="168"/>
                    <a:pt x="917" y="172"/>
                    <a:pt x="919" y="174"/>
                  </a:cubicBezTo>
                  <a:cubicBezTo>
                    <a:pt x="944" y="198"/>
                    <a:pt x="950" y="207"/>
                    <a:pt x="957" y="214"/>
                  </a:cubicBezTo>
                  <a:cubicBezTo>
                    <a:pt x="1014" y="262"/>
                    <a:pt x="1021" y="270"/>
                    <a:pt x="1032" y="274"/>
                  </a:cubicBezTo>
                  <a:cubicBezTo>
                    <a:pt x="1086" y="317"/>
                    <a:pt x="1095" y="316"/>
                    <a:pt x="1096" y="321"/>
                  </a:cubicBezTo>
                  <a:cubicBezTo>
                    <a:pt x="1138" y="334"/>
                    <a:pt x="1141" y="339"/>
                    <a:pt x="1148" y="340"/>
                  </a:cubicBezTo>
                  <a:cubicBezTo>
                    <a:pt x="1136" y="331"/>
                    <a:pt x="1110" y="323"/>
                    <a:pt x="1092" y="308"/>
                  </a:cubicBezTo>
                  <a:cubicBezTo>
                    <a:pt x="1045" y="279"/>
                    <a:pt x="1047" y="273"/>
                    <a:pt x="1041" y="274"/>
                  </a:cubicBezTo>
                  <a:cubicBezTo>
                    <a:pt x="1014" y="255"/>
                    <a:pt x="1012" y="250"/>
                    <a:pt x="1006" y="247"/>
                  </a:cubicBezTo>
                  <a:cubicBezTo>
                    <a:pt x="990" y="232"/>
                    <a:pt x="985" y="227"/>
                    <a:pt x="981" y="223"/>
                  </a:cubicBezTo>
                  <a:cubicBezTo>
                    <a:pt x="959" y="204"/>
                    <a:pt x="956" y="201"/>
                    <a:pt x="955" y="198"/>
                  </a:cubicBezTo>
                  <a:cubicBezTo>
                    <a:pt x="920" y="167"/>
                    <a:pt x="916" y="155"/>
                    <a:pt x="904" y="151"/>
                  </a:cubicBezTo>
                  <a:cubicBezTo>
                    <a:pt x="889" y="134"/>
                    <a:pt x="887" y="129"/>
                    <a:pt x="880" y="127"/>
                  </a:cubicBezTo>
                  <a:cubicBezTo>
                    <a:pt x="843" y="89"/>
                    <a:pt x="841" y="87"/>
                    <a:pt x="840" y="85"/>
                  </a:cubicBezTo>
                  <a:cubicBezTo>
                    <a:pt x="818" y="66"/>
                    <a:pt x="818" y="62"/>
                    <a:pt x="817" y="60"/>
                  </a:cubicBezTo>
                  <a:cubicBezTo>
                    <a:pt x="790" y="41"/>
                    <a:pt x="790" y="33"/>
                    <a:pt x="782" y="33"/>
                  </a:cubicBezTo>
                  <a:cubicBezTo>
                    <a:pt x="747" y="6"/>
                    <a:pt x="748" y="2"/>
                    <a:pt x="746" y="0"/>
                  </a:cubicBezTo>
                  <a:cubicBezTo>
                    <a:pt x="739" y="12"/>
                    <a:pt x="750" y="11"/>
                    <a:pt x="750" y="19"/>
                  </a:cubicBezTo>
                  <a:close/>
                  <a:moveTo>
                    <a:pt x="709" y="12"/>
                  </a:moveTo>
                  <a:cubicBezTo>
                    <a:pt x="713" y="13"/>
                    <a:pt x="713" y="18"/>
                    <a:pt x="715" y="21"/>
                  </a:cubicBezTo>
                  <a:cubicBezTo>
                    <a:pt x="737" y="43"/>
                    <a:pt x="740" y="46"/>
                    <a:pt x="743" y="50"/>
                  </a:cubicBezTo>
                  <a:cubicBezTo>
                    <a:pt x="773" y="89"/>
                    <a:pt x="783" y="92"/>
                    <a:pt x="785" y="103"/>
                  </a:cubicBezTo>
                  <a:cubicBezTo>
                    <a:pt x="812" y="126"/>
                    <a:pt x="818" y="134"/>
                    <a:pt x="823" y="141"/>
                  </a:cubicBezTo>
                  <a:cubicBezTo>
                    <a:pt x="844" y="164"/>
                    <a:pt x="844" y="170"/>
                    <a:pt x="849" y="172"/>
                  </a:cubicBezTo>
                  <a:cubicBezTo>
                    <a:pt x="873" y="211"/>
                    <a:pt x="877" y="213"/>
                    <a:pt x="881" y="216"/>
                  </a:cubicBezTo>
                  <a:cubicBezTo>
                    <a:pt x="937" y="283"/>
                    <a:pt x="953" y="295"/>
                    <a:pt x="966" y="310"/>
                  </a:cubicBezTo>
                  <a:cubicBezTo>
                    <a:pt x="1005" y="341"/>
                    <a:pt x="1012" y="342"/>
                    <a:pt x="1015" y="346"/>
                  </a:cubicBezTo>
                  <a:cubicBezTo>
                    <a:pt x="1079" y="381"/>
                    <a:pt x="1093" y="382"/>
                    <a:pt x="1102" y="387"/>
                  </a:cubicBezTo>
                  <a:cubicBezTo>
                    <a:pt x="1128" y="397"/>
                    <a:pt x="1134" y="397"/>
                    <a:pt x="1134" y="394"/>
                  </a:cubicBezTo>
                  <a:cubicBezTo>
                    <a:pt x="1057" y="366"/>
                    <a:pt x="1055" y="360"/>
                    <a:pt x="1048" y="360"/>
                  </a:cubicBezTo>
                  <a:cubicBezTo>
                    <a:pt x="1026" y="342"/>
                    <a:pt x="1019" y="344"/>
                    <a:pt x="1020" y="339"/>
                  </a:cubicBezTo>
                  <a:cubicBezTo>
                    <a:pt x="983" y="316"/>
                    <a:pt x="981" y="309"/>
                    <a:pt x="975" y="306"/>
                  </a:cubicBezTo>
                  <a:cubicBezTo>
                    <a:pt x="934" y="271"/>
                    <a:pt x="928" y="260"/>
                    <a:pt x="919" y="250"/>
                  </a:cubicBezTo>
                  <a:cubicBezTo>
                    <a:pt x="900" y="223"/>
                    <a:pt x="896" y="222"/>
                    <a:pt x="894" y="219"/>
                  </a:cubicBezTo>
                  <a:cubicBezTo>
                    <a:pt x="844" y="149"/>
                    <a:pt x="837" y="146"/>
                    <a:pt x="834" y="139"/>
                  </a:cubicBezTo>
                  <a:cubicBezTo>
                    <a:pt x="805" y="108"/>
                    <a:pt x="799" y="109"/>
                    <a:pt x="800" y="103"/>
                  </a:cubicBezTo>
                  <a:cubicBezTo>
                    <a:pt x="808" y="110"/>
                    <a:pt x="824" y="120"/>
                    <a:pt x="832" y="137"/>
                  </a:cubicBezTo>
                  <a:cubicBezTo>
                    <a:pt x="914" y="214"/>
                    <a:pt x="916" y="217"/>
                    <a:pt x="918" y="221"/>
                  </a:cubicBezTo>
                  <a:cubicBezTo>
                    <a:pt x="957" y="254"/>
                    <a:pt x="966" y="257"/>
                    <a:pt x="971" y="264"/>
                  </a:cubicBezTo>
                  <a:cubicBezTo>
                    <a:pt x="1006" y="292"/>
                    <a:pt x="1013" y="292"/>
                    <a:pt x="1016" y="296"/>
                  </a:cubicBezTo>
                  <a:cubicBezTo>
                    <a:pt x="1079" y="324"/>
                    <a:pt x="1087" y="328"/>
                    <a:pt x="1096" y="332"/>
                  </a:cubicBezTo>
                  <a:cubicBezTo>
                    <a:pt x="1182" y="339"/>
                    <a:pt x="1164" y="349"/>
                    <a:pt x="1164" y="342"/>
                  </a:cubicBezTo>
                  <a:cubicBezTo>
                    <a:pt x="1119" y="336"/>
                    <a:pt x="1120" y="331"/>
                    <a:pt x="1114" y="333"/>
                  </a:cubicBezTo>
                  <a:cubicBezTo>
                    <a:pt x="1082" y="320"/>
                    <a:pt x="1080" y="318"/>
                    <a:pt x="1077" y="317"/>
                  </a:cubicBezTo>
                  <a:cubicBezTo>
                    <a:pt x="989" y="266"/>
                    <a:pt x="977" y="261"/>
                    <a:pt x="969" y="251"/>
                  </a:cubicBezTo>
                  <a:cubicBezTo>
                    <a:pt x="950" y="235"/>
                    <a:pt x="942" y="233"/>
                    <a:pt x="939" y="226"/>
                  </a:cubicBezTo>
                  <a:cubicBezTo>
                    <a:pt x="906" y="190"/>
                    <a:pt x="899" y="192"/>
                    <a:pt x="899" y="188"/>
                  </a:cubicBezTo>
                  <a:cubicBezTo>
                    <a:pt x="866" y="157"/>
                    <a:pt x="859" y="155"/>
                    <a:pt x="856" y="148"/>
                  </a:cubicBezTo>
                  <a:cubicBezTo>
                    <a:pt x="825" y="117"/>
                    <a:pt x="824" y="114"/>
                    <a:pt x="822" y="110"/>
                  </a:cubicBezTo>
                  <a:cubicBezTo>
                    <a:pt x="801" y="90"/>
                    <a:pt x="798" y="87"/>
                    <a:pt x="796" y="84"/>
                  </a:cubicBezTo>
                  <a:cubicBezTo>
                    <a:pt x="768" y="53"/>
                    <a:pt x="765" y="51"/>
                    <a:pt x="762" y="48"/>
                  </a:cubicBezTo>
                  <a:cubicBezTo>
                    <a:pt x="742" y="24"/>
                    <a:pt x="737" y="18"/>
                    <a:pt x="728" y="15"/>
                  </a:cubicBezTo>
                  <a:cubicBezTo>
                    <a:pt x="704" y="1"/>
                    <a:pt x="705" y="2"/>
                    <a:pt x="707" y="3"/>
                  </a:cubicBezTo>
                  <a:close/>
                  <a:moveTo>
                    <a:pt x="781" y="5"/>
                  </a:moveTo>
                  <a:cubicBezTo>
                    <a:pt x="780" y="9"/>
                    <a:pt x="783" y="9"/>
                    <a:pt x="785" y="11"/>
                  </a:cubicBezTo>
                  <a:cubicBezTo>
                    <a:pt x="813" y="32"/>
                    <a:pt x="815" y="38"/>
                    <a:pt x="821" y="41"/>
                  </a:cubicBezTo>
                  <a:cubicBezTo>
                    <a:pt x="837" y="55"/>
                    <a:pt x="839" y="56"/>
                    <a:pt x="843" y="56"/>
                  </a:cubicBezTo>
                  <a:cubicBezTo>
                    <a:pt x="873" y="83"/>
                    <a:pt x="883" y="90"/>
                    <a:pt x="892" y="99"/>
                  </a:cubicBezTo>
                  <a:cubicBezTo>
                    <a:pt x="909" y="114"/>
                    <a:pt x="916" y="117"/>
                    <a:pt x="918" y="123"/>
                  </a:cubicBezTo>
                  <a:cubicBezTo>
                    <a:pt x="952" y="150"/>
                    <a:pt x="958" y="152"/>
                    <a:pt x="960" y="157"/>
                  </a:cubicBezTo>
                  <a:cubicBezTo>
                    <a:pt x="1007" y="194"/>
                    <a:pt x="1009" y="196"/>
                    <a:pt x="1010" y="199"/>
                  </a:cubicBezTo>
                  <a:cubicBezTo>
                    <a:pt x="1034" y="220"/>
                    <a:pt x="1042" y="221"/>
                    <a:pt x="1044" y="226"/>
                  </a:cubicBezTo>
                  <a:cubicBezTo>
                    <a:pt x="1095" y="265"/>
                    <a:pt x="1104" y="266"/>
                    <a:pt x="1108" y="271"/>
                  </a:cubicBezTo>
                  <a:cubicBezTo>
                    <a:pt x="1152" y="297"/>
                    <a:pt x="1154" y="304"/>
                    <a:pt x="1162" y="305"/>
                  </a:cubicBezTo>
                  <a:cubicBezTo>
                    <a:pt x="1183" y="317"/>
                    <a:pt x="1184" y="319"/>
                    <a:pt x="1184" y="321"/>
                  </a:cubicBezTo>
                  <a:cubicBezTo>
                    <a:pt x="1209" y="327"/>
                    <a:pt x="1216" y="329"/>
                    <a:pt x="1225" y="326"/>
                  </a:cubicBezTo>
                  <a:cubicBezTo>
                    <a:pt x="1193" y="309"/>
                    <a:pt x="1186" y="309"/>
                    <a:pt x="1182" y="306"/>
                  </a:cubicBezTo>
                  <a:cubicBezTo>
                    <a:pt x="1131" y="277"/>
                    <a:pt x="1126" y="272"/>
                    <a:pt x="1119" y="270"/>
                  </a:cubicBezTo>
                  <a:cubicBezTo>
                    <a:pt x="1082" y="240"/>
                    <a:pt x="1074" y="237"/>
                    <a:pt x="1068" y="233"/>
                  </a:cubicBezTo>
                  <a:cubicBezTo>
                    <a:pt x="1015" y="191"/>
                    <a:pt x="1009" y="187"/>
                    <a:pt x="1004" y="182"/>
                  </a:cubicBezTo>
                  <a:cubicBezTo>
                    <a:pt x="952" y="138"/>
                    <a:pt x="945" y="135"/>
                    <a:pt x="941" y="128"/>
                  </a:cubicBezTo>
                  <a:cubicBezTo>
                    <a:pt x="904" y="100"/>
                    <a:pt x="901" y="93"/>
                    <a:pt x="894" y="90"/>
                  </a:cubicBezTo>
                  <a:cubicBezTo>
                    <a:pt x="858" y="58"/>
                    <a:pt x="853" y="54"/>
                    <a:pt x="847" y="50"/>
                  </a:cubicBezTo>
                  <a:cubicBezTo>
                    <a:pt x="822" y="26"/>
                    <a:pt x="817" y="26"/>
                    <a:pt x="813" y="25"/>
                  </a:cubicBezTo>
                  <a:cubicBezTo>
                    <a:pt x="781" y="0"/>
                    <a:pt x="781" y="0"/>
                    <a:pt x="781" y="0"/>
                  </a:cubicBezTo>
                  <a:close/>
                  <a:moveTo>
                    <a:pt x="429" y="17"/>
                  </a:moveTo>
                  <a:cubicBezTo>
                    <a:pt x="434" y="17"/>
                    <a:pt x="433" y="24"/>
                    <a:pt x="440" y="23"/>
                  </a:cubicBezTo>
                  <a:cubicBezTo>
                    <a:pt x="504" y="85"/>
                    <a:pt x="517" y="96"/>
                    <a:pt x="530" y="106"/>
                  </a:cubicBezTo>
                  <a:cubicBezTo>
                    <a:pt x="570" y="139"/>
                    <a:pt x="576" y="139"/>
                    <a:pt x="579" y="142"/>
                  </a:cubicBezTo>
                  <a:cubicBezTo>
                    <a:pt x="604" y="156"/>
                    <a:pt x="606" y="167"/>
                    <a:pt x="609" y="160"/>
                  </a:cubicBezTo>
                  <a:cubicBezTo>
                    <a:pt x="583" y="140"/>
                    <a:pt x="574" y="135"/>
                    <a:pt x="569" y="129"/>
                  </a:cubicBezTo>
                  <a:cubicBezTo>
                    <a:pt x="531" y="105"/>
                    <a:pt x="533" y="96"/>
                    <a:pt x="526" y="97"/>
                  </a:cubicBezTo>
                  <a:cubicBezTo>
                    <a:pt x="493" y="61"/>
                    <a:pt x="489" y="59"/>
                    <a:pt x="487" y="53"/>
                  </a:cubicBezTo>
                  <a:cubicBezTo>
                    <a:pt x="450" y="20"/>
                    <a:pt x="443" y="19"/>
                    <a:pt x="442" y="13"/>
                  </a:cubicBezTo>
                  <a:cubicBezTo>
                    <a:pt x="463" y="26"/>
                    <a:pt x="465" y="28"/>
                    <a:pt x="466" y="31"/>
                  </a:cubicBezTo>
                  <a:cubicBezTo>
                    <a:pt x="519" y="68"/>
                    <a:pt x="521" y="73"/>
                    <a:pt x="526" y="76"/>
                  </a:cubicBezTo>
                  <a:cubicBezTo>
                    <a:pt x="542" y="88"/>
                    <a:pt x="542" y="94"/>
                    <a:pt x="547" y="96"/>
                  </a:cubicBezTo>
                  <a:cubicBezTo>
                    <a:pt x="565" y="108"/>
                    <a:pt x="564" y="115"/>
                    <a:pt x="571" y="116"/>
                  </a:cubicBezTo>
                  <a:cubicBezTo>
                    <a:pt x="606" y="152"/>
                    <a:pt x="609" y="155"/>
                    <a:pt x="614" y="158"/>
                  </a:cubicBezTo>
                  <a:cubicBezTo>
                    <a:pt x="619" y="167"/>
                    <a:pt x="612" y="162"/>
                    <a:pt x="611" y="167"/>
                  </a:cubicBezTo>
                  <a:cubicBezTo>
                    <a:pt x="629" y="174"/>
                    <a:pt x="629" y="177"/>
                    <a:pt x="633" y="176"/>
                  </a:cubicBezTo>
                  <a:cubicBezTo>
                    <a:pt x="695" y="224"/>
                    <a:pt x="698" y="233"/>
                    <a:pt x="708" y="234"/>
                  </a:cubicBezTo>
                  <a:cubicBezTo>
                    <a:pt x="693" y="216"/>
                    <a:pt x="685" y="219"/>
                    <a:pt x="684" y="214"/>
                  </a:cubicBezTo>
                  <a:cubicBezTo>
                    <a:pt x="649" y="191"/>
                    <a:pt x="648" y="181"/>
                    <a:pt x="639" y="178"/>
                  </a:cubicBezTo>
                  <a:cubicBezTo>
                    <a:pt x="616" y="151"/>
                    <a:pt x="612" y="152"/>
                    <a:pt x="612" y="149"/>
                  </a:cubicBezTo>
                  <a:cubicBezTo>
                    <a:pt x="596" y="135"/>
                    <a:pt x="596" y="129"/>
                    <a:pt x="593" y="127"/>
                  </a:cubicBezTo>
                  <a:cubicBezTo>
                    <a:pt x="564" y="105"/>
                    <a:pt x="565" y="101"/>
                    <a:pt x="563" y="100"/>
                  </a:cubicBezTo>
                  <a:cubicBezTo>
                    <a:pt x="537" y="78"/>
                    <a:pt x="536" y="72"/>
                    <a:pt x="531" y="71"/>
                  </a:cubicBezTo>
                  <a:cubicBezTo>
                    <a:pt x="517" y="59"/>
                    <a:pt x="516" y="57"/>
                    <a:pt x="516" y="53"/>
                  </a:cubicBezTo>
                  <a:cubicBezTo>
                    <a:pt x="486" y="37"/>
                    <a:pt x="484" y="26"/>
                    <a:pt x="473" y="24"/>
                  </a:cubicBezTo>
                  <a:cubicBezTo>
                    <a:pt x="427" y="0"/>
                    <a:pt x="427" y="0"/>
                    <a:pt x="427" y="0"/>
                  </a:cubicBezTo>
                  <a:cubicBezTo>
                    <a:pt x="438" y="11"/>
                    <a:pt x="441" y="12"/>
                    <a:pt x="438" y="13"/>
                  </a:cubicBezTo>
                  <a:cubicBezTo>
                    <a:pt x="423" y="1"/>
                    <a:pt x="422" y="1"/>
                    <a:pt x="422" y="0"/>
                  </a:cubicBezTo>
                  <a:cubicBezTo>
                    <a:pt x="424" y="10"/>
                    <a:pt x="427" y="13"/>
                    <a:pt x="429" y="17"/>
                  </a:cubicBezTo>
                  <a:close/>
                  <a:moveTo>
                    <a:pt x="385" y="151"/>
                  </a:moveTo>
                  <a:cubicBezTo>
                    <a:pt x="384" y="148"/>
                    <a:pt x="382" y="146"/>
                    <a:pt x="378" y="146"/>
                  </a:cubicBezTo>
                  <a:cubicBezTo>
                    <a:pt x="359" y="123"/>
                    <a:pt x="353" y="121"/>
                    <a:pt x="349" y="117"/>
                  </a:cubicBezTo>
                  <a:cubicBezTo>
                    <a:pt x="312" y="78"/>
                    <a:pt x="306" y="76"/>
                    <a:pt x="304" y="71"/>
                  </a:cubicBezTo>
                  <a:cubicBezTo>
                    <a:pt x="278" y="47"/>
                    <a:pt x="276" y="45"/>
                    <a:pt x="276" y="42"/>
                  </a:cubicBezTo>
                  <a:cubicBezTo>
                    <a:pt x="256" y="35"/>
                    <a:pt x="262" y="26"/>
                    <a:pt x="255" y="28"/>
                  </a:cubicBezTo>
                  <a:cubicBezTo>
                    <a:pt x="207" y="0"/>
                    <a:pt x="207" y="0"/>
                    <a:pt x="207" y="0"/>
                  </a:cubicBezTo>
                  <a:cubicBezTo>
                    <a:pt x="240" y="25"/>
                    <a:pt x="245" y="33"/>
                    <a:pt x="254" y="37"/>
                  </a:cubicBezTo>
                  <a:cubicBezTo>
                    <a:pt x="280" y="63"/>
                    <a:pt x="289" y="68"/>
                    <a:pt x="295" y="75"/>
                  </a:cubicBezTo>
                  <a:cubicBezTo>
                    <a:pt x="336" y="116"/>
                    <a:pt x="339" y="115"/>
                    <a:pt x="340" y="117"/>
                  </a:cubicBezTo>
                  <a:cubicBezTo>
                    <a:pt x="359" y="135"/>
                    <a:pt x="363" y="137"/>
                    <a:pt x="368" y="137"/>
                  </a:cubicBezTo>
                  <a:cubicBezTo>
                    <a:pt x="389" y="157"/>
                    <a:pt x="395" y="166"/>
                    <a:pt x="398" y="160"/>
                  </a:cubicBezTo>
                  <a:close/>
                  <a:moveTo>
                    <a:pt x="1507" y="2099"/>
                  </a:moveTo>
                  <a:cubicBezTo>
                    <a:pt x="1503" y="2109"/>
                    <a:pt x="1496" y="2117"/>
                    <a:pt x="1494" y="2129"/>
                  </a:cubicBezTo>
                  <a:cubicBezTo>
                    <a:pt x="1487" y="2132"/>
                    <a:pt x="1486" y="2141"/>
                    <a:pt x="1481" y="2145"/>
                  </a:cubicBezTo>
                  <a:cubicBezTo>
                    <a:pt x="1478" y="2151"/>
                    <a:pt x="1471" y="2153"/>
                    <a:pt x="1468" y="2160"/>
                  </a:cubicBezTo>
                  <a:cubicBezTo>
                    <a:pt x="1468" y="2160"/>
                    <a:pt x="1467" y="2160"/>
                    <a:pt x="1467" y="2160"/>
                  </a:cubicBezTo>
                  <a:cubicBezTo>
                    <a:pt x="1479" y="2160"/>
                    <a:pt x="1479" y="2160"/>
                    <a:pt x="1479" y="2160"/>
                  </a:cubicBezTo>
                  <a:cubicBezTo>
                    <a:pt x="1481" y="2159"/>
                    <a:pt x="1482" y="2158"/>
                    <a:pt x="1481" y="2155"/>
                  </a:cubicBezTo>
                  <a:cubicBezTo>
                    <a:pt x="1488" y="2155"/>
                    <a:pt x="1487" y="2146"/>
                    <a:pt x="1494" y="2145"/>
                  </a:cubicBezTo>
                  <a:cubicBezTo>
                    <a:pt x="1495" y="2139"/>
                    <a:pt x="1496" y="2135"/>
                    <a:pt x="1501" y="2134"/>
                  </a:cubicBezTo>
                  <a:cubicBezTo>
                    <a:pt x="1501" y="2128"/>
                    <a:pt x="1505" y="2126"/>
                    <a:pt x="1507" y="2123"/>
                  </a:cubicBezTo>
                  <a:cubicBezTo>
                    <a:pt x="1505" y="2116"/>
                    <a:pt x="1511" y="2116"/>
                    <a:pt x="1509" y="2110"/>
                  </a:cubicBezTo>
                  <a:cubicBezTo>
                    <a:pt x="1512" y="2107"/>
                    <a:pt x="1513" y="2099"/>
                    <a:pt x="1507" y="2099"/>
                  </a:cubicBezTo>
                  <a:close/>
                  <a:moveTo>
                    <a:pt x="1509" y="2042"/>
                  </a:moveTo>
                  <a:cubicBezTo>
                    <a:pt x="1498" y="2041"/>
                    <a:pt x="1501" y="2053"/>
                    <a:pt x="1494" y="2055"/>
                  </a:cubicBezTo>
                  <a:cubicBezTo>
                    <a:pt x="1489" y="2060"/>
                    <a:pt x="1487" y="2067"/>
                    <a:pt x="1481" y="2070"/>
                  </a:cubicBezTo>
                  <a:cubicBezTo>
                    <a:pt x="1478" y="2077"/>
                    <a:pt x="1471" y="2079"/>
                    <a:pt x="1468" y="2086"/>
                  </a:cubicBezTo>
                  <a:cubicBezTo>
                    <a:pt x="1463" y="2091"/>
                    <a:pt x="1460" y="2098"/>
                    <a:pt x="1453" y="2101"/>
                  </a:cubicBezTo>
                  <a:cubicBezTo>
                    <a:pt x="1435" y="2123"/>
                    <a:pt x="1408" y="2135"/>
                    <a:pt x="1389" y="2155"/>
                  </a:cubicBezTo>
                  <a:cubicBezTo>
                    <a:pt x="1389" y="2159"/>
                    <a:pt x="1384" y="2158"/>
                    <a:pt x="1383" y="2160"/>
                  </a:cubicBezTo>
                  <a:cubicBezTo>
                    <a:pt x="1396" y="2160"/>
                    <a:pt x="1396" y="2160"/>
                    <a:pt x="1396" y="2160"/>
                  </a:cubicBezTo>
                  <a:cubicBezTo>
                    <a:pt x="1400" y="2158"/>
                    <a:pt x="1402" y="2154"/>
                    <a:pt x="1405" y="2151"/>
                  </a:cubicBezTo>
                  <a:cubicBezTo>
                    <a:pt x="1409" y="2147"/>
                    <a:pt x="1415" y="2146"/>
                    <a:pt x="1418" y="2140"/>
                  </a:cubicBezTo>
                  <a:cubicBezTo>
                    <a:pt x="1420" y="2139"/>
                    <a:pt x="1423" y="2138"/>
                    <a:pt x="1424" y="2136"/>
                  </a:cubicBezTo>
                  <a:cubicBezTo>
                    <a:pt x="1425" y="2132"/>
                    <a:pt x="1432" y="2134"/>
                    <a:pt x="1433" y="2131"/>
                  </a:cubicBezTo>
                  <a:cubicBezTo>
                    <a:pt x="1440" y="2124"/>
                    <a:pt x="1449" y="2117"/>
                    <a:pt x="1457" y="2110"/>
                  </a:cubicBezTo>
                  <a:cubicBezTo>
                    <a:pt x="1459" y="2104"/>
                    <a:pt x="1466" y="2102"/>
                    <a:pt x="1468" y="2097"/>
                  </a:cubicBezTo>
                  <a:cubicBezTo>
                    <a:pt x="1471" y="2091"/>
                    <a:pt x="1475" y="2087"/>
                    <a:pt x="1479" y="2083"/>
                  </a:cubicBezTo>
                  <a:cubicBezTo>
                    <a:pt x="1485" y="2075"/>
                    <a:pt x="1493" y="2067"/>
                    <a:pt x="1498" y="2057"/>
                  </a:cubicBezTo>
                  <a:cubicBezTo>
                    <a:pt x="1501" y="2056"/>
                    <a:pt x="1503" y="2055"/>
                    <a:pt x="1503" y="2051"/>
                  </a:cubicBezTo>
                  <a:cubicBezTo>
                    <a:pt x="1505" y="2049"/>
                    <a:pt x="1507" y="2046"/>
                    <a:pt x="1509" y="2044"/>
                  </a:cubicBezTo>
                  <a:cubicBezTo>
                    <a:pt x="1513" y="2044"/>
                    <a:pt x="1510" y="2038"/>
                    <a:pt x="1514" y="2038"/>
                  </a:cubicBezTo>
                  <a:cubicBezTo>
                    <a:pt x="1512" y="2032"/>
                    <a:pt x="1518" y="2033"/>
                    <a:pt x="1518" y="2029"/>
                  </a:cubicBezTo>
                  <a:cubicBezTo>
                    <a:pt x="1511" y="2029"/>
                    <a:pt x="1510" y="2035"/>
                    <a:pt x="1509" y="2042"/>
                  </a:cubicBezTo>
                  <a:close/>
                  <a:moveTo>
                    <a:pt x="1392" y="2125"/>
                  </a:moveTo>
                  <a:cubicBezTo>
                    <a:pt x="1392" y="2119"/>
                    <a:pt x="1401" y="2121"/>
                    <a:pt x="1402" y="2116"/>
                  </a:cubicBezTo>
                  <a:cubicBezTo>
                    <a:pt x="1434" y="2086"/>
                    <a:pt x="1442" y="2088"/>
                    <a:pt x="1444" y="2083"/>
                  </a:cubicBezTo>
                  <a:cubicBezTo>
                    <a:pt x="1462" y="2059"/>
                    <a:pt x="1469" y="2060"/>
                    <a:pt x="1470" y="2055"/>
                  </a:cubicBezTo>
                  <a:cubicBezTo>
                    <a:pt x="1490" y="2036"/>
                    <a:pt x="1492" y="2034"/>
                    <a:pt x="1494" y="2033"/>
                  </a:cubicBezTo>
                  <a:cubicBezTo>
                    <a:pt x="1512" y="2017"/>
                    <a:pt x="1514" y="2004"/>
                    <a:pt x="1509" y="2003"/>
                  </a:cubicBezTo>
                  <a:cubicBezTo>
                    <a:pt x="1466" y="2054"/>
                    <a:pt x="1462" y="2055"/>
                    <a:pt x="1461" y="2059"/>
                  </a:cubicBezTo>
                  <a:cubicBezTo>
                    <a:pt x="1449" y="2068"/>
                    <a:pt x="1446" y="2069"/>
                    <a:pt x="1446" y="2075"/>
                  </a:cubicBezTo>
                  <a:cubicBezTo>
                    <a:pt x="1423" y="2087"/>
                    <a:pt x="1422" y="2091"/>
                    <a:pt x="1420" y="2094"/>
                  </a:cubicBezTo>
                  <a:cubicBezTo>
                    <a:pt x="1397" y="2111"/>
                    <a:pt x="1395" y="2113"/>
                    <a:pt x="1394" y="2114"/>
                  </a:cubicBezTo>
                  <a:cubicBezTo>
                    <a:pt x="1343" y="2159"/>
                    <a:pt x="1342" y="2159"/>
                    <a:pt x="1341" y="2160"/>
                  </a:cubicBezTo>
                  <a:cubicBezTo>
                    <a:pt x="1360" y="2155"/>
                    <a:pt x="1362" y="2153"/>
                    <a:pt x="1365" y="2153"/>
                  </a:cubicBezTo>
                  <a:cubicBezTo>
                    <a:pt x="1382" y="2127"/>
                    <a:pt x="1389" y="2128"/>
                    <a:pt x="1392" y="2125"/>
                  </a:cubicBezTo>
                  <a:close/>
                  <a:moveTo>
                    <a:pt x="1461" y="2131"/>
                  </a:moveTo>
                  <a:cubicBezTo>
                    <a:pt x="1458" y="2140"/>
                    <a:pt x="1448" y="2143"/>
                    <a:pt x="1446" y="2153"/>
                  </a:cubicBezTo>
                  <a:cubicBezTo>
                    <a:pt x="1441" y="2153"/>
                    <a:pt x="1438" y="2157"/>
                    <a:pt x="1436" y="2160"/>
                  </a:cubicBezTo>
                  <a:cubicBezTo>
                    <a:pt x="1445" y="2160"/>
                    <a:pt x="1445" y="2160"/>
                    <a:pt x="1445" y="2160"/>
                  </a:cubicBezTo>
                  <a:cubicBezTo>
                    <a:pt x="1446" y="2158"/>
                    <a:pt x="1448" y="2156"/>
                    <a:pt x="1450" y="2155"/>
                  </a:cubicBezTo>
                  <a:cubicBezTo>
                    <a:pt x="1453" y="2153"/>
                    <a:pt x="1451" y="2147"/>
                    <a:pt x="1457" y="2149"/>
                  </a:cubicBezTo>
                  <a:cubicBezTo>
                    <a:pt x="1455" y="2143"/>
                    <a:pt x="1461" y="2144"/>
                    <a:pt x="1461" y="2140"/>
                  </a:cubicBezTo>
                  <a:cubicBezTo>
                    <a:pt x="1462" y="2139"/>
                    <a:pt x="1467" y="2132"/>
                    <a:pt x="1461" y="2131"/>
                  </a:cubicBezTo>
                  <a:close/>
                  <a:moveTo>
                    <a:pt x="1527" y="1857"/>
                  </a:moveTo>
                  <a:cubicBezTo>
                    <a:pt x="1525" y="1861"/>
                    <a:pt x="1521" y="1863"/>
                    <a:pt x="1522" y="1870"/>
                  </a:cubicBezTo>
                  <a:cubicBezTo>
                    <a:pt x="1494" y="1913"/>
                    <a:pt x="1484" y="1917"/>
                    <a:pt x="1481" y="1927"/>
                  </a:cubicBezTo>
                  <a:cubicBezTo>
                    <a:pt x="1462" y="1952"/>
                    <a:pt x="1458" y="1955"/>
                    <a:pt x="1457" y="1959"/>
                  </a:cubicBezTo>
                  <a:cubicBezTo>
                    <a:pt x="1426" y="2000"/>
                    <a:pt x="1415" y="2003"/>
                    <a:pt x="1411" y="2012"/>
                  </a:cubicBezTo>
                  <a:cubicBezTo>
                    <a:pt x="1383" y="2042"/>
                    <a:pt x="1371" y="2050"/>
                    <a:pt x="1363" y="2062"/>
                  </a:cubicBezTo>
                  <a:cubicBezTo>
                    <a:pt x="1339" y="2088"/>
                    <a:pt x="1333" y="2088"/>
                    <a:pt x="1330" y="2090"/>
                  </a:cubicBezTo>
                  <a:cubicBezTo>
                    <a:pt x="1301" y="2125"/>
                    <a:pt x="1296" y="2125"/>
                    <a:pt x="1296" y="2129"/>
                  </a:cubicBezTo>
                  <a:cubicBezTo>
                    <a:pt x="1275" y="2157"/>
                    <a:pt x="1274" y="2159"/>
                    <a:pt x="1273" y="2160"/>
                  </a:cubicBezTo>
                  <a:cubicBezTo>
                    <a:pt x="1296" y="2148"/>
                    <a:pt x="1296" y="2140"/>
                    <a:pt x="1302" y="2138"/>
                  </a:cubicBezTo>
                  <a:cubicBezTo>
                    <a:pt x="1317" y="2122"/>
                    <a:pt x="1315" y="2116"/>
                    <a:pt x="1320" y="2116"/>
                  </a:cubicBezTo>
                  <a:cubicBezTo>
                    <a:pt x="1339" y="2093"/>
                    <a:pt x="1344" y="2092"/>
                    <a:pt x="1346" y="2090"/>
                  </a:cubicBezTo>
                  <a:cubicBezTo>
                    <a:pt x="1359" y="2073"/>
                    <a:pt x="1366" y="2075"/>
                    <a:pt x="1365" y="2070"/>
                  </a:cubicBezTo>
                  <a:cubicBezTo>
                    <a:pt x="1383" y="2053"/>
                    <a:pt x="1385" y="2045"/>
                    <a:pt x="1392" y="2042"/>
                  </a:cubicBezTo>
                  <a:cubicBezTo>
                    <a:pt x="1407" y="2027"/>
                    <a:pt x="1409" y="2025"/>
                    <a:pt x="1411" y="2022"/>
                  </a:cubicBezTo>
                  <a:cubicBezTo>
                    <a:pt x="1429" y="2007"/>
                    <a:pt x="1427" y="2001"/>
                    <a:pt x="1433" y="2003"/>
                  </a:cubicBezTo>
                  <a:cubicBezTo>
                    <a:pt x="1463" y="1970"/>
                    <a:pt x="1461" y="1959"/>
                    <a:pt x="1468" y="1957"/>
                  </a:cubicBezTo>
                  <a:cubicBezTo>
                    <a:pt x="1484" y="1929"/>
                    <a:pt x="1489" y="1929"/>
                    <a:pt x="1487" y="1922"/>
                  </a:cubicBezTo>
                  <a:cubicBezTo>
                    <a:pt x="1509" y="1885"/>
                    <a:pt x="1518" y="1890"/>
                    <a:pt x="1516" y="1883"/>
                  </a:cubicBezTo>
                  <a:cubicBezTo>
                    <a:pt x="1524" y="1862"/>
                    <a:pt x="1533" y="1859"/>
                    <a:pt x="1527" y="1857"/>
                  </a:cubicBezTo>
                  <a:close/>
                  <a:moveTo>
                    <a:pt x="1352" y="2127"/>
                  </a:moveTo>
                  <a:cubicBezTo>
                    <a:pt x="1354" y="2125"/>
                    <a:pt x="1357" y="2123"/>
                    <a:pt x="1359" y="2121"/>
                  </a:cubicBezTo>
                  <a:cubicBezTo>
                    <a:pt x="1395" y="2078"/>
                    <a:pt x="1399" y="2074"/>
                    <a:pt x="1405" y="2070"/>
                  </a:cubicBezTo>
                  <a:cubicBezTo>
                    <a:pt x="1423" y="2052"/>
                    <a:pt x="1427" y="2047"/>
                    <a:pt x="1431" y="2042"/>
                  </a:cubicBezTo>
                  <a:cubicBezTo>
                    <a:pt x="1457" y="2023"/>
                    <a:pt x="1460" y="2021"/>
                    <a:pt x="1459" y="2016"/>
                  </a:cubicBezTo>
                  <a:cubicBezTo>
                    <a:pt x="1462" y="2009"/>
                    <a:pt x="1456" y="2017"/>
                    <a:pt x="1446" y="2022"/>
                  </a:cubicBezTo>
                  <a:cubicBezTo>
                    <a:pt x="1424" y="2038"/>
                    <a:pt x="1427" y="2045"/>
                    <a:pt x="1422" y="2044"/>
                  </a:cubicBezTo>
                  <a:cubicBezTo>
                    <a:pt x="1392" y="2075"/>
                    <a:pt x="1382" y="2080"/>
                    <a:pt x="1374" y="2088"/>
                  </a:cubicBezTo>
                  <a:cubicBezTo>
                    <a:pt x="1345" y="2122"/>
                    <a:pt x="1343" y="2124"/>
                    <a:pt x="1341" y="2127"/>
                  </a:cubicBezTo>
                  <a:cubicBezTo>
                    <a:pt x="1332" y="2135"/>
                    <a:pt x="1333" y="2138"/>
                    <a:pt x="1330" y="2138"/>
                  </a:cubicBezTo>
                  <a:cubicBezTo>
                    <a:pt x="1315" y="2150"/>
                    <a:pt x="1317" y="2157"/>
                    <a:pt x="1313" y="2158"/>
                  </a:cubicBezTo>
                  <a:cubicBezTo>
                    <a:pt x="1328" y="2154"/>
                    <a:pt x="1334" y="2147"/>
                    <a:pt x="1341" y="2142"/>
                  </a:cubicBezTo>
                  <a:close/>
                  <a:moveTo>
                    <a:pt x="1579" y="1510"/>
                  </a:moveTo>
                  <a:cubicBezTo>
                    <a:pt x="1576" y="1516"/>
                    <a:pt x="1577" y="1527"/>
                    <a:pt x="1572" y="1532"/>
                  </a:cubicBezTo>
                  <a:cubicBezTo>
                    <a:pt x="1553" y="1580"/>
                    <a:pt x="1549" y="1586"/>
                    <a:pt x="1546" y="1593"/>
                  </a:cubicBezTo>
                  <a:cubicBezTo>
                    <a:pt x="1508" y="1646"/>
                    <a:pt x="1502" y="1650"/>
                    <a:pt x="1501" y="1652"/>
                  </a:cubicBezTo>
                  <a:cubicBezTo>
                    <a:pt x="1485" y="1663"/>
                    <a:pt x="1489" y="1672"/>
                    <a:pt x="1483" y="1671"/>
                  </a:cubicBezTo>
                  <a:cubicBezTo>
                    <a:pt x="1448" y="1697"/>
                    <a:pt x="1450" y="1704"/>
                    <a:pt x="1446" y="1704"/>
                  </a:cubicBezTo>
                  <a:cubicBezTo>
                    <a:pt x="1400" y="1740"/>
                    <a:pt x="1393" y="1742"/>
                    <a:pt x="1392" y="1750"/>
                  </a:cubicBezTo>
                  <a:cubicBezTo>
                    <a:pt x="1354" y="1774"/>
                    <a:pt x="1358" y="1783"/>
                    <a:pt x="1352" y="1783"/>
                  </a:cubicBezTo>
                  <a:cubicBezTo>
                    <a:pt x="1309" y="1823"/>
                    <a:pt x="1313" y="1832"/>
                    <a:pt x="1306" y="1831"/>
                  </a:cubicBezTo>
                  <a:cubicBezTo>
                    <a:pt x="1291" y="1850"/>
                    <a:pt x="1288" y="1851"/>
                    <a:pt x="1289" y="1855"/>
                  </a:cubicBezTo>
                  <a:cubicBezTo>
                    <a:pt x="1269" y="1881"/>
                    <a:pt x="1265" y="1882"/>
                    <a:pt x="1263" y="1885"/>
                  </a:cubicBezTo>
                  <a:cubicBezTo>
                    <a:pt x="1247" y="1908"/>
                    <a:pt x="1244" y="1910"/>
                    <a:pt x="1241" y="1913"/>
                  </a:cubicBezTo>
                  <a:cubicBezTo>
                    <a:pt x="1232" y="1921"/>
                    <a:pt x="1240" y="1911"/>
                    <a:pt x="1245" y="1900"/>
                  </a:cubicBezTo>
                  <a:cubicBezTo>
                    <a:pt x="1283" y="1849"/>
                    <a:pt x="1286" y="1842"/>
                    <a:pt x="1289" y="1835"/>
                  </a:cubicBezTo>
                  <a:cubicBezTo>
                    <a:pt x="1309" y="1806"/>
                    <a:pt x="1318" y="1810"/>
                    <a:pt x="1317" y="1804"/>
                  </a:cubicBezTo>
                  <a:cubicBezTo>
                    <a:pt x="1359" y="1769"/>
                    <a:pt x="1359" y="1764"/>
                    <a:pt x="1363" y="1763"/>
                  </a:cubicBezTo>
                  <a:cubicBezTo>
                    <a:pt x="1384" y="1744"/>
                    <a:pt x="1387" y="1737"/>
                    <a:pt x="1392" y="1732"/>
                  </a:cubicBezTo>
                  <a:cubicBezTo>
                    <a:pt x="1416" y="1708"/>
                    <a:pt x="1420" y="1707"/>
                    <a:pt x="1422" y="1704"/>
                  </a:cubicBezTo>
                  <a:cubicBezTo>
                    <a:pt x="1441" y="1688"/>
                    <a:pt x="1443" y="1686"/>
                    <a:pt x="1444" y="1682"/>
                  </a:cubicBezTo>
                  <a:cubicBezTo>
                    <a:pt x="1465" y="1668"/>
                    <a:pt x="1461" y="1659"/>
                    <a:pt x="1468" y="1660"/>
                  </a:cubicBezTo>
                  <a:cubicBezTo>
                    <a:pt x="1491" y="1612"/>
                    <a:pt x="1503" y="1610"/>
                    <a:pt x="1503" y="1597"/>
                  </a:cubicBezTo>
                  <a:cubicBezTo>
                    <a:pt x="1527" y="1537"/>
                    <a:pt x="1531" y="1534"/>
                    <a:pt x="1531" y="1527"/>
                  </a:cubicBezTo>
                  <a:cubicBezTo>
                    <a:pt x="1517" y="1548"/>
                    <a:pt x="1518" y="1552"/>
                    <a:pt x="1518" y="1556"/>
                  </a:cubicBezTo>
                  <a:cubicBezTo>
                    <a:pt x="1510" y="1576"/>
                    <a:pt x="1505" y="1576"/>
                    <a:pt x="1507" y="1582"/>
                  </a:cubicBezTo>
                  <a:cubicBezTo>
                    <a:pt x="1476" y="1632"/>
                    <a:pt x="1471" y="1639"/>
                    <a:pt x="1468" y="1647"/>
                  </a:cubicBezTo>
                  <a:cubicBezTo>
                    <a:pt x="1436" y="1686"/>
                    <a:pt x="1427" y="1682"/>
                    <a:pt x="1429" y="1689"/>
                  </a:cubicBezTo>
                  <a:cubicBezTo>
                    <a:pt x="1397" y="1713"/>
                    <a:pt x="1396" y="1723"/>
                    <a:pt x="1387" y="1724"/>
                  </a:cubicBezTo>
                  <a:cubicBezTo>
                    <a:pt x="1347" y="1765"/>
                    <a:pt x="1336" y="1774"/>
                    <a:pt x="1324" y="1783"/>
                  </a:cubicBezTo>
                  <a:cubicBezTo>
                    <a:pt x="1294" y="1825"/>
                    <a:pt x="1284" y="1819"/>
                    <a:pt x="1287" y="1826"/>
                  </a:cubicBezTo>
                  <a:cubicBezTo>
                    <a:pt x="1269" y="1846"/>
                    <a:pt x="1267" y="1852"/>
                    <a:pt x="1263" y="1857"/>
                  </a:cubicBezTo>
                  <a:cubicBezTo>
                    <a:pt x="1241" y="1894"/>
                    <a:pt x="1235" y="1892"/>
                    <a:pt x="1237" y="1898"/>
                  </a:cubicBezTo>
                  <a:cubicBezTo>
                    <a:pt x="1230" y="1892"/>
                    <a:pt x="1235" y="1886"/>
                    <a:pt x="1239" y="1879"/>
                  </a:cubicBezTo>
                  <a:cubicBezTo>
                    <a:pt x="1256" y="1846"/>
                    <a:pt x="1268" y="1835"/>
                    <a:pt x="1274" y="1820"/>
                  </a:cubicBezTo>
                  <a:cubicBezTo>
                    <a:pt x="1287" y="1807"/>
                    <a:pt x="1290" y="1804"/>
                    <a:pt x="1293" y="1800"/>
                  </a:cubicBezTo>
                  <a:cubicBezTo>
                    <a:pt x="1318" y="1779"/>
                    <a:pt x="1319" y="1773"/>
                    <a:pt x="1324" y="1772"/>
                  </a:cubicBezTo>
                  <a:cubicBezTo>
                    <a:pt x="1347" y="1749"/>
                    <a:pt x="1349" y="1744"/>
                    <a:pt x="1354" y="1743"/>
                  </a:cubicBezTo>
                  <a:cubicBezTo>
                    <a:pt x="1365" y="1728"/>
                    <a:pt x="1371" y="1728"/>
                    <a:pt x="1372" y="1722"/>
                  </a:cubicBezTo>
                  <a:cubicBezTo>
                    <a:pt x="1395" y="1693"/>
                    <a:pt x="1399" y="1693"/>
                    <a:pt x="1400" y="1691"/>
                  </a:cubicBezTo>
                  <a:cubicBezTo>
                    <a:pt x="1433" y="1656"/>
                    <a:pt x="1430" y="1647"/>
                    <a:pt x="1437" y="1647"/>
                  </a:cubicBezTo>
                  <a:cubicBezTo>
                    <a:pt x="1461" y="1606"/>
                    <a:pt x="1467" y="1605"/>
                    <a:pt x="1468" y="1599"/>
                  </a:cubicBezTo>
                  <a:cubicBezTo>
                    <a:pt x="1488" y="1573"/>
                    <a:pt x="1484" y="1562"/>
                    <a:pt x="1490" y="1560"/>
                  </a:cubicBezTo>
                  <a:cubicBezTo>
                    <a:pt x="1512" y="1498"/>
                    <a:pt x="1513" y="1492"/>
                    <a:pt x="1514" y="1486"/>
                  </a:cubicBezTo>
                  <a:cubicBezTo>
                    <a:pt x="1523" y="1457"/>
                    <a:pt x="1522" y="1452"/>
                    <a:pt x="1522" y="1449"/>
                  </a:cubicBezTo>
                  <a:cubicBezTo>
                    <a:pt x="1510" y="1484"/>
                    <a:pt x="1507" y="1489"/>
                    <a:pt x="1507" y="1497"/>
                  </a:cubicBezTo>
                  <a:cubicBezTo>
                    <a:pt x="1490" y="1532"/>
                    <a:pt x="1493" y="1538"/>
                    <a:pt x="1490" y="1538"/>
                  </a:cubicBezTo>
                  <a:cubicBezTo>
                    <a:pt x="1467" y="1585"/>
                    <a:pt x="1465" y="1592"/>
                    <a:pt x="1461" y="1597"/>
                  </a:cubicBezTo>
                  <a:cubicBezTo>
                    <a:pt x="1423" y="1648"/>
                    <a:pt x="1419" y="1653"/>
                    <a:pt x="1416" y="1658"/>
                  </a:cubicBezTo>
                  <a:cubicBezTo>
                    <a:pt x="1397" y="1673"/>
                    <a:pt x="1404" y="1684"/>
                    <a:pt x="1396" y="1680"/>
                  </a:cubicBezTo>
                  <a:cubicBezTo>
                    <a:pt x="1383" y="1699"/>
                    <a:pt x="1379" y="1700"/>
                    <a:pt x="1376" y="1702"/>
                  </a:cubicBezTo>
                  <a:cubicBezTo>
                    <a:pt x="1295" y="1789"/>
                    <a:pt x="1288" y="1786"/>
                    <a:pt x="1289" y="1791"/>
                  </a:cubicBezTo>
                  <a:cubicBezTo>
                    <a:pt x="1276" y="1807"/>
                    <a:pt x="1274" y="1807"/>
                    <a:pt x="1274" y="1809"/>
                  </a:cubicBezTo>
                  <a:cubicBezTo>
                    <a:pt x="1315" y="1744"/>
                    <a:pt x="1330" y="1731"/>
                    <a:pt x="1341" y="1715"/>
                  </a:cubicBezTo>
                  <a:cubicBezTo>
                    <a:pt x="1359" y="1699"/>
                    <a:pt x="1361" y="1697"/>
                    <a:pt x="1361" y="1693"/>
                  </a:cubicBezTo>
                  <a:cubicBezTo>
                    <a:pt x="1387" y="1671"/>
                    <a:pt x="1383" y="1661"/>
                    <a:pt x="1392" y="1663"/>
                  </a:cubicBezTo>
                  <a:cubicBezTo>
                    <a:pt x="1413" y="1636"/>
                    <a:pt x="1410" y="1630"/>
                    <a:pt x="1413" y="1630"/>
                  </a:cubicBezTo>
                  <a:cubicBezTo>
                    <a:pt x="1427" y="1606"/>
                    <a:pt x="1434" y="1606"/>
                    <a:pt x="1433" y="1597"/>
                  </a:cubicBezTo>
                  <a:cubicBezTo>
                    <a:pt x="1464" y="1531"/>
                    <a:pt x="1472" y="1526"/>
                    <a:pt x="1472" y="1512"/>
                  </a:cubicBezTo>
                  <a:cubicBezTo>
                    <a:pt x="1485" y="1469"/>
                    <a:pt x="1487" y="1458"/>
                    <a:pt x="1490" y="1447"/>
                  </a:cubicBezTo>
                  <a:cubicBezTo>
                    <a:pt x="1496" y="1386"/>
                    <a:pt x="1498" y="1372"/>
                    <a:pt x="1494" y="1371"/>
                  </a:cubicBezTo>
                  <a:cubicBezTo>
                    <a:pt x="1481" y="1459"/>
                    <a:pt x="1480" y="1462"/>
                    <a:pt x="1479" y="1464"/>
                  </a:cubicBezTo>
                  <a:cubicBezTo>
                    <a:pt x="1458" y="1526"/>
                    <a:pt x="1455" y="1533"/>
                    <a:pt x="1453" y="1541"/>
                  </a:cubicBezTo>
                  <a:cubicBezTo>
                    <a:pt x="1435" y="1576"/>
                    <a:pt x="1428" y="1591"/>
                    <a:pt x="1420" y="1604"/>
                  </a:cubicBezTo>
                  <a:cubicBezTo>
                    <a:pt x="1397" y="1633"/>
                    <a:pt x="1397" y="1638"/>
                    <a:pt x="1394" y="1641"/>
                  </a:cubicBezTo>
                  <a:cubicBezTo>
                    <a:pt x="1371" y="1672"/>
                    <a:pt x="1364" y="1671"/>
                    <a:pt x="1365" y="1678"/>
                  </a:cubicBezTo>
                  <a:cubicBezTo>
                    <a:pt x="1330" y="1711"/>
                    <a:pt x="1331" y="1717"/>
                    <a:pt x="1326" y="1717"/>
                  </a:cubicBezTo>
                  <a:cubicBezTo>
                    <a:pt x="1310" y="1739"/>
                    <a:pt x="1306" y="1742"/>
                    <a:pt x="1304" y="1746"/>
                  </a:cubicBezTo>
                  <a:cubicBezTo>
                    <a:pt x="1274" y="1783"/>
                    <a:pt x="1272" y="1787"/>
                    <a:pt x="1269" y="1789"/>
                  </a:cubicBezTo>
                  <a:cubicBezTo>
                    <a:pt x="1256" y="1812"/>
                    <a:pt x="1254" y="1812"/>
                    <a:pt x="1254" y="1815"/>
                  </a:cubicBezTo>
                  <a:cubicBezTo>
                    <a:pt x="1275" y="1759"/>
                    <a:pt x="1280" y="1753"/>
                    <a:pt x="1282" y="1743"/>
                  </a:cubicBezTo>
                  <a:cubicBezTo>
                    <a:pt x="1316" y="1701"/>
                    <a:pt x="1316" y="1695"/>
                    <a:pt x="1320" y="1693"/>
                  </a:cubicBezTo>
                  <a:cubicBezTo>
                    <a:pt x="1345" y="1660"/>
                    <a:pt x="1348" y="1658"/>
                    <a:pt x="1350" y="1654"/>
                  </a:cubicBezTo>
                  <a:cubicBezTo>
                    <a:pt x="1368" y="1640"/>
                    <a:pt x="1369" y="1630"/>
                    <a:pt x="1376" y="1626"/>
                  </a:cubicBezTo>
                  <a:cubicBezTo>
                    <a:pt x="1392" y="1603"/>
                    <a:pt x="1395" y="1604"/>
                    <a:pt x="1396" y="1602"/>
                  </a:cubicBezTo>
                  <a:cubicBezTo>
                    <a:pt x="1412" y="1579"/>
                    <a:pt x="1417" y="1571"/>
                    <a:pt x="1422" y="1565"/>
                  </a:cubicBezTo>
                  <a:cubicBezTo>
                    <a:pt x="1456" y="1505"/>
                    <a:pt x="1465" y="1490"/>
                    <a:pt x="1470" y="1471"/>
                  </a:cubicBezTo>
                  <a:cubicBezTo>
                    <a:pt x="1457" y="1496"/>
                    <a:pt x="1452" y="1500"/>
                    <a:pt x="1450" y="1508"/>
                  </a:cubicBezTo>
                  <a:cubicBezTo>
                    <a:pt x="1424" y="1544"/>
                    <a:pt x="1425" y="1550"/>
                    <a:pt x="1422" y="1554"/>
                  </a:cubicBezTo>
                  <a:cubicBezTo>
                    <a:pt x="1402" y="1574"/>
                    <a:pt x="1402" y="1580"/>
                    <a:pt x="1398" y="1582"/>
                  </a:cubicBezTo>
                  <a:cubicBezTo>
                    <a:pt x="1368" y="1611"/>
                    <a:pt x="1371" y="1621"/>
                    <a:pt x="1365" y="1621"/>
                  </a:cubicBezTo>
                  <a:cubicBezTo>
                    <a:pt x="1354" y="1633"/>
                    <a:pt x="1354" y="1639"/>
                    <a:pt x="1350" y="1641"/>
                  </a:cubicBezTo>
                  <a:cubicBezTo>
                    <a:pt x="1312" y="1680"/>
                    <a:pt x="1314" y="1689"/>
                    <a:pt x="1309" y="1689"/>
                  </a:cubicBezTo>
                  <a:cubicBezTo>
                    <a:pt x="1303" y="1687"/>
                    <a:pt x="1312" y="1679"/>
                    <a:pt x="1317" y="1669"/>
                  </a:cubicBezTo>
                  <a:cubicBezTo>
                    <a:pt x="1338" y="1634"/>
                    <a:pt x="1343" y="1631"/>
                    <a:pt x="1346" y="1626"/>
                  </a:cubicBezTo>
                  <a:cubicBezTo>
                    <a:pt x="1362" y="1602"/>
                    <a:pt x="1370" y="1594"/>
                    <a:pt x="1374" y="1582"/>
                  </a:cubicBezTo>
                  <a:cubicBezTo>
                    <a:pt x="1400" y="1555"/>
                    <a:pt x="1402" y="1543"/>
                    <a:pt x="1411" y="1538"/>
                  </a:cubicBezTo>
                  <a:cubicBezTo>
                    <a:pt x="1430" y="1502"/>
                    <a:pt x="1436" y="1494"/>
                    <a:pt x="1442" y="1486"/>
                  </a:cubicBezTo>
                  <a:cubicBezTo>
                    <a:pt x="1463" y="1430"/>
                    <a:pt x="1462" y="1425"/>
                    <a:pt x="1466" y="1423"/>
                  </a:cubicBezTo>
                  <a:cubicBezTo>
                    <a:pt x="1476" y="1383"/>
                    <a:pt x="1478" y="1365"/>
                    <a:pt x="1481" y="1349"/>
                  </a:cubicBezTo>
                  <a:cubicBezTo>
                    <a:pt x="1488" y="1306"/>
                    <a:pt x="1492" y="1305"/>
                    <a:pt x="1485" y="1303"/>
                  </a:cubicBezTo>
                  <a:cubicBezTo>
                    <a:pt x="1480" y="1348"/>
                    <a:pt x="1473" y="1361"/>
                    <a:pt x="1472" y="1373"/>
                  </a:cubicBezTo>
                  <a:cubicBezTo>
                    <a:pt x="1455" y="1430"/>
                    <a:pt x="1453" y="1436"/>
                    <a:pt x="1453" y="1442"/>
                  </a:cubicBezTo>
                  <a:cubicBezTo>
                    <a:pt x="1426" y="1491"/>
                    <a:pt x="1427" y="1499"/>
                    <a:pt x="1422" y="1501"/>
                  </a:cubicBezTo>
                  <a:cubicBezTo>
                    <a:pt x="1403" y="1536"/>
                    <a:pt x="1397" y="1537"/>
                    <a:pt x="1396" y="1543"/>
                  </a:cubicBezTo>
                  <a:cubicBezTo>
                    <a:pt x="1363" y="1583"/>
                    <a:pt x="1363" y="1588"/>
                    <a:pt x="1359" y="1589"/>
                  </a:cubicBezTo>
                  <a:cubicBezTo>
                    <a:pt x="1340" y="1611"/>
                    <a:pt x="1343" y="1619"/>
                    <a:pt x="1337" y="1619"/>
                  </a:cubicBezTo>
                  <a:cubicBezTo>
                    <a:pt x="1308" y="1668"/>
                    <a:pt x="1302" y="1674"/>
                    <a:pt x="1298" y="1680"/>
                  </a:cubicBezTo>
                  <a:cubicBezTo>
                    <a:pt x="1268" y="1729"/>
                    <a:pt x="1267" y="1740"/>
                    <a:pt x="1261" y="1746"/>
                  </a:cubicBezTo>
                  <a:cubicBezTo>
                    <a:pt x="1277" y="1701"/>
                    <a:pt x="1282" y="1699"/>
                    <a:pt x="1285" y="1695"/>
                  </a:cubicBezTo>
                  <a:cubicBezTo>
                    <a:pt x="1316" y="1640"/>
                    <a:pt x="1317" y="1629"/>
                    <a:pt x="1324" y="1623"/>
                  </a:cubicBezTo>
                  <a:cubicBezTo>
                    <a:pt x="1354" y="1567"/>
                    <a:pt x="1362" y="1563"/>
                    <a:pt x="1365" y="1554"/>
                  </a:cubicBezTo>
                  <a:cubicBezTo>
                    <a:pt x="1392" y="1519"/>
                    <a:pt x="1393" y="1513"/>
                    <a:pt x="1396" y="1510"/>
                  </a:cubicBezTo>
                  <a:cubicBezTo>
                    <a:pt x="1407" y="1498"/>
                    <a:pt x="1409" y="1493"/>
                    <a:pt x="1411" y="1488"/>
                  </a:cubicBezTo>
                  <a:cubicBezTo>
                    <a:pt x="1431" y="1446"/>
                    <a:pt x="1440" y="1431"/>
                    <a:pt x="1444" y="1410"/>
                  </a:cubicBezTo>
                  <a:cubicBezTo>
                    <a:pt x="1455" y="1371"/>
                    <a:pt x="1457" y="1361"/>
                    <a:pt x="1459" y="1351"/>
                  </a:cubicBezTo>
                  <a:cubicBezTo>
                    <a:pt x="1456" y="1316"/>
                    <a:pt x="1460" y="1326"/>
                    <a:pt x="1455" y="1327"/>
                  </a:cubicBezTo>
                  <a:cubicBezTo>
                    <a:pt x="1450" y="1376"/>
                    <a:pt x="1442" y="1392"/>
                    <a:pt x="1439" y="1412"/>
                  </a:cubicBezTo>
                  <a:cubicBezTo>
                    <a:pt x="1419" y="1450"/>
                    <a:pt x="1422" y="1459"/>
                    <a:pt x="1418" y="1460"/>
                  </a:cubicBezTo>
                  <a:cubicBezTo>
                    <a:pt x="1403" y="1493"/>
                    <a:pt x="1394" y="1496"/>
                    <a:pt x="1392" y="1506"/>
                  </a:cubicBezTo>
                  <a:cubicBezTo>
                    <a:pt x="1367" y="1540"/>
                    <a:pt x="1364" y="1542"/>
                    <a:pt x="1361" y="1545"/>
                  </a:cubicBezTo>
                  <a:cubicBezTo>
                    <a:pt x="1341" y="1571"/>
                    <a:pt x="1342" y="1575"/>
                    <a:pt x="1339" y="1575"/>
                  </a:cubicBezTo>
                  <a:cubicBezTo>
                    <a:pt x="1315" y="1617"/>
                    <a:pt x="1314" y="1628"/>
                    <a:pt x="1306" y="1632"/>
                  </a:cubicBezTo>
                  <a:cubicBezTo>
                    <a:pt x="1281" y="1673"/>
                    <a:pt x="1283" y="1669"/>
                    <a:pt x="1285" y="1665"/>
                  </a:cubicBezTo>
                  <a:cubicBezTo>
                    <a:pt x="1293" y="1637"/>
                    <a:pt x="1298" y="1629"/>
                    <a:pt x="1298" y="1621"/>
                  </a:cubicBezTo>
                  <a:cubicBezTo>
                    <a:pt x="1327" y="1583"/>
                    <a:pt x="1332" y="1570"/>
                    <a:pt x="1341" y="1562"/>
                  </a:cubicBezTo>
                  <a:cubicBezTo>
                    <a:pt x="1362" y="1525"/>
                    <a:pt x="1368" y="1521"/>
                    <a:pt x="1370" y="1514"/>
                  </a:cubicBezTo>
                  <a:cubicBezTo>
                    <a:pt x="1382" y="1497"/>
                    <a:pt x="1380" y="1491"/>
                    <a:pt x="1383" y="1490"/>
                  </a:cubicBezTo>
                  <a:cubicBezTo>
                    <a:pt x="1400" y="1460"/>
                    <a:pt x="1402" y="1453"/>
                    <a:pt x="1405" y="1447"/>
                  </a:cubicBezTo>
                  <a:cubicBezTo>
                    <a:pt x="1421" y="1403"/>
                    <a:pt x="1428" y="1375"/>
                    <a:pt x="1431" y="1344"/>
                  </a:cubicBezTo>
                  <a:cubicBezTo>
                    <a:pt x="1424" y="1331"/>
                    <a:pt x="1428" y="1347"/>
                    <a:pt x="1422" y="1364"/>
                  </a:cubicBezTo>
                  <a:cubicBezTo>
                    <a:pt x="1389" y="1467"/>
                    <a:pt x="1384" y="1467"/>
                    <a:pt x="1383" y="1471"/>
                  </a:cubicBezTo>
                  <a:cubicBezTo>
                    <a:pt x="1360" y="1505"/>
                    <a:pt x="1363" y="1514"/>
                    <a:pt x="1357" y="1514"/>
                  </a:cubicBezTo>
                  <a:cubicBezTo>
                    <a:pt x="1325" y="1568"/>
                    <a:pt x="1323" y="1570"/>
                    <a:pt x="1322" y="1573"/>
                  </a:cubicBezTo>
                  <a:cubicBezTo>
                    <a:pt x="1318" y="1562"/>
                    <a:pt x="1327" y="1553"/>
                    <a:pt x="1330" y="1538"/>
                  </a:cubicBezTo>
                  <a:cubicBezTo>
                    <a:pt x="1360" y="1485"/>
                    <a:pt x="1360" y="1483"/>
                    <a:pt x="1361" y="1480"/>
                  </a:cubicBezTo>
                  <a:cubicBezTo>
                    <a:pt x="1374" y="1460"/>
                    <a:pt x="1374" y="1453"/>
                    <a:pt x="1378" y="1447"/>
                  </a:cubicBezTo>
                  <a:cubicBezTo>
                    <a:pt x="1390" y="1394"/>
                    <a:pt x="1388" y="1398"/>
                    <a:pt x="1387" y="1403"/>
                  </a:cubicBezTo>
                  <a:cubicBezTo>
                    <a:pt x="1351" y="1475"/>
                    <a:pt x="1354" y="1486"/>
                    <a:pt x="1348" y="1488"/>
                  </a:cubicBezTo>
                  <a:cubicBezTo>
                    <a:pt x="1316" y="1541"/>
                    <a:pt x="1317" y="1550"/>
                    <a:pt x="1313" y="1554"/>
                  </a:cubicBezTo>
                  <a:cubicBezTo>
                    <a:pt x="1303" y="1582"/>
                    <a:pt x="1298" y="1589"/>
                    <a:pt x="1302" y="1589"/>
                  </a:cubicBezTo>
                  <a:cubicBezTo>
                    <a:pt x="1311" y="1542"/>
                    <a:pt x="1309" y="1486"/>
                    <a:pt x="1322" y="1445"/>
                  </a:cubicBezTo>
                  <a:cubicBezTo>
                    <a:pt x="1347" y="1309"/>
                    <a:pt x="1348" y="1301"/>
                    <a:pt x="1350" y="1294"/>
                  </a:cubicBezTo>
                  <a:cubicBezTo>
                    <a:pt x="1342" y="1297"/>
                    <a:pt x="1337" y="1326"/>
                    <a:pt x="1328" y="1353"/>
                  </a:cubicBezTo>
                  <a:cubicBezTo>
                    <a:pt x="1301" y="1512"/>
                    <a:pt x="1302" y="1520"/>
                    <a:pt x="1300" y="1525"/>
                  </a:cubicBezTo>
                  <a:cubicBezTo>
                    <a:pt x="1294" y="1548"/>
                    <a:pt x="1295" y="1546"/>
                    <a:pt x="1293" y="1554"/>
                  </a:cubicBezTo>
                  <a:cubicBezTo>
                    <a:pt x="1283" y="1594"/>
                    <a:pt x="1287" y="1604"/>
                    <a:pt x="1282" y="1606"/>
                  </a:cubicBezTo>
                  <a:cubicBezTo>
                    <a:pt x="1281" y="1580"/>
                    <a:pt x="1286" y="1581"/>
                    <a:pt x="1285" y="1575"/>
                  </a:cubicBezTo>
                  <a:cubicBezTo>
                    <a:pt x="1283" y="1509"/>
                    <a:pt x="1285" y="1500"/>
                    <a:pt x="1282" y="1488"/>
                  </a:cubicBezTo>
                  <a:cubicBezTo>
                    <a:pt x="1307" y="1366"/>
                    <a:pt x="1303" y="1357"/>
                    <a:pt x="1304" y="1353"/>
                  </a:cubicBezTo>
                  <a:cubicBezTo>
                    <a:pt x="1322" y="1288"/>
                    <a:pt x="1323" y="1280"/>
                    <a:pt x="1324" y="1272"/>
                  </a:cubicBezTo>
                  <a:cubicBezTo>
                    <a:pt x="1320" y="1266"/>
                    <a:pt x="1318" y="1285"/>
                    <a:pt x="1311" y="1299"/>
                  </a:cubicBezTo>
                  <a:cubicBezTo>
                    <a:pt x="1303" y="1329"/>
                    <a:pt x="1307" y="1338"/>
                    <a:pt x="1302" y="1338"/>
                  </a:cubicBezTo>
                  <a:cubicBezTo>
                    <a:pt x="1288" y="1420"/>
                    <a:pt x="1282" y="1435"/>
                    <a:pt x="1278" y="1451"/>
                  </a:cubicBezTo>
                  <a:cubicBezTo>
                    <a:pt x="1274" y="1519"/>
                    <a:pt x="1277" y="1544"/>
                    <a:pt x="1276" y="1586"/>
                  </a:cubicBezTo>
                  <a:cubicBezTo>
                    <a:pt x="1275" y="1640"/>
                    <a:pt x="1270" y="1639"/>
                    <a:pt x="1272" y="1645"/>
                  </a:cubicBezTo>
                  <a:cubicBezTo>
                    <a:pt x="1269" y="1666"/>
                    <a:pt x="1272" y="1667"/>
                    <a:pt x="1272" y="1667"/>
                  </a:cubicBezTo>
                  <a:cubicBezTo>
                    <a:pt x="1263" y="1686"/>
                    <a:pt x="1260" y="1671"/>
                    <a:pt x="1261" y="1654"/>
                  </a:cubicBezTo>
                  <a:cubicBezTo>
                    <a:pt x="1259" y="1577"/>
                    <a:pt x="1257" y="1567"/>
                    <a:pt x="1261" y="1562"/>
                  </a:cubicBezTo>
                  <a:cubicBezTo>
                    <a:pt x="1258" y="1525"/>
                    <a:pt x="1261" y="1505"/>
                    <a:pt x="1256" y="1493"/>
                  </a:cubicBezTo>
                  <a:cubicBezTo>
                    <a:pt x="1259" y="1422"/>
                    <a:pt x="1264" y="1408"/>
                    <a:pt x="1263" y="1388"/>
                  </a:cubicBezTo>
                  <a:cubicBezTo>
                    <a:pt x="1266" y="1353"/>
                    <a:pt x="1260" y="1365"/>
                    <a:pt x="1261" y="1384"/>
                  </a:cubicBezTo>
                  <a:cubicBezTo>
                    <a:pt x="1254" y="1407"/>
                    <a:pt x="1258" y="1415"/>
                    <a:pt x="1256" y="1418"/>
                  </a:cubicBezTo>
                  <a:cubicBezTo>
                    <a:pt x="1251" y="1496"/>
                    <a:pt x="1249" y="1512"/>
                    <a:pt x="1250" y="1530"/>
                  </a:cubicBezTo>
                  <a:cubicBezTo>
                    <a:pt x="1249" y="1585"/>
                    <a:pt x="1251" y="1587"/>
                    <a:pt x="1252" y="1589"/>
                  </a:cubicBezTo>
                  <a:cubicBezTo>
                    <a:pt x="1252" y="1622"/>
                    <a:pt x="1256" y="1623"/>
                    <a:pt x="1254" y="1630"/>
                  </a:cubicBezTo>
                  <a:cubicBezTo>
                    <a:pt x="1254" y="1651"/>
                    <a:pt x="1255" y="1655"/>
                    <a:pt x="1252" y="1656"/>
                  </a:cubicBezTo>
                  <a:cubicBezTo>
                    <a:pt x="1249" y="1641"/>
                    <a:pt x="1246" y="1637"/>
                    <a:pt x="1245" y="1630"/>
                  </a:cubicBezTo>
                  <a:cubicBezTo>
                    <a:pt x="1238" y="1483"/>
                    <a:pt x="1233" y="1484"/>
                    <a:pt x="1235" y="1477"/>
                  </a:cubicBezTo>
                  <a:cubicBezTo>
                    <a:pt x="1237" y="1385"/>
                    <a:pt x="1236" y="1379"/>
                    <a:pt x="1237" y="1362"/>
                  </a:cubicBezTo>
                  <a:cubicBezTo>
                    <a:pt x="1241" y="1335"/>
                    <a:pt x="1237" y="1341"/>
                    <a:pt x="1235" y="1349"/>
                  </a:cubicBezTo>
                  <a:cubicBezTo>
                    <a:pt x="1228" y="1434"/>
                    <a:pt x="1228" y="1434"/>
                    <a:pt x="1228" y="1434"/>
                  </a:cubicBezTo>
                  <a:cubicBezTo>
                    <a:pt x="1229" y="1493"/>
                    <a:pt x="1228" y="1494"/>
                    <a:pt x="1230" y="1506"/>
                  </a:cubicBezTo>
                  <a:cubicBezTo>
                    <a:pt x="1241" y="1659"/>
                    <a:pt x="1243" y="1673"/>
                    <a:pt x="1243" y="1693"/>
                  </a:cubicBezTo>
                  <a:cubicBezTo>
                    <a:pt x="1244" y="1744"/>
                    <a:pt x="1248" y="1748"/>
                    <a:pt x="1241" y="1750"/>
                  </a:cubicBezTo>
                  <a:cubicBezTo>
                    <a:pt x="1230" y="1656"/>
                    <a:pt x="1225" y="1654"/>
                    <a:pt x="1226" y="1645"/>
                  </a:cubicBezTo>
                  <a:cubicBezTo>
                    <a:pt x="1215" y="1495"/>
                    <a:pt x="1215" y="1476"/>
                    <a:pt x="1215" y="1460"/>
                  </a:cubicBezTo>
                  <a:cubicBezTo>
                    <a:pt x="1217" y="1441"/>
                    <a:pt x="1215" y="1440"/>
                    <a:pt x="1215" y="1440"/>
                  </a:cubicBezTo>
                  <a:cubicBezTo>
                    <a:pt x="1217" y="1406"/>
                    <a:pt x="1212" y="1407"/>
                    <a:pt x="1213" y="1414"/>
                  </a:cubicBezTo>
                  <a:cubicBezTo>
                    <a:pt x="1212" y="1453"/>
                    <a:pt x="1204" y="1459"/>
                    <a:pt x="1211" y="1462"/>
                  </a:cubicBezTo>
                  <a:cubicBezTo>
                    <a:pt x="1223" y="1664"/>
                    <a:pt x="1219" y="1671"/>
                    <a:pt x="1221" y="1676"/>
                  </a:cubicBezTo>
                  <a:cubicBezTo>
                    <a:pt x="1232" y="1763"/>
                    <a:pt x="1232" y="1763"/>
                    <a:pt x="1232" y="1763"/>
                  </a:cubicBezTo>
                  <a:cubicBezTo>
                    <a:pt x="1230" y="1827"/>
                    <a:pt x="1229" y="1832"/>
                    <a:pt x="1226" y="1835"/>
                  </a:cubicBezTo>
                  <a:cubicBezTo>
                    <a:pt x="1217" y="1788"/>
                    <a:pt x="1219" y="1780"/>
                    <a:pt x="1215" y="1778"/>
                  </a:cubicBezTo>
                  <a:cubicBezTo>
                    <a:pt x="1208" y="1730"/>
                    <a:pt x="1200" y="1715"/>
                    <a:pt x="1197" y="1695"/>
                  </a:cubicBezTo>
                  <a:cubicBezTo>
                    <a:pt x="1179" y="1625"/>
                    <a:pt x="1183" y="1616"/>
                    <a:pt x="1178" y="1615"/>
                  </a:cubicBezTo>
                  <a:cubicBezTo>
                    <a:pt x="1169" y="1471"/>
                    <a:pt x="1169" y="1471"/>
                    <a:pt x="1169" y="1471"/>
                  </a:cubicBezTo>
                  <a:cubicBezTo>
                    <a:pt x="1168" y="1443"/>
                    <a:pt x="1165" y="1446"/>
                    <a:pt x="1165" y="1451"/>
                  </a:cubicBezTo>
                  <a:cubicBezTo>
                    <a:pt x="1164" y="1504"/>
                    <a:pt x="1165" y="1507"/>
                    <a:pt x="1165" y="1512"/>
                  </a:cubicBezTo>
                  <a:cubicBezTo>
                    <a:pt x="1171" y="1591"/>
                    <a:pt x="1168" y="1605"/>
                    <a:pt x="1171" y="1613"/>
                  </a:cubicBezTo>
                  <a:cubicBezTo>
                    <a:pt x="1181" y="1657"/>
                    <a:pt x="1180" y="1663"/>
                    <a:pt x="1180" y="1669"/>
                  </a:cubicBezTo>
                  <a:cubicBezTo>
                    <a:pt x="1190" y="1716"/>
                    <a:pt x="1198" y="1731"/>
                    <a:pt x="1200" y="1752"/>
                  </a:cubicBezTo>
                  <a:cubicBezTo>
                    <a:pt x="1217" y="1837"/>
                    <a:pt x="1217" y="1837"/>
                    <a:pt x="1217" y="1837"/>
                  </a:cubicBezTo>
                  <a:cubicBezTo>
                    <a:pt x="1188" y="1727"/>
                    <a:pt x="1178" y="1704"/>
                    <a:pt x="1171" y="1678"/>
                  </a:cubicBezTo>
                  <a:cubicBezTo>
                    <a:pt x="1148" y="1580"/>
                    <a:pt x="1156" y="1565"/>
                    <a:pt x="1150" y="1565"/>
                  </a:cubicBezTo>
                  <a:cubicBezTo>
                    <a:pt x="1152" y="1641"/>
                    <a:pt x="1159" y="1657"/>
                    <a:pt x="1160" y="1678"/>
                  </a:cubicBezTo>
                  <a:cubicBezTo>
                    <a:pt x="1169" y="1708"/>
                    <a:pt x="1173" y="1716"/>
                    <a:pt x="1176" y="1726"/>
                  </a:cubicBezTo>
                  <a:cubicBezTo>
                    <a:pt x="1183" y="1748"/>
                    <a:pt x="1183" y="1754"/>
                    <a:pt x="1180" y="1754"/>
                  </a:cubicBezTo>
                  <a:cubicBezTo>
                    <a:pt x="1161" y="1703"/>
                    <a:pt x="1159" y="1701"/>
                    <a:pt x="1156" y="1700"/>
                  </a:cubicBezTo>
                  <a:cubicBezTo>
                    <a:pt x="1146" y="1669"/>
                    <a:pt x="1143" y="1664"/>
                    <a:pt x="1141" y="1658"/>
                  </a:cubicBezTo>
                  <a:cubicBezTo>
                    <a:pt x="1113" y="1583"/>
                    <a:pt x="1111" y="1573"/>
                    <a:pt x="1108" y="1562"/>
                  </a:cubicBezTo>
                  <a:cubicBezTo>
                    <a:pt x="1100" y="1553"/>
                    <a:pt x="1105" y="1570"/>
                    <a:pt x="1108" y="1589"/>
                  </a:cubicBezTo>
                  <a:cubicBezTo>
                    <a:pt x="1127" y="1648"/>
                    <a:pt x="1131" y="1655"/>
                    <a:pt x="1134" y="1663"/>
                  </a:cubicBezTo>
                  <a:cubicBezTo>
                    <a:pt x="1149" y="1694"/>
                    <a:pt x="1149" y="1704"/>
                    <a:pt x="1154" y="1711"/>
                  </a:cubicBezTo>
                  <a:cubicBezTo>
                    <a:pt x="1172" y="1752"/>
                    <a:pt x="1171" y="1761"/>
                    <a:pt x="1176" y="1763"/>
                  </a:cubicBezTo>
                  <a:cubicBezTo>
                    <a:pt x="1183" y="1795"/>
                    <a:pt x="1188" y="1805"/>
                    <a:pt x="1191" y="1817"/>
                  </a:cubicBezTo>
                  <a:cubicBezTo>
                    <a:pt x="1200" y="1838"/>
                    <a:pt x="1197" y="1849"/>
                    <a:pt x="1202" y="1852"/>
                  </a:cubicBezTo>
                  <a:cubicBezTo>
                    <a:pt x="1205" y="1895"/>
                    <a:pt x="1209" y="1903"/>
                    <a:pt x="1204" y="1903"/>
                  </a:cubicBezTo>
                  <a:cubicBezTo>
                    <a:pt x="1200" y="1891"/>
                    <a:pt x="1196" y="1889"/>
                    <a:pt x="1197" y="1881"/>
                  </a:cubicBezTo>
                  <a:cubicBezTo>
                    <a:pt x="1190" y="1859"/>
                    <a:pt x="1188" y="1854"/>
                    <a:pt x="1187" y="1848"/>
                  </a:cubicBezTo>
                  <a:cubicBezTo>
                    <a:pt x="1163" y="1796"/>
                    <a:pt x="1164" y="1787"/>
                    <a:pt x="1158" y="1785"/>
                  </a:cubicBezTo>
                  <a:cubicBezTo>
                    <a:pt x="1131" y="1733"/>
                    <a:pt x="1135" y="1732"/>
                    <a:pt x="1130" y="1726"/>
                  </a:cubicBezTo>
                  <a:cubicBezTo>
                    <a:pt x="1106" y="1674"/>
                    <a:pt x="1105" y="1667"/>
                    <a:pt x="1104" y="1660"/>
                  </a:cubicBezTo>
                  <a:cubicBezTo>
                    <a:pt x="1092" y="1645"/>
                    <a:pt x="1099" y="1656"/>
                    <a:pt x="1102" y="1671"/>
                  </a:cubicBezTo>
                  <a:cubicBezTo>
                    <a:pt x="1122" y="1723"/>
                    <a:pt x="1122" y="1728"/>
                    <a:pt x="1126" y="1730"/>
                  </a:cubicBezTo>
                  <a:cubicBezTo>
                    <a:pt x="1148" y="1779"/>
                    <a:pt x="1152" y="1785"/>
                    <a:pt x="1154" y="1793"/>
                  </a:cubicBezTo>
                  <a:cubicBezTo>
                    <a:pt x="1188" y="1879"/>
                    <a:pt x="1186" y="1886"/>
                    <a:pt x="1189" y="1887"/>
                  </a:cubicBezTo>
                  <a:cubicBezTo>
                    <a:pt x="1200" y="1972"/>
                    <a:pt x="1200" y="1972"/>
                    <a:pt x="1200" y="1972"/>
                  </a:cubicBezTo>
                  <a:cubicBezTo>
                    <a:pt x="1197" y="1978"/>
                    <a:pt x="1194" y="1969"/>
                    <a:pt x="1191" y="1959"/>
                  </a:cubicBezTo>
                  <a:cubicBezTo>
                    <a:pt x="1179" y="1903"/>
                    <a:pt x="1182" y="1899"/>
                    <a:pt x="1180" y="1892"/>
                  </a:cubicBezTo>
                  <a:cubicBezTo>
                    <a:pt x="1163" y="1845"/>
                    <a:pt x="1160" y="1839"/>
                    <a:pt x="1156" y="1833"/>
                  </a:cubicBezTo>
                  <a:cubicBezTo>
                    <a:pt x="1131" y="1785"/>
                    <a:pt x="1130" y="1781"/>
                    <a:pt x="1128" y="1778"/>
                  </a:cubicBezTo>
                  <a:cubicBezTo>
                    <a:pt x="1111" y="1736"/>
                    <a:pt x="1101" y="1742"/>
                    <a:pt x="1104" y="1735"/>
                  </a:cubicBezTo>
                  <a:cubicBezTo>
                    <a:pt x="1071" y="1679"/>
                    <a:pt x="1067" y="1666"/>
                    <a:pt x="1060" y="1654"/>
                  </a:cubicBezTo>
                  <a:cubicBezTo>
                    <a:pt x="1049" y="1627"/>
                    <a:pt x="1050" y="1617"/>
                    <a:pt x="1043" y="1615"/>
                  </a:cubicBezTo>
                  <a:cubicBezTo>
                    <a:pt x="1056" y="1663"/>
                    <a:pt x="1061" y="1667"/>
                    <a:pt x="1062" y="1674"/>
                  </a:cubicBezTo>
                  <a:cubicBezTo>
                    <a:pt x="1073" y="1700"/>
                    <a:pt x="1076" y="1705"/>
                    <a:pt x="1080" y="1711"/>
                  </a:cubicBezTo>
                  <a:cubicBezTo>
                    <a:pt x="1100" y="1752"/>
                    <a:pt x="1107" y="1755"/>
                    <a:pt x="1108" y="1763"/>
                  </a:cubicBezTo>
                  <a:cubicBezTo>
                    <a:pt x="1132" y="1809"/>
                    <a:pt x="1138" y="1807"/>
                    <a:pt x="1136" y="1813"/>
                  </a:cubicBezTo>
                  <a:cubicBezTo>
                    <a:pt x="1156" y="1857"/>
                    <a:pt x="1160" y="1861"/>
                    <a:pt x="1160" y="1870"/>
                  </a:cubicBezTo>
                  <a:cubicBezTo>
                    <a:pt x="1171" y="1894"/>
                    <a:pt x="1171" y="1904"/>
                    <a:pt x="1176" y="1909"/>
                  </a:cubicBezTo>
                  <a:cubicBezTo>
                    <a:pt x="1188" y="1985"/>
                    <a:pt x="1184" y="1994"/>
                    <a:pt x="1189" y="1994"/>
                  </a:cubicBezTo>
                  <a:cubicBezTo>
                    <a:pt x="1181" y="1994"/>
                    <a:pt x="1184" y="1992"/>
                    <a:pt x="1184" y="1992"/>
                  </a:cubicBezTo>
                  <a:cubicBezTo>
                    <a:pt x="1171" y="1946"/>
                    <a:pt x="1164" y="1932"/>
                    <a:pt x="1163" y="1913"/>
                  </a:cubicBezTo>
                  <a:cubicBezTo>
                    <a:pt x="1151" y="1884"/>
                    <a:pt x="1143" y="1881"/>
                    <a:pt x="1143" y="1870"/>
                  </a:cubicBezTo>
                  <a:cubicBezTo>
                    <a:pt x="1120" y="1824"/>
                    <a:pt x="1119" y="1821"/>
                    <a:pt x="1119" y="1815"/>
                  </a:cubicBezTo>
                  <a:cubicBezTo>
                    <a:pt x="1093" y="1783"/>
                    <a:pt x="1091" y="1775"/>
                    <a:pt x="1086" y="1770"/>
                  </a:cubicBezTo>
                  <a:cubicBezTo>
                    <a:pt x="1073" y="1758"/>
                    <a:pt x="1078" y="1761"/>
                    <a:pt x="1080" y="1767"/>
                  </a:cubicBezTo>
                  <a:cubicBezTo>
                    <a:pt x="1094" y="1796"/>
                    <a:pt x="1105" y="1803"/>
                    <a:pt x="1108" y="1817"/>
                  </a:cubicBezTo>
                  <a:cubicBezTo>
                    <a:pt x="1124" y="1843"/>
                    <a:pt x="1121" y="1850"/>
                    <a:pt x="1126" y="1850"/>
                  </a:cubicBezTo>
                  <a:cubicBezTo>
                    <a:pt x="1151" y="1911"/>
                    <a:pt x="1161" y="1936"/>
                    <a:pt x="1165" y="1966"/>
                  </a:cubicBezTo>
                  <a:cubicBezTo>
                    <a:pt x="1177" y="2011"/>
                    <a:pt x="1185" y="2016"/>
                    <a:pt x="1180" y="2022"/>
                  </a:cubicBezTo>
                  <a:cubicBezTo>
                    <a:pt x="1165" y="1991"/>
                    <a:pt x="1163" y="1975"/>
                    <a:pt x="1158" y="1961"/>
                  </a:cubicBezTo>
                  <a:cubicBezTo>
                    <a:pt x="1134" y="1913"/>
                    <a:pt x="1135" y="1894"/>
                    <a:pt x="1126" y="1885"/>
                  </a:cubicBezTo>
                  <a:cubicBezTo>
                    <a:pt x="1101" y="1842"/>
                    <a:pt x="1098" y="1834"/>
                    <a:pt x="1095" y="1826"/>
                  </a:cubicBezTo>
                  <a:cubicBezTo>
                    <a:pt x="1079" y="1795"/>
                    <a:pt x="1071" y="1790"/>
                    <a:pt x="1069" y="1778"/>
                  </a:cubicBezTo>
                  <a:cubicBezTo>
                    <a:pt x="1059" y="1761"/>
                    <a:pt x="1059" y="1754"/>
                    <a:pt x="1054" y="1752"/>
                  </a:cubicBezTo>
                  <a:cubicBezTo>
                    <a:pt x="1039" y="1719"/>
                    <a:pt x="1039" y="1712"/>
                    <a:pt x="1034" y="1711"/>
                  </a:cubicBezTo>
                  <a:cubicBezTo>
                    <a:pt x="1046" y="1743"/>
                    <a:pt x="1046" y="1752"/>
                    <a:pt x="1051" y="1756"/>
                  </a:cubicBezTo>
                  <a:cubicBezTo>
                    <a:pt x="1065" y="1790"/>
                    <a:pt x="1073" y="1801"/>
                    <a:pt x="1078" y="1815"/>
                  </a:cubicBezTo>
                  <a:cubicBezTo>
                    <a:pt x="1100" y="1859"/>
                    <a:pt x="1108" y="1861"/>
                    <a:pt x="1108" y="1870"/>
                  </a:cubicBezTo>
                  <a:cubicBezTo>
                    <a:pt x="1125" y="1900"/>
                    <a:pt x="1124" y="1905"/>
                    <a:pt x="1128" y="1907"/>
                  </a:cubicBezTo>
                  <a:cubicBezTo>
                    <a:pt x="1156" y="1984"/>
                    <a:pt x="1160" y="1999"/>
                    <a:pt x="1167" y="2012"/>
                  </a:cubicBezTo>
                  <a:cubicBezTo>
                    <a:pt x="1177" y="2063"/>
                    <a:pt x="1183" y="2072"/>
                    <a:pt x="1184" y="2086"/>
                  </a:cubicBezTo>
                  <a:cubicBezTo>
                    <a:pt x="1167" y="2065"/>
                    <a:pt x="1168" y="2057"/>
                    <a:pt x="1165" y="2053"/>
                  </a:cubicBezTo>
                  <a:cubicBezTo>
                    <a:pt x="1156" y="2026"/>
                    <a:pt x="1153" y="2023"/>
                    <a:pt x="1156" y="2022"/>
                  </a:cubicBezTo>
                  <a:cubicBezTo>
                    <a:pt x="1136" y="1970"/>
                    <a:pt x="1130" y="1962"/>
                    <a:pt x="1128" y="1950"/>
                  </a:cubicBezTo>
                  <a:cubicBezTo>
                    <a:pt x="1109" y="1914"/>
                    <a:pt x="1105" y="1907"/>
                    <a:pt x="1102" y="1898"/>
                  </a:cubicBezTo>
                  <a:cubicBezTo>
                    <a:pt x="1087" y="1883"/>
                    <a:pt x="1089" y="1877"/>
                    <a:pt x="1086" y="1876"/>
                  </a:cubicBezTo>
                  <a:cubicBezTo>
                    <a:pt x="1054" y="1823"/>
                    <a:pt x="1051" y="1814"/>
                    <a:pt x="1045" y="1809"/>
                  </a:cubicBezTo>
                  <a:cubicBezTo>
                    <a:pt x="1027" y="1777"/>
                    <a:pt x="1023" y="1769"/>
                    <a:pt x="1019" y="1761"/>
                  </a:cubicBezTo>
                  <a:cubicBezTo>
                    <a:pt x="1015" y="1765"/>
                    <a:pt x="1017" y="1772"/>
                    <a:pt x="1021" y="1778"/>
                  </a:cubicBezTo>
                  <a:cubicBezTo>
                    <a:pt x="1046" y="1821"/>
                    <a:pt x="1048" y="1829"/>
                    <a:pt x="1054" y="1833"/>
                  </a:cubicBezTo>
                  <a:cubicBezTo>
                    <a:pt x="1076" y="1869"/>
                    <a:pt x="1074" y="1873"/>
                    <a:pt x="1075" y="1874"/>
                  </a:cubicBezTo>
                  <a:cubicBezTo>
                    <a:pt x="1088" y="1895"/>
                    <a:pt x="1093" y="1899"/>
                    <a:pt x="1095" y="1907"/>
                  </a:cubicBezTo>
                  <a:cubicBezTo>
                    <a:pt x="1125" y="1974"/>
                    <a:pt x="1129" y="1979"/>
                    <a:pt x="1132" y="1985"/>
                  </a:cubicBezTo>
                  <a:cubicBezTo>
                    <a:pt x="1155" y="2062"/>
                    <a:pt x="1160" y="2069"/>
                    <a:pt x="1163" y="2077"/>
                  </a:cubicBezTo>
                  <a:cubicBezTo>
                    <a:pt x="1199" y="2160"/>
                    <a:pt x="1199" y="2160"/>
                    <a:pt x="1199" y="2160"/>
                  </a:cubicBezTo>
                  <a:cubicBezTo>
                    <a:pt x="1207" y="2118"/>
                    <a:pt x="1213" y="2112"/>
                    <a:pt x="1215" y="2101"/>
                  </a:cubicBezTo>
                  <a:cubicBezTo>
                    <a:pt x="1231" y="2073"/>
                    <a:pt x="1235" y="2071"/>
                    <a:pt x="1235" y="2064"/>
                  </a:cubicBezTo>
                  <a:cubicBezTo>
                    <a:pt x="1253" y="2040"/>
                    <a:pt x="1251" y="2034"/>
                    <a:pt x="1256" y="2036"/>
                  </a:cubicBezTo>
                  <a:cubicBezTo>
                    <a:pt x="1278" y="2002"/>
                    <a:pt x="1278" y="1999"/>
                    <a:pt x="1278" y="1996"/>
                  </a:cubicBezTo>
                  <a:cubicBezTo>
                    <a:pt x="1296" y="1974"/>
                    <a:pt x="1297" y="1970"/>
                    <a:pt x="1302" y="1968"/>
                  </a:cubicBezTo>
                  <a:cubicBezTo>
                    <a:pt x="1332" y="1928"/>
                    <a:pt x="1337" y="1926"/>
                    <a:pt x="1337" y="1920"/>
                  </a:cubicBezTo>
                  <a:cubicBezTo>
                    <a:pt x="1372" y="1885"/>
                    <a:pt x="1376" y="1881"/>
                    <a:pt x="1378" y="1876"/>
                  </a:cubicBezTo>
                  <a:cubicBezTo>
                    <a:pt x="1404" y="1854"/>
                    <a:pt x="1402" y="1849"/>
                    <a:pt x="1407" y="1850"/>
                  </a:cubicBezTo>
                  <a:cubicBezTo>
                    <a:pt x="1438" y="1821"/>
                    <a:pt x="1440" y="1819"/>
                    <a:pt x="1439" y="1815"/>
                  </a:cubicBezTo>
                  <a:cubicBezTo>
                    <a:pt x="1465" y="1793"/>
                    <a:pt x="1467" y="1780"/>
                    <a:pt x="1479" y="1776"/>
                  </a:cubicBezTo>
                  <a:cubicBezTo>
                    <a:pt x="1501" y="1736"/>
                    <a:pt x="1500" y="1733"/>
                    <a:pt x="1503" y="1732"/>
                  </a:cubicBezTo>
                  <a:cubicBezTo>
                    <a:pt x="1484" y="1757"/>
                    <a:pt x="1476" y="1761"/>
                    <a:pt x="1474" y="1772"/>
                  </a:cubicBezTo>
                  <a:cubicBezTo>
                    <a:pt x="1452" y="1794"/>
                    <a:pt x="1452" y="1796"/>
                    <a:pt x="1448" y="1796"/>
                  </a:cubicBezTo>
                  <a:cubicBezTo>
                    <a:pt x="1431" y="1818"/>
                    <a:pt x="1426" y="1820"/>
                    <a:pt x="1422" y="1822"/>
                  </a:cubicBezTo>
                  <a:cubicBezTo>
                    <a:pt x="1399" y="1848"/>
                    <a:pt x="1393" y="1849"/>
                    <a:pt x="1389" y="1852"/>
                  </a:cubicBezTo>
                  <a:cubicBezTo>
                    <a:pt x="1370" y="1874"/>
                    <a:pt x="1368" y="1876"/>
                    <a:pt x="1365" y="1879"/>
                  </a:cubicBezTo>
                  <a:cubicBezTo>
                    <a:pt x="1352" y="1896"/>
                    <a:pt x="1346" y="1894"/>
                    <a:pt x="1348" y="1900"/>
                  </a:cubicBezTo>
                  <a:cubicBezTo>
                    <a:pt x="1328" y="1926"/>
                    <a:pt x="1317" y="1924"/>
                    <a:pt x="1317" y="1933"/>
                  </a:cubicBezTo>
                  <a:cubicBezTo>
                    <a:pt x="1282" y="1982"/>
                    <a:pt x="1277" y="1986"/>
                    <a:pt x="1272" y="1990"/>
                  </a:cubicBezTo>
                  <a:cubicBezTo>
                    <a:pt x="1260" y="2009"/>
                    <a:pt x="1259" y="2012"/>
                    <a:pt x="1259" y="2016"/>
                  </a:cubicBezTo>
                  <a:cubicBezTo>
                    <a:pt x="1227" y="2056"/>
                    <a:pt x="1228" y="2066"/>
                    <a:pt x="1221" y="2068"/>
                  </a:cubicBezTo>
                  <a:cubicBezTo>
                    <a:pt x="1213" y="2075"/>
                    <a:pt x="1217" y="2073"/>
                    <a:pt x="1219" y="2068"/>
                  </a:cubicBezTo>
                  <a:cubicBezTo>
                    <a:pt x="1238" y="2041"/>
                    <a:pt x="1236" y="2032"/>
                    <a:pt x="1239" y="2027"/>
                  </a:cubicBezTo>
                  <a:cubicBezTo>
                    <a:pt x="1264" y="1978"/>
                    <a:pt x="1273" y="1978"/>
                    <a:pt x="1274" y="1970"/>
                  </a:cubicBezTo>
                  <a:cubicBezTo>
                    <a:pt x="1319" y="1906"/>
                    <a:pt x="1329" y="1912"/>
                    <a:pt x="1326" y="1905"/>
                  </a:cubicBezTo>
                  <a:cubicBezTo>
                    <a:pt x="1347" y="1891"/>
                    <a:pt x="1335" y="1884"/>
                    <a:pt x="1341" y="1885"/>
                  </a:cubicBezTo>
                  <a:cubicBezTo>
                    <a:pt x="1371" y="1867"/>
                    <a:pt x="1360" y="1858"/>
                    <a:pt x="1365" y="1859"/>
                  </a:cubicBezTo>
                  <a:cubicBezTo>
                    <a:pt x="1388" y="1843"/>
                    <a:pt x="1391" y="1840"/>
                    <a:pt x="1392" y="1835"/>
                  </a:cubicBezTo>
                  <a:cubicBezTo>
                    <a:pt x="1413" y="1810"/>
                    <a:pt x="1424" y="1812"/>
                    <a:pt x="1424" y="1802"/>
                  </a:cubicBezTo>
                  <a:cubicBezTo>
                    <a:pt x="1434" y="1791"/>
                    <a:pt x="1439" y="1791"/>
                    <a:pt x="1439" y="1787"/>
                  </a:cubicBezTo>
                  <a:cubicBezTo>
                    <a:pt x="1465" y="1752"/>
                    <a:pt x="1463" y="1753"/>
                    <a:pt x="1461" y="1754"/>
                  </a:cubicBezTo>
                  <a:cubicBezTo>
                    <a:pt x="1440" y="1779"/>
                    <a:pt x="1432" y="1785"/>
                    <a:pt x="1429" y="1796"/>
                  </a:cubicBezTo>
                  <a:cubicBezTo>
                    <a:pt x="1407" y="1811"/>
                    <a:pt x="1408" y="1817"/>
                    <a:pt x="1402" y="1815"/>
                  </a:cubicBezTo>
                  <a:cubicBezTo>
                    <a:pt x="1380" y="1832"/>
                    <a:pt x="1382" y="1838"/>
                    <a:pt x="1378" y="1839"/>
                  </a:cubicBezTo>
                  <a:cubicBezTo>
                    <a:pt x="1326" y="1895"/>
                    <a:pt x="1317" y="1899"/>
                    <a:pt x="1313" y="1909"/>
                  </a:cubicBezTo>
                  <a:cubicBezTo>
                    <a:pt x="1270" y="1963"/>
                    <a:pt x="1262" y="1968"/>
                    <a:pt x="1259" y="1979"/>
                  </a:cubicBezTo>
                  <a:cubicBezTo>
                    <a:pt x="1234" y="2019"/>
                    <a:pt x="1235" y="2023"/>
                    <a:pt x="1230" y="2022"/>
                  </a:cubicBezTo>
                  <a:cubicBezTo>
                    <a:pt x="1217" y="2047"/>
                    <a:pt x="1216" y="2054"/>
                    <a:pt x="1213" y="2057"/>
                  </a:cubicBezTo>
                  <a:cubicBezTo>
                    <a:pt x="1203" y="2078"/>
                    <a:pt x="1196" y="2069"/>
                    <a:pt x="1195" y="2062"/>
                  </a:cubicBezTo>
                  <a:cubicBezTo>
                    <a:pt x="1212" y="2023"/>
                    <a:pt x="1212" y="2017"/>
                    <a:pt x="1217" y="2016"/>
                  </a:cubicBezTo>
                  <a:cubicBezTo>
                    <a:pt x="1225" y="1996"/>
                    <a:pt x="1229" y="1996"/>
                    <a:pt x="1230" y="1994"/>
                  </a:cubicBezTo>
                  <a:cubicBezTo>
                    <a:pt x="1246" y="1972"/>
                    <a:pt x="1245" y="1966"/>
                    <a:pt x="1248" y="1964"/>
                  </a:cubicBezTo>
                  <a:cubicBezTo>
                    <a:pt x="1289" y="1906"/>
                    <a:pt x="1295" y="1902"/>
                    <a:pt x="1298" y="1896"/>
                  </a:cubicBezTo>
                  <a:cubicBezTo>
                    <a:pt x="1307" y="1885"/>
                    <a:pt x="1311" y="1884"/>
                    <a:pt x="1313" y="1881"/>
                  </a:cubicBezTo>
                  <a:cubicBezTo>
                    <a:pt x="1330" y="1864"/>
                    <a:pt x="1332" y="1861"/>
                    <a:pt x="1337" y="1861"/>
                  </a:cubicBezTo>
                  <a:cubicBezTo>
                    <a:pt x="1366" y="1832"/>
                    <a:pt x="1372" y="1824"/>
                    <a:pt x="1381" y="1817"/>
                  </a:cubicBezTo>
                  <a:cubicBezTo>
                    <a:pt x="1402" y="1788"/>
                    <a:pt x="1410" y="1789"/>
                    <a:pt x="1411" y="1783"/>
                  </a:cubicBezTo>
                  <a:cubicBezTo>
                    <a:pt x="1435" y="1755"/>
                    <a:pt x="1442" y="1756"/>
                    <a:pt x="1444" y="1750"/>
                  </a:cubicBezTo>
                  <a:cubicBezTo>
                    <a:pt x="1487" y="1692"/>
                    <a:pt x="1498" y="1687"/>
                    <a:pt x="1501" y="1676"/>
                  </a:cubicBezTo>
                  <a:cubicBezTo>
                    <a:pt x="1513" y="1663"/>
                    <a:pt x="1510" y="1657"/>
                    <a:pt x="1514" y="1656"/>
                  </a:cubicBezTo>
                  <a:cubicBezTo>
                    <a:pt x="1531" y="1632"/>
                    <a:pt x="1531" y="1623"/>
                    <a:pt x="1535" y="1619"/>
                  </a:cubicBezTo>
                  <a:cubicBezTo>
                    <a:pt x="1560" y="1583"/>
                    <a:pt x="1561" y="1575"/>
                    <a:pt x="1564" y="1569"/>
                  </a:cubicBezTo>
                  <a:cubicBezTo>
                    <a:pt x="1579" y="1527"/>
                    <a:pt x="1580" y="1524"/>
                    <a:pt x="1579" y="1519"/>
                  </a:cubicBezTo>
                  <a:close/>
                  <a:moveTo>
                    <a:pt x="1256" y="1826"/>
                  </a:moveTo>
                  <a:cubicBezTo>
                    <a:pt x="1260" y="1823"/>
                    <a:pt x="1263" y="1818"/>
                    <a:pt x="1265" y="1813"/>
                  </a:cubicBezTo>
                  <a:cubicBezTo>
                    <a:pt x="1271" y="1817"/>
                    <a:pt x="1260" y="1821"/>
                    <a:pt x="1261" y="1826"/>
                  </a:cubicBezTo>
                  <a:cubicBezTo>
                    <a:pt x="1257" y="1829"/>
                    <a:pt x="1256" y="1836"/>
                    <a:pt x="1252" y="1839"/>
                  </a:cubicBezTo>
                  <a:cubicBezTo>
                    <a:pt x="1246" y="1836"/>
                    <a:pt x="1257" y="1831"/>
                    <a:pt x="1256" y="1826"/>
                  </a:cubicBezTo>
                  <a:close/>
                  <a:moveTo>
                    <a:pt x="1252" y="1704"/>
                  </a:moveTo>
                  <a:cubicBezTo>
                    <a:pt x="1254" y="1700"/>
                    <a:pt x="1254" y="1705"/>
                    <a:pt x="1254" y="1708"/>
                  </a:cubicBezTo>
                  <a:cubicBezTo>
                    <a:pt x="1252" y="1712"/>
                    <a:pt x="1252" y="1707"/>
                    <a:pt x="1252" y="1704"/>
                  </a:cubicBezTo>
                  <a:close/>
                  <a:moveTo>
                    <a:pt x="1211" y="2088"/>
                  </a:moveTo>
                  <a:cubicBezTo>
                    <a:pt x="1212" y="2084"/>
                    <a:pt x="1214" y="2090"/>
                    <a:pt x="1211" y="2090"/>
                  </a:cubicBezTo>
                  <a:cubicBezTo>
                    <a:pt x="1211" y="2094"/>
                    <a:pt x="1208" y="2095"/>
                    <a:pt x="1208" y="2099"/>
                  </a:cubicBezTo>
                  <a:cubicBezTo>
                    <a:pt x="1203" y="2104"/>
                    <a:pt x="1209" y="2089"/>
                    <a:pt x="1211" y="2088"/>
                  </a:cubicBezTo>
                  <a:close/>
                  <a:moveTo>
                    <a:pt x="1191" y="2116"/>
                  </a:moveTo>
                  <a:cubicBezTo>
                    <a:pt x="1185" y="2113"/>
                    <a:pt x="1191" y="2103"/>
                    <a:pt x="1193" y="2101"/>
                  </a:cubicBezTo>
                  <a:cubicBezTo>
                    <a:pt x="1199" y="2105"/>
                    <a:pt x="1188" y="2109"/>
                    <a:pt x="1191" y="2116"/>
                  </a:cubicBezTo>
                  <a:close/>
                  <a:moveTo>
                    <a:pt x="1219" y="1916"/>
                  </a:moveTo>
                  <a:cubicBezTo>
                    <a:pt x="1225" y="1921"/>
                    <a:pt x="1218" y="1933"/>
                    <a:pt x="1217" y="1940"/>
                  </a:cubicBezTo>
                  <a:cubicBezTo>
                    <a:pt x="1212" y="1935"/>
                    <a:pt x="1222" y="1926"/>
                    <a:pt x="1219" y="1916"/>
                  </a:cubicBezTo>
                  <a:close/>
                  <a:moveTo>
                    <a:pt x="1215" y="1883"/>
                  </a:moveTo>
                  <a:cubicBezTo>
                    <a:pt x="1223" y="1885"/>
                    <a:pt x="1215" y="1890"/>
                    <a:pt x="1217" y="1898"/>
                  </a:cubicBezTo>
                  <a:cubicBezTo>
                    <a:pt x="1212" y="1897"/>
                    <a:pt x="1216" y="1887"/>
                    <a:pt x="1215" y="1883"/>
                  </a:cubicBezTo>
                  <a:close/>
                  <a:moveTo>
                    <a:pt x="1215" y="1953"/>
                  </a:moveTo>
                  <a:cubicBezTo>
                    <a:pt x="1225" y="1956"/>
                    <a:pt x="1210" y="1963"/>
                    <a:pt x="1213" y="1972"/>
                  </a:cubicBezTo>
                  <a:cubicBezTo>
                    <a:pt x="1205" y="1966"/>
                    <a:pt x="1218" y="1962"/>
                    <a:pt x="1215" y="1953"/>
                  </a:cubicBezTo>
                  <a:close/>
                  <a:moveTo>
                    <a:pt x="1503" y="1667"/>
                  </a:moveTo>
                  <a:cubicBezTo>
                    <a:pt x="1497" y="1666"/>
                    <a:pt x="1501" y="1675"/>
                    <a:pt x="1496" y="1676"/>
                  </a:cubicBezTo>
                  <a:cubicBezTo>
                    <a:pt x="1479" y="1700"/>
                    <a:pt x="1478" y="1701"/>
                    <a:pt x="1477" y="1702"/>
                  </a:cubicBezTo>
                  <a:cubicBezTo>
                    <a:pt x="1453" y="1729"/>
                    <a:pt x="1455" y="1737"/>
                    <a:pt x="1448" y="1735"/>
                  </a:cubicBezTo>
                  <a:cubicBezTo>
                    <a:pt x="1421" y="1763"/>
                    <a:pt x="1414" y="1767"/>
                    <a:pt x="1411" y="1774"/>
                  </a:cubicBezTo>
                  <a:cubicBezTo>
                    <a:pt x="1382" y="1802"/>
                    <a:pt x="1374" y="1808"/>
                    <a:pt x="1370" y="1817"/>
                  </a:cubicBezTo>
                  <a:cubicBezTo>
                    <a:pt x="1349" y="1831"/>
                    <a:pt x="1347" y="1837"/>
                    <a:pt x="1344" y="1841"/>
                  </a:cubicBezTo>
                  <a:cubicBezTo>
                    <a:pt x="1317" y="1866"/>
                    <a:pt x="1313" y="1866"/>
                    <a:pt x="1311" y="1870"/>
                  </a:cubicBezTo>
                  <a:cubicBezTo>
                    <a:pt x="1280" y="1911"/>
                    <a:pt x="1267" y="1911"/>
                    <a:pt x="1267" y="1924"/>
                  </a:cubicBezTo>
                  <a:cubicBezTo>
                    <a:pt x="1224" y="1976"/>
                    <a:pt x="1220" y="1998"/>
                    <a:pt x="1206" y="2012"/>
                  </a:cubicBezTo>
                  <a:cubicBezTo>
                    <a:pt x="1215" y="1984"/>
                    <a:pt x="1215" y="1976"/>
                    <a:pt x="1221" y="1974"/>
                  </a:cubicBezTo>
                  <a:cubicBezTo>
                    <a:pt x="1251" y="1919"/>
                    <a:pt x="1250" y="1913"/>
                    <a:pt x="1254" y="1911"/>
                  </a:cubicBezTo>
                  <a:cubicBezTo>
                    <a:pt x="1282" y="1880"/>
                    <a:pt x="1282" y="1869"/>
                    <a:pt x="1289" y="1865"/>
                  </a:cubicBezTo>
                  <a:cubicBezTo>
                    <a:pt x="1309" y="1844"/>
                    <a:pt x="1311" y="1835"/>
                    <a:pt x="1320" y="1833"/>
                  </a:cubicBezTo>
                  <a:cubicBezTo>
                    <a:pt x="1356" y="1793"/>
                    <a:pt x="1359" y="1786"/>
                    <a:pt x="1365" y="1783"/>
                  </a:cubicBezTo>
                  <a:cubicBezTo>
                    <a:pt x="1384" y="1765"/>
                    <a:pt x="1385" y="1763"/>
                    <a:pt x="1387" y="1763"/>
                  </a:cubicBezTo>
                  <a:cubicBezTo>
                    <a:pt x="1411" y="1742"/>
                    <a:pt x="1423" y="1733"/>
                    <a:pt x="1435" y="1724"/>
                  </a:cubicBezTo>
                  <a:cubicBezTo>
                    <a:pt x="1481" y="1684"/>
                    <a:pt x="1482" y="1680"/>
                    <a:pt x="1485" y="1678"/>
                  </a:cubicBezTo>
                  <a:cubicBezTo>
                    <a:pt x="1501" y="1660"/>
                    <a:pt x="1504" y="1659"/>
                    <a:pt x="1505" y="1656"/>
                  </a:cubicBezTo>
                  <a:close/>
                  <a:moveTo>
                    <a:pt x="3827" y="1689"/>
                  </a:moveTo>
                  <a:cubicBezTo>
                    <a:pt x="3822" y="1681"/>
                    <a:pt x="3815" y="1679"/>
                    <a:pt x="3810" y="1674"/>
                  </a:cubicBezTo>
                  <a:cubicBezTo>
                    <a:pt x="3786" y="1654"/>
                    <a:pt x="3779" y="1651"/>
                    <a:pt x="3773" y="1648"/>
                  </a:cubicBezTo>
                  <a:cubicBezTo>
                    <a:pt x="3732" y="1620"/>
                    <a:pt x="3724" y="1621"/>
                    <a:pt x="3718" y="1614"/>
                  </a:cubicBezTo>
                  <a:cubicBezTo>
                    <a:pt x="3671" y="1584"/>
                    <a:pt x="3666" y="1588"/>
                    <a:pt x="3664" y="1582"/>
                  </a:cubicBezTo>
                  <a:cubicBezTo>
                    <a:pt x="3623" y="1550"/>
                    <a:pt x="3616" y="1549"/>
                    <a:pt x="3611" y="1541"/>
                  </a:cubicBezTo>
                  <a:cubicBezTo>
                    <a:pt x="3587" y="1524"/>
                    <a:pt x="3582" y="1515"/>
                    <a:pt x="3576" y="1512"/>
                  </a:cubicBezTo>
                  <a:cubicBezTo>
                    <a:pt x="3523" y="1447"/>
                    <a:pt x="3522" y="1437"/>
                    <a:pt x="3517" y="1439"/>
                  </a:cubicBezTo>
                  <a:cubicBezTo>
                    <a:pt x="3524" y="1435"/>
                    <a:pt x="3522" y="1438"/>
                    <a:pt x="3523" y="1439"/>
                  </a:cubicBezTo>
                  <a:cubicBezTo>
                    <a:pt x="3560" y="1475"/>
                    <a:pt x="3574" y="1484"/>
                    <a:pt x="3586" y="1501"/>
                  </a:cubicBezTo>
                  <a:cubicBezTo>
                    <a:pt x="3613" y="1523"/>
                    <a:pt x="3622" y="1521"/>
                    <a:pt x="3628" y="1532"/>
                  </a:cubicBezTo>
                  <a:cubicBezTo>
                    <a:pt x="3674" y="1562"/>
                    <a:pt x="3677" y="1565"/>
                    <a:pt x="3680" y="1570"/>
                  </a:cubicBezTo>
                  <a:cubicBezTo>
                    <a:pt x="3722" y="1587"/>
                    <a:pt x="3728" y="1593"/>
                    <a:pt x="3735" y="1596"/>
                  </a:cubicBezTo>
                  <a:cubicBezTo>
                    <a:pt x="3754" y="1599"/>
                    <a:pt x="3748" y="1599"/>
                    <a:pt x="3743" y="1594"/>
                  </a:cubicBezTo>
                  <a:cubicBezTo>
                    <a:pt x="3713" y="1575"/>
                    <a:pt x="3700" y="1574"/>
                    <a:pt x="3689" y="1562"/>
                  </a:cubicBezTo>
                  <a:cubicBezTo>
                    <a:pt x="3660" y="1547"/>
                    <a:pt x="3659" y="1539"/>
                    <a:pt x="3655" y="1541"/>
                  </a:cubicBezTo>
                  <a:cubicBezTo>
                    <a:pt x="3598" y="1497"/>
                    <a:pt x="3575" y="1479"/>
                    <a:pt x="3555" y="1453"/>
                  </a:cubicBezTo>
                  <a:cubicBezTo>
                    <a:pt x="3519" y="1416"/>
                    <a:pt x="3508" y="1416"/>
                    <a:pt x="3510" y="1407"/>
                  </a:cubicBezTo>
                  <a:cubicBezTo>
                    <a:pt x="3541" y="1429"/>
                    <a:pt x="3552" y="1443"/>
                    <a:pt x="3564" y="1453"/>
                  </a:cubicBezTo>
                  <a:cubicBezTo>
                    <a:pt x="3613" y="1486"/>
                    <a:pt x="3622" y="1505"/>
                    <a:pt x="3636" y="1508"/>
                  </a:cubicBezTo>
                  <a:cubicBezTo>
                    <a:pt x="3682" y="1535"/>
                    <a:pt x="3689" y="1542"/>
                    <a:pt x="3697" y="1547"/>
                  </a:cubicBezTo>
                  <a:cubicBezTo>
                    <a:pt x="3728" y="1568"/>
                    <a:pt x="3739" y="1569"/>
                    <a:pt x="3747" y="1578"/>
                  </a:cubicBezTo>
                  <a:cubicBezTo>
                    <a:pt x="3766" y="1589"/>
                    <a:pt x="3770" y="1596"/>
                    <a:pt x="3776" y="1595"/>
                  </a:cubicBezTo>
                  <a:cubicBezTo>
                    <a:pt x="3808" y="1618"/>
                    <a:pt x="3811" y="1625"/>
                    <a:pt x="3817" y="1623"/>
                  </a:cubicBezTo>
                  <a:cubicBezTo>
                    <a:pt x="3788" y="1599"/>
                    <a:pt x="3783" y="1590"/>
                    <a:pt x="3775" y="1589"/>
                  </a:cubicBezTo>
                  <a:cubicBezTo>
                    <a:pt x="3744" y="1565"/>
                    <a:pt x="3731" y="1560"/>
                    <a:pt x="3719" y="1548"/>
                  </a:cubicBezTo>
                  <a:cubicBezTo>
                    <a:pt x="3674" y="1518"/>
                    <a:pt x="3666" y="1521"/>
                    <a:pt x="3661" y="1513"/>
                  </a:cubicBezTo>
                  <a:cubicBezTo>
                    <a:pt x="3629" y="1493"/>
                    <a:pt x="3626" y="1488"/>
                    <a:pt x="3622" y="1488"/>
                  </a:cubicBezTo>
                  <a:cubicBezTo>
                    <a:pt x="3554" y="1431"/>
                    <a:pt x="3542" y="1419"/>
                    <a:pt x="3528" y="1411"/>
                  </a:cubicBezTo>
                  <a:cubicBezTo>
                    <a:pt x="3491" y="1368"/>
                    <a:pt x="3481" y="1362"/>
                    <a:pt x="3472" y="1350"/>
                  </a:cubicBezTo>
                  <a:cubicBezTo>
                    <a:pt x="3499" y="1360"/>
                    <a:pt x="3503" y="1368"/>
                    <a:pt x="3508" y="1370"/>
                  </a:cubicBezTo>
                  <a:cubicBezTo>
                    <a:pt x="3531" y="1391"/>
                    <a:pt x="3535" y="1392"/>
                    <a:pt x="3533" y="1395"/>
                  </a:cubicBezTo>
                  <a:cubicBezTo>
                    <a:pt x="3580" y="1434"/>
                    <a:pt x="3590" y="1438"/>
                    <a:pt x="3599" y="1447"/>
                  </a:cubicBezTo>
                  <a:cubicBezTo>
                    <a:pt x="3636" y="1472"/>
                    <a:pt x="3644" y="1476"/>
                    <a:pt x="3652" y="1483"/>
                  </a:cubicBezTo>
                  <a:cubicBezTo>
                    <a:pt x="3673" y="1489"/>
                    <a:pt x="3674" y="1496"/>
                    <a:pt x="3678" y="1495"/>
                  </a:cubicBezTo>
                  <a:cubicBezTo>
                    <a:pt x="3737" y="1528"/>
                    <a:pt x="3745" y="1534"/>
                    <a:pt x="3753" y="1536"/>
                  </a:cubicBezTo>
                  <a:cubicBezTo>
                    <a:pt x="3787" y="1557"/>
                    <a:pt x="3796" y="1562"/>
                    <a:pt x="3804" y="1568"/>
                  </a:cubicBezTo>
                  <a:cubicBezTo>
                    <a:pt x="3805" y="1561"/>
                    <a:pt x="3799" y="1556"/>
                    <a:pt x="3793" y="1552"/>
                  </a:cubicBezTo>
                  <a:cubicBezTo>
                    <a:pt x="3745" y="1525"/>
                    <a:pt x="3740" y="1519"/>
                    <a:pt x="3732" y="1518"/>
                  </a:cubicBezTo>
                  <a:cubicBezTo>
                    <a:pt x="3691" y="1496"/>
                    <a:pt x="3691" y="1492"/>
                    <a:pt x="3689" y="1491"/>
                  </a:cubicBezTo>
                  <a:cubicBezTo>
                    <a:pt x="3666" y="1478"/>
                    <a:pt x="3659" y="1477"/>
                    <a:pt x="3653" y="1471"/>
                  </a:cubicBezTo>
                  <a:cubicBezTo>
                    <a:pt x="3589" y="1424"/>
                    <a:pt x="3582" y="1422"/>
                    <a:pt x="3576" y="1417"/>
                  </a:cubicBezTo>
                  <a:cubicBezTo>
                    <a:pt x="3512" y="1356"/>
                    <a:pt x="3504" y="1353"/>
                    <a:pt x="3497" y="1347"/>
                  </a:cubicBezTo>
                  <a:cubicBezTo>
                    <a:pt x="3434" y="1269"/>
                    <a:pt x="3431" y="1265"/>
                    <a:pt x="3432" y="1261"/>
                  </a:cubicBezTo>
                  <a:cubicBezTo>
                    <a:pt x="3490" y="1320"/>
                    <a:pt x="3493" y="1321"/>
                    <a:pt x="3496" y="1320"/>
                  </a:cubicBezTo>
                  <a:cubicBezTo>
                    <a:pt x="3526" y="1349"/>
                    <a:pt x="3531" y="1358"/>
                    <a:pt x="3536" y="1362"/>
                  </a:cubicBezTo>
                  <a:cubicBezTo>
                    <a:pt x="3574" y="1397"/>
                    <a:pt x="3581" y="1398"/>
                    <a:pt x="3586" y="1405"/>
                  </a:cubicBezTo>
                  <a:cubicBezTo>
                    <a:pt x="3640" y="1440"/>
                    <a:pt x="3643" y="1443"/>
                    <a:pt x="3645" y="1448"/>
                  </a:cubicBezTo>
                  <a:cubicBezTo>
                    <a:pt x="3673" y="1473"/>
                    <a:pt x="3678" y="1469"/>
                    <a:pt x="3681" y="1471"/>
                  </a:cubicBezTo>
                  <a:cubicBezTo>
                    <a:pt x="3713" y="1487"/>
                    <a:pt x="3716" y="1501"/>
                    <a:pt x="3724" y="1499"/>
                  </a:cubicBezTo>
                  <a:cubicBezTo>
                    <a:pt x="3772" y="1524"/>
                    <a:pt x="3783" y="1533"/>
                    <a:pt x="3796" y="1534"/>
                  </a:cubicBezTo>
                  <a:cubicBezTo>
                    <a:pt x="3807" y="1534"/>
                    <a:pt x="3800" y="1533"/>
                    <a:pt x="3794" y="1527"/>
                  </a:cubicBezTo>
                  <a:cubicBezTo>
                    <a:pt x="3760" y="1515"/>
                    <a:pt x="3759" y="1505"/>
                    <a:pt x="3754" y="1509"/>
                  </a:cubicBezTo>
                  <a:cubicBezTo>
                    <a:pt x="3728" y="1498"/>
                    <a:pt x="3734" y="1492"/>
                    <a:pt x="3729" y="1493"/>
                  </a:cubicBezTo>
                  <a:cubicBezTo>
                    <a:pt x="3697" y="1467"/>
                    <a:pt x="3690" y="1476"/>
                    <a:pt x="3689" y="1467"/>
                  </a:cubicBezTo>
                  <a:cubicBezTo>
                    <a:pt x="3648" y="1438"/>
                    <a:pt x="3643" y="1437"/>
                    <a:pt x="3640" y="1429"/>
                  </a:cubicBezTo>
                  <a:cubicBezTo>
                    <a:pt x="3565" y="1379"/>
                    <a:pt x="3562" y="1371"/>
                    <a:pt x="3557" y="1370"/>
                  </a:cubicBezTo>
                  <a:cubicBezTo>
                    <a:pt x="3508" y="1322"/>
                    <a:pt x="3500" y="1312"/>
                    <a:pt x="3492" y="1303"/>
                  </a:cubicBezTo>
                  <a:cubicBezTo>
                    <a:pt x="3476" y="1289"/>
                    <a:pt x="3465" y="1285"/>
                    <a:pt x="3469" y="1278"/>
                  </a:cubicBezTo>
                  <a:cubicBezTo>
                    <a:pt x="3519" y="1313"/>
                    <a:pt x="3521" y="1321"/>
                    <a:pt x="3525" y="1319"/>
                  </a:cubicBezTo>
                  <a:cubicBezTo>
                    <a:pt x="3556" y="1344"/>
                    <a:pt x="3559" y="1347"/>
                    <a:pt x="3563" y="1347"/>
                  </a:cubicBezTo>
                  <a:cubicBezTo>
                    <a:pt x="3609" y="1374"/>
                    <a:pt x="3615" y="1384"/>
                    <a:pt x="3623" y="1384"/>
                  </a:cubicBezTo>
                  <a:cubicBezTo>
                    <a:pt x="3668" y="1413"/>
                    <a:pt x="3673" y="1420"/>
                    <a:pt x="3680" y="1422"/>
                  </a:cubicBezTo>
                  <a:cubicBezTo>
                    <a:pt x="3706" y="1438"/>
                    <a:pt x="3712" y="1443"/>
                    <a:pt x="3720" y="1444"/>
                  </a:cubicBezTo>
                  <a:cubicBezTo>
                    <a:pt x="3762" y="1470"/>
                    <a:pt x="3764" y="1478"/>
                    <a:pt x="3768" y="1476"/>
                  </a:cubicBezTo>
                  <a:cubicBezTo>
                    <a:pt x="3762" y="1471"/>
                    <a:pt x="3759" y="1466"/>
                    <a:pt x="3757" y="1461"/>
                  </a:cubicBezTo>
                  <a:cubicBezTo>
                    <a:pt x="3697" y="1429"/>
                    <a:pt x="3695" y="1419"/>
                    <a:pt x="3689" y="1420"/>
                  </a:cubicBezTo>
                  <a:cubicBezTo>
                    <a:pt x="3648" y="1395"/>
                    <a:pt x="3648" y="1394"/>
                    <a:pt x="3647" y="1392"/>
                  </a:cubicBezTo>
                  <a:cubicBezTo>
                    <a:pt x="3623" y="1371"/>
                    <a:pt x="3617" y="1377"/>
                    <a:pt x="3614" y="1370"/>
                  </a:cubicBezTo>
                  <a:cubicBezTo>
                    <a:pt x="3570" y="1344"/>
                    <a:pt x="3576" y="1338"/>
                    <a:pt x="3568" y="1342"/>
                  </a:cubicBezTo>
                  <a:cubicBezTo>
                    <a:pt x="3511" y="1303"/>
                    <a:pt x="3501" y="1291"/>
                    <a:pt x="3490" y="1285"/>
                  </a:cubicBezTo>
                  <a:cubicBezTo>
                    <a:pt x="3458" y="1254"/>
                    <a:pt x="3448" y="1254"/>
                    <a:pt x="3445" y="1245"/>
                  </a:cubicBezTo>
                  <a:cubicBezTo>
                    <a:pt x="3425" y="1230"/>
                    <a:pt x="3423" y="1227"/>
                    <a:pt x="3420" y="1226"/>
                  </a:cubicBezTo>
                  <a:cubicBezTo>
                    <a:pt x="3406" y="1202"/>
                    <a:pt x="3396" y="1204"/>
                    <a:pt x="3402" y="1199"/>
                  </a:cubicBezTo>
                  <a:cubicBezTo>
                    <a:pt x="3488" y="1263"/>
                    <a:pt x="3502" y="1269"/>
                    <a:pt x="3515" y="1276"/>
                  </a:cubicBezTo>
                  <a:cubicBezTo>
                    <a:pt x="3590" y="1319"/>
                    <a:pt x="3598" y="1326"/>
                    <a:pt x="3608" y="1330"/>
                  </a:cubicBezTo>
                  <a:cubicBezTo>
                    <a:pt x="3652" y="1363"/>
                    <a:pt x="3658" y="1360"/>
                    <a:pt x="3662" y="1367"/>
                  </a:cubicBezTo>
                  <a:cubicBezTo>
                    <a:pt x="3696" y="1396"/>
                    <a:pt x="3705" y="1402"/>
                    <a:pt x="3712" y="1412"/>
                  </a:cubicBezTo>
                  <a:cubicBezTo>
                    <a:pt x="3742" y="1439"/>
                    <a:pt x="3745" y="1445"/>
                    <a:pt x="3750" y="1448"/>
                  </a:cubicBezTo>
                  <a:cubicBezTo>
                    <a:pt x="3710" y="1400"/>
                    <a:pt x="3696" y="1387"/>
                    <a:pt x="3682" y="1372"/>
                  </a:cubicBezTo>
                  <a:cubicBezTo>
                    <a:pt x="3635" y="1319"/>
                    <a:pt x="3632" y="1314"/>
                    <a:pt x="3628" y="1313"/>
                  </a:cubicBezTo>
                  <a:cubicBezTo>
                    <a:pt x="3572" y="1267"/>
                    <a:pt x="3545" y="1249"/>
                    <a:pt x="3518" y="1230"/>
                  </a:cubicBezTo>
                  <a:cubicBezTo>
                    <a:pt x="3473" y="1209"/>
                    <a:pt x="3472" y="1198"/>
                    <a:pt x="3467" y="1203"/>
                  </a:cubicBezTo>
                  <a:cubicBezTo>
                    <a:pt x="3428" y="1181"/>
                    <a:pt x="3422" y="1174"/>
                    <a:pt x="3414" y="1173"/>
                  </a:cubicBezTo>
                  <a:cubicBezTo>
                    <a:pt x="3381" y="1146"/>
                    <a:pt x="3367" y="1135"/>
                    <a:pt x="3354" y="1125"/>
                  </a:cubicBezTo>
                  <a:cubicBezTo>
                    <a:pt x="3351" y="1113"/>
                    <a:pt x="3364" y="1118"/>
                    <a:pt x="3374" y="1127"/>
                  </a:cubicBezTo>
                  <a:cubicBezTo>
                    <a:pt x="3446" y="1170"/>
                    <a:pt x="3448" y="1171"/>
                    <a:pt x="3451" y="1170"/>
                  </a:cubicBezTo>
                  <a:cubicBezTo>
                    <a:pt x="3483" y="1191"/>
                    <a:pt x="3489" y="1192"/>
                    <a:pt x="3495" y="1195"/>
                  </a:cubicBezTo>
                  <a:cubicBezTo>
                    <a:pt x="3535" y="1210"/>
                    <a:pt x="3536" y="1218"/>
                    <a:pt x="3540" y="1215"/>
                  </a:cubicBezTo>
                  <a:cubicBezTo>
                    <a:pt x="3559" y="1230"/>
                    <a:pt x="3565" y="1220"/>
                    <a:pt x="3566" y="1228"/>
                  </a:cubicBezTo>
                  <a:cubicBezTo>
                    <a:pt x="3619" y="1240"/>
                    <a:pt x="3611" y="1246"/>
                    <a:pt x="3606" y="1241"/>
                  </a:cubicBezTo>
                  <a:cubicBezTo>
                    <a:pt x="3548" y="1214"/>
                    <a:pt x="3543" y="1208"/>
                    <a:pt x="3536" y="1209"/>
                  </a:cubicBezTo>
                  <a:cubicBezTo>
                    <a:pt x="3471" y="1175"/>
                    <a:pt x="3461" y="1165"/>
                    <a:pt x="3449" y="1161"/>
                  </a:cubicBezTo>
                  <a:cubicBezTo>
                    <a:pt x="3408" y="1139"/>
                    <a:pt x="3402" y="1137"/>
                    <a:pt x="3398" y="1130"/>
                  </a:cubicBezTo>
                  <a:cubicBezTo>
                    <a:pt x="3340" y="1089"/>
                    <a:pt x="3334" y="1084"/>
                    <a:pt x="3327" y="1077"/>
                  </a:cubicBezTo>
                  <a:cubicBezTo>
                    <a:pt x="3317" y="1064"/>
                    <a:pt x="3323" y="1067"/>
                    <a:pt x="3328" y="1074"/>
                  </a:cubicBezTo>
                  <a:cubicBezTo>
                    <a:pt x="3358" y="1090"/>
                    <a:pt x="3360" y="1098"/>
                    <a:pt x="3363" y="1098"/>
                  </a:cubicBezTo>
                  <a:cubicBezTo>
                    <a:pt x="3425" y="1134"/>
                    <a:pt x="3432" y="1139"/>
                    <a:pt x="3438" y="1142"/>
                  </a:cubicBezTo>
                  <a:cubicBezTo>
                    <a:pt x="3460" y="1158"/>
                    <a:pt x="3463" y="1159"/>
                    <a:pt x="3468" y="1156"/>
                  </a:cubicBezTo>
                  <a:cubicBezTo>
                    <a:pt x="3511" y="1180"/>
                    <a:pt x="3525" y="1185"/>
                    <a:pt x="3538" y="1192"/>
                  </a:cubicBezTo>
                  <a:cubicBezTo>
                    <a:pt x="3604" y="1225"/>
                    <a:pt x="3609" y="1234"/>
                    <a:pt x="3616" y="1235"/>
                  </a:cubicBezTo>
                  <a:cubicBezTo>
                    <a:pt x="3641" y="1254"/>
                    <a:pt x="3647" y="1261"/>
                    <a:pt x="3653" y="1266"/>
                  </a:cubicBezTo>
                  <a:cubicBezTo>
                    <a:pt x="3677" y="1288"/>
                    <a:pt x="3684" y="1291"/>
                    <a:pt x="3690" y="1296"/>
                  </a:cubicBezTo>
                  <a:cubicBezTo>
                    <a:pt x="3703" y="1302"/>
                    <a:pt x="3693" y="1298"/>
                    <a:pt x="3684" y="1286"/>
                  </a:cubicBezTo>
                  <a:cubicBezTo>
                    <a:pt x="3660" y="1267"/>
                    <a:pt x="3659" y="1260"/>
                    <a:pt x="3656" y="1261"/>
                  </a:cubicBezTo>
                  <a:cubicBezTo>
                    <a:pt x="3619" y="1228"/>
                    <a:pt x="3616" y="1229"/>
                    <a:pt x="3614" y="1225"/>
                  </a:cubicBezTo>
                  <a:cubicBezTo>
                    <a:pt x="3594" y="1204"/>
                    <a:pt x="3591" y="1205"/>
                    <a:pt x="3589" y="1201"/>
                  </a:cubicBezTo>
                  <a:cubicBezTo>
                    <a:pt x="3566" y="1181"/>
                    <a:pt x="3564" y="1176"/>
                    <a:pt x="3562" y="1173"/>
                  </a:cubicBezTo>
                  <a:cubicBezTo>
                    <a:pt x="3525" y="1143"/>
                    <a:pt x="3523" y="1142"/>
                    <a:pt x="3522" y="1141"/>
                  </a:cubicBezTo>
                  <a:cubicBezTo>
                    <a:pt x="3496" y="1126"/>
                    <a:pt x="3491" y="1125"/>
                    <a:pt x="3488" y="1120"/>
                  </a:cubicBezTo>
                  <a:cubicBezTo>
                    <a:pt x="3448" y="1095"/>
                    <a:pt x="3439" y="1087"/>
                    <a:pt x="3428" y="1082"/>
                  </a:cubicBezTo>
                  <a:cubicBezTo>
                    <a:pt x="3403" y="1070"/>
                    <a:pt x="3402" y="1063"/>
                    <a:pt x="3399" y="1064"/>
                  </a:cubicBezTo>
                  <a:cubicBezTo>
                    <a:pt x="3332" y="1024"/>
                    <a:pt x="3325" y="1028"/>
                    <a:pt x="3322" y="1020"/>
                  </a:cubicBezTo>
                  <a:cubicBezTo>
                    <a:pt x="3297" y="1005"/>
                    <a:pt x="3295" y="1003"/>
                    <a:pt x="3292" y="1002"/>
                  </a:cubicBezTo>
                  <a:cubicBezTo>
                    <a:pt x="3260" y="981"/>
                    <a:pt x="3258" y="977"/>
                    <a:pt x="3255" y="976"/>
                  </a:cubicBezTo>
                  <a:cubicBezTo>
                    <a:pt x="3231" y="953"/>
                    <a:pt x="3229" y="949"/>
                    <a:pt x="3227" y="946"/>
                  </a:cubicBezTo>
                  <a:cubicBezTo>
                    <a:pt x="3264" y="965"/>
                    <a:pt x="3274" y="976"/>
                    <a:pt x="3286" y="981"/>
                  </a:cubicBezTo>
                  <a:cubicBezTo>
                    <a:pt x="3328" y="1007"/>
                    <a:pt x="3340" y="1010"/>
                    <a:pt x="3351" y="1014"/>
                  </a:cubicBezTo>
                  <a:cubicBezTo>
                    <a:pt x="3379" y="1029"/>
                    <a:pt x="3382" y="1034"/>
                    <a:pt x="3385" y="1036"/>
                  </a:cubicBezTo>
                  <a:cubicBezTo>
                    <a:pt x="3416" y="1052"/>
                    <a:pt x="3425" y="1050"/>
                    <a:pt x="3431" y="1059"/>
                  </a:cubicBezTo>
                  <a:cubicBezTo>
                    <a:pt x="3502" y="1097"/>
                    <a:pt x="3503" y="1108"/>
                    <a:pt x="3507" y="1106"/>
                  </a:cubicBezTo>
                  <a:cubicBezTo>
                    <a:pt x="3543" y="1136"/>
                    <a:pt x="3545" y="1138"/>
                    <a:pt x="3548" y="1140"/>
                  </a:cubicBezTo>
                  <a:cubicBezTo>
                    <a:pt x="3574" y="1156"/>
                    <a:pt x="3573" y="1153"/>
                    <a:pt x="3571" y="1154"/>
                  </a:cubicBezTo>
                  <a:cubicBezTo>
                    <a:pt x="3558" y="1134"/>
                    <a:pt x="3548" y="1133"/>
                    <a:pt x="3546" y="1130"/>
                  </a:cubicBezTo>
                  <a:cubicBezTo>
                    <a:pt x="3518" y="1109"/>
                    <a:pt x="3511" y="1099"/>
                    <a:pt x="3503" y="1094"/>
                  </a:cubicBezTo>
                  <a:cubicBezTo>
                    <a:pt x="3453" y="1053"/>
                    <a:pt x="3451" y="1043"/>
                    <a:pt x="3445" y="1045"/>
                  </a:cubicBezTo>
                  <a:cubicBezTo>
                    <a:pt x="3417" y="1024"/>
                    <a:pt x="3413" y="1021"/>
                    <a:pt x="3410" y="1016"/>
                  </a:cubicBezTo>
                  <a:cubicBezTo>
                    <a:pt x="3358" y="980"/>
                    <a:pt x="3354" y="981"/>
                    <a:pt x="3351" y="976"/>
                  </a:cubicBezTo>
                  <a:cubicBezTo>
                    <a:pt x="3337" y="968"/>
                    <a:pt x="3333" y="968"/>
                    <a:pt x="3329" y="967"/>
                  </a:cubicBezTo>
                  <a:cubicBezTo>
                    <a:pt x="3294" y="946"/>
                    <a:pt x="3290" y="949"/>
                    <a:pt x="3288" y="941"/>
                  </a:cubicBezTo>
                  <a:cubicBezTo>
                    <a:pt x="3241" y="919"/>
                    <a:pt x="3237" y="920"/>
                    <a:pt x="3234" y="915"/>
                  </a:cubicBezTo>
                  <a:cubicBezTo>
                    <a:pt x="3205" y="900"/>
                    <a:pt x="3200" y="898"/>
                    <a:pt x="3195" y="899"/>
                  </a:cubicBezTo>
                  <a:cubicBezTo>
                    <a:pt x="3175" y="884"/>
                    <a:pt x="3172" y="884"/>
                    <a:pt x="3170" y="883"/>
                  </a:cubicBezTo>
                  <a:cubicBezTo>
                    <a:pt x="3195" y="875"/>
                    <a:pt x="3199" y="875"/>
                    <a:pt x="3203" y="875"/>
                  </a:cubicBezTo>
                  <a:cubicBezTo>
                    <a:pt x="3240" y="895"/>
                    <a:pt x="3246" y="887"/>
                    <a:pt x="3249" y="893"/>
                  </a:cubicBezTo>
                  <a:cubicBezTo>
                    <a:pt x="3288" y="904"/>
                    <a:pt x="3290" y="912"/>
                    <a:pt x="3294" y="910"/>
                  </a:cubicBezTo>
                  <a:cubicBezTo>
                    <a:pt x="3330" y="928"/>
                    <a:pt x="3331" y="930"/>
                    <a:pt x="3333" y="929"/>
                  </a:cubicBezTo>
                  <a:cubicBezTo>
                    <a:pt x="3357" y="941"/>
                    <a:pt x="3364" y="949"/>
                    <a:pt x="3372" y="951"/>
                  </a:cubicBezTo>
                  <a:cubicBezTo>
                    <a:pt x="3408" y="970"/>
                    <a:pt x="3410" y="979"/>
                    <a:pt x="3414" y="981"/>
                  </a:cubicBezTo>
                  <a:cubicBezTo>
                    <a:pt x="3449" y="1003"/>
                    <a:pt x="3451" y="1013"/>
                    <a:pt x="3456" y="1012"/>
                  </a:cubicBezTo>
                  <a:cubicBezTo>
                    <a:pt x="3489" y="1044"/>
                    <a:pt x="3492" y="1048"/>
                    <a:pt x="3497" y="1049"/>
                  </a:cubicBezTo>
                  <a:cubicBezTo>
                    <a:pt x="3401" y="963"/>
                    <a:pt x="3396" y="957"/>
                    <a:pt x="3390" y="954"/>
                  </a:cubicBezTo>
                  <a:cubicBezTo>
                    <a:pt x="3354" y="936"/>
                    <a:pt x="3353" y="929"/>
                    <a:pt x="3350" y="930"/>
                  </a:cubicBezTo>
                  <a:cubicBezTo>
                    <a:pt x="3324" y="912"/>
                    <a:pt x="3322" y="914"/>
                    <a:pt x="3321" y="914"/>
                  </a:cubicBezTo>
                  <a:cubicBezTo>
                    <a:pt x="3289" y="894"/>
                    <a:pt x="3285" y="896"/>
                    <a:pt x="3283" y="895"/>
                  </a:cubicBezTo>
                  <a:cubicBezTo>
                    <a:pt x="3251" y="882"/>
                    <a:pt x="3244" y="883"/>
                    <a:pt x="3238" y="879"/>
                  </a:cubicBezTo>
                  <a:cubicBezTo>
                    <a:pt x="3163" y="843"/>
                    <a:pt x="3156" y="848"/>
                    <a:pt x="3152" y="844"/>
                  </a:cubicBezTo>
                  <a:cubicBezTo>
                    <a:pt x="3129" y="824"/>
                    <a:pt x="3133" y="823"/>
                    <a:pt x="3136" y="829"/>
                  </a:cubicBezTo>
                  <a:cubicBezTo>
                    <a:pt x="3171" y="839"/>
                    <a:pt x="3173" y="840"/>
                    <a:pt x="3174" y="842"/>
                  </a:cubicBezTo>
                  <a:cubicBezTo>
                    <a:pt x="3201" y="845"/>
                    <a:pt x="3208" y="851"/>
                    <a:pt x="3217" y="851"/>
                  </a:cubicBezTo>
                  <a:cubicBezTo>
                    <a:pt x="3244" y="863"/>
                    <a:pt x="3252" y="861"/>
                    <a:pt x="3258" y="865"/>
                  </a:cubicBezTo>
                  <a:cubicBezTo>
                    <a:pt x="3312" y="888"/>
                    <a:pt x="3315" y="890"/>
                    <a:pt x="3319" y="891"/>
                  </a:cubicBezTo>
                  <a:cubicBezTo>
                    <a:pt x="3360" y="920"/>
                    <a:pt x="3365" y="916"/>
                    <a:pt x="3368" y="920"/>
                  </a:cubicBezTo>
                  <a:cubicBezTo>
                    <a:pt x="3374" y="912"/>
                    <a:pt x="3365" y="914"/>
                    <a:pt x="3358" y="907"/>
                  </a:cubicBezTo>
                  <a:cubicBezTo>
                    <a:pt x="3329" y="880"/>
                    <a:pt x="3319" y="883"/>
                    <a:pt x="3314" y="872"/>
                  </a:cubicBezTo>
                  <a:cubicBezTo>
                    <a:pt x="3285" y="856"/>
                    <a:pt x="3281" y="852"/>
                    <a:pt x="3276" y="850"/>
                  </a:cubicBezTo>
                  <a:cubicBezTo>
                    <a:pt x="3245" y="827"/>
                    <a:pt x="3239" y="825"/>
                    <a:pt x="3235" y="816"/>
                  </a:cubicBezTo>
                  <a:cubicBezTo>
                    <a:pt x="3182" y="776"/>
                    <a:pt x="3171" y="775"/>
                    <a:pt x="3161" y="768"/>
                  </a:cubicBezTo>
                  <a:cubicBezTo>
                    <a:pt x="3121" y="750"/>
                    <a:pt x="3110" y="747"/>
                    <a:pt x="3101" y="739"/>
                  </a:cubicBezTo>
                  <a:cubicBezTo>
                    <a:pt x="3052" y="714"/>
                    <a:pt x="3044" y="719"/>
                    <a:pt x="3040" y="714"/>
                  </a:cubicBezTo>
                  <a:cubicBezTo>
                    <a:pt x="3003" y="699"/>
                    <a:pt x="2998" y="697"/>
                    <a:pt x="2993" y="694"/>
                  </a:cubicBezTo>
                  <a:cubicBezTo>
                    <a:pt x="3002" y="688"/>
                    <a:pt x="3024" y="683"/>
                    <a:pt x="3048" y="671"/>
                  </a:cubicBezTo>
                  <a:cubicBezTo>
                    <a:pt x="3075" y="669"/>
                    <a:pt x="3083" y="661"/>
                    <a:pt x="3080" y="655"/>
                  </a:cubicBezTo>
                  <a:cubicBezTo>
                    <a:pt x="3030" y="667"/>
                    <a:pt x="3022" y="671"/>
                    <a:pt x="3014" y="674"/>
                  </a:cubicBezTo>
                  <a:cubicBezTo>
                    <a:pt x="3024" y="659"/>
                    <a:pt x="3033" y="668"/>
                    <a:pt x="3036" y="659"/>
                  </a:cubicBezTo>
                  <a:cubicBezTo>
                    <a:pt x="2993" y="660"/>
                    <a:pt x="2986" y="663"/>
                    <a:pt x="2980" y="666"/>
                  </a:cubicBezTo>
                  <a:cubicBezTo>
                    <a:pt x="2939" y="653"/>
                    <a:pt x="2932" y="657"/>
                    <a:pt x="2928" y="652"/>
                  </a:cubicBezTo>
                  <a:cubicBezTo>
                    <a:pt x="2898" y="634"/>
                    <a:pt x="2890" y="634"/>
                    <a:pt x="2883" y="626"/>
                  </a:cubicBezTo>
                  <a:cubicBezTo>
                    <a:pt x="2861" y="631"/>
                    <a:pt x="2869" y="634"/>
                    <a:pt x="2873" y="637"/>
                  </a:cubicBezTo>
                  <a:cubicBezTo>
                    <a:pt x="2898" y="653"/>
                    <a:pt x="2909" y="660"/>
                    <a:pt x="2918" y="668"/>
                  </a:cubicBezTo>
                  <a:cubicBezTo>
                    <a:pt x="2928" y="687"/>
                    <a:pt x="2934" y="689"/>
                    <a:pt x="2939" y="695"/>
                  </a:cubicBezTo>
                  <a:cubicBezTo>
                    <a:pt x="2944" y="721"/>
                    <a:pt x="2952" y="728"/>
                    <a:pt x="2948" y="731"/>
                  </a:cubicBezTo>
                  <a:cubicBezTo>
                    <a:pt x="2950" y="798"/>
                    <a:pt x="2944" y="807"/>
                    <a:pt x="2940" y="817"/>
                  </a:cubicBezTo>
                  <a:cubicBezTo>
                    <a:pt x="2938" y="837"/>
                    <a:pt x="2940" y="824"/>
                    <a:pt x="2950" y="820"/>
                  </a:cubicBezTo>
                  <a:cubicBezTo>
                    <a:pt x="2961" y="789"/>
                    <a:pt x="2962" y="779"/>
                    <a:pt x="2965" y="784"/>
                  </a:cubicBezTo>
                  <a:cubicBezTo>
                    <a:pt x="2967" y="814"/>
                    <a:pt x="2969" y="828"/>
                    <a:pt x="2968" y="842"/>
                  </a:cubicBezTo>
                  <a:cubicBezTo>
                    <a:pt x="2974" y="934"/>
                    <a:pt x="2982" y="943"/>
                    <a:pt x="2978" y="949"/>
                  </a:cubicBezTo>
                  <a:cubicBezTo>
                    <a:pt x="2990" y="987"/>
                    <a:pt x="2993" y="1001"/>
                    <a:pt x="2999" y="1016"/>
                  </a:cubicBezTo>
                  <a:cubicBezTo>
                    <a:pt x="3032" y="1065"/>
                    <a:pt x="3034" y="1074"/>
                    <a:pt x="3041" y="1085"/>
                  </a:cubicBezTo>
                  <a:cubicBezTo>
                    <a:pt x="3045" y="1117"/>
                    <a:pt x="3048" y="1125"/>
                    <a:pt x="3047" y="1133"/>
                  </a:cubicBezTo>
                  <a:cubicBezTo>
                    <a:pt x="3052" y="1173"/>
                    <a:pt x="3059" y="1185"/>
                    <a:pt x="3062" y="1183"/>
                  </a:cubicBezTo>
                  <a:cubicBezTo>
                    <a:pt x="3055" y="1114"/>
                    <a:pt x="3058" y="1119"/>
                    <a:pt x="3061" y="1120"/>
                  </a:cubicBezTo>
                  <a:cubicBezTo>
                    <a:pt x="3064" y="1132"/>
                    <a:pt x="3070" y="1142"/>
                    <a:pt x="3064" y="1148"/>
                  </a:cubicBezTo>
                  <a:cubicBezTo>
                    <a:pt x="3067" y="1182"/>
                    <a:pt x="3066" y="1190"/>
                    <a:pt x="3065" y="1197"/>
                  </a:cubicBezTo>
                  <a:cubicBezTo>
                    <a:pt x="3076" y="1282"/>
                    <a:pt x="3077" y="1290"/>
                    <a:pt x="3079" y="1299"/>
                  </a:cubicBezTo>
                  <a:cubicBezTo>
                    <a:pt x="3087" y="1310"/>
                    <a:pt x="3085" y="1298"/>
                    <a:pt x="3082" y="1286"/>
                  </a:cubicBezTo>
                  <a:cubicBezTo>
                    <a:pt x="3078" y="1227"/>
                    <a:pt x="3069" y="1205"/>
                    <a:pt x="3075" y="1186"/>
                  </a:cubicBezTo>
                  <a:cubicBezTo>
                    <a:pt x="3073" y="1135"/>
                    <a:pt x="3072" y="1130"/>
                    <a:pt x="3076" y="1125"/>
                  </a:cubicBezTo>
                  <a:cubicBezTo>
                    <a:pt x="3075" y="1028"/>
                    <a:pt x="3067" y="1020"/>
                    <a:pt x="3071" y="1016"/>
                  </a:cubicBezTo>
                  <a:cubicBezTo>
                    <a:pt x="3067" y="980"/>
                    <a:pt x="3066" y="975"/>
                    <a:pt x="3063" y="969"/>
                  </a:cubicBezTo>
                  <a:cubicBezTo>
                    <a:pt x="3057" y="926"/>
                    <a:pt x="3056" y="916"/>
                    <a:pt x="3054" y="905"/>
                  </a:cubicBezTo>
                  <a:cubicBezTo>
                    <a:pt x="3049" y="868"/>
                    <a:pt x="3041" y="861"/>
                    <a:pt x="3046" y="858"/>
                  </a:cubicBezTo>
                  <a:cubicBezTo>
                    <a:pt x="3031" y="797"/>
                    <a:pt x="3030" y="786"/>
                    <a:pt x="3022" y="773"/>
                  </a:cubicBezTo>
                  <a:cubicBezTo>
                    <a:pt x="3014" y="747"/>
                    <a:pt x="3011" y="747"/>
                    <a:pt x="3016" y="744"/>
                  </a:cubicBezTo>
                  <a:cubicBezTo>
                    <a:pt x="3050" y="839"/>
                    <a:pt x="3059" y="847"/>
                    <a:pt x="3056" y="852"/>
                  </a:cubicBezTo>
                  <a:cubicBezTo>
                    <a:pt x="3070" y="887"/>
                    <a:pt x="3065" y="889"/>
                    <a:pt x="3069" y="894"/>
                  </a:cubicBezTo>
                  <a:cubicBezTo>
                    <a:pt x="3084" y="974"/>
                    <a:pt x="3084" y="987"/>
                    <a:pt x="3087" y="1001"/>
                  </a:cubicBezTo>
                  <a:cubicBezTo>
                    <a:pt x="3086" y="1036"/>
                    <a:pt x="3093" y="1041"/>
                    <a:pt x="3089" y="1044"/>
                  </a:cubicBezTo>
                  <a:cubicBezTo>
                    <a:pt x="3093" y="1109"/>
                    <a:pt x="3094" y="1113"/>
                    <a:pt x="3092" y="1116"/>
                  </a:cubicBezTo>
                  <a:cubicBezTo>
                    <a:pt x="3094" y="1174"/>
                    <a:pt x="3095" y="1181"/>
                    <a:pt x="3095" y="1188"/>
                  </a:cubicBezTo>
                  <a:cubicBezTo>
                    <a:pt x="3102" y="1188"/>
                    <a:pt x="3095" y="1183"/>
                    <a:pt x="3099" y="1180"/>
                  </a:cubicBezTo>
                  <a:cubicBezTo>
                    <a:pt x="3098" y="1147"/>
                    <a:pt x="3098" y="1144"/>
                    <a:pt x="3101" y="1141"/>
                  </a:cubicBezTo>
                  <a:cubicBezTo>
                    <a:pt x="3103" y="1088"/>
                    <a:pt x="3096" y="1082"/>
                    <a:pt x="3099" y="1079"/>
                  </a:cubicBezTo>
                  <a:cubicBezTo>
                    <a:pt x="3102" y="1056"/>
                    <a:pt x="3097" y="1051"/>
                    <a:pt x="3103" y="1049"/>
                  </a:cubicBezTo>
                  <a:cubicBezTo>
                    <a:pt x="3108" y="1090"/>
                    <a:pt x="3111" y="1096"/>
                    <a:pt x="3108" y="1101"/>
                  </a:cubicBezTo>
                  <a:cubicBezTo>
                    <a:pt x="3109" y="1140"/>
                    <a:pt x="3116" y="1148"/>
                    <a:pt x="3110" y="1152"/>
                  </a:cubicBezTo>
                  <a:cubicBezTo>
                    <a:pt x="3112" y="1193"/>
                    <a:pt x="3113" y="1198"/>
                    <a:pt x="3112" y="1203"/>
                  </a:cubicBezTo>
                  <a:cubicBezTo>
                    <a:pt x="3115" y="1245"/>
                    <a:pt x="3109" y="1249"/>
                    <a:pt x="3112" y="1255"/>
                  </a:cubicBezTo>
                  <a:cubicBezTo>
                    <a:pt x="3109" y="1311"/>
                    <a:pt x="3117" y="1319"/>
                    <a:pt x="3115" y="1324"/>
                  </a:cubicBezTo>
                  <a:cubicBezTo>
                    <a:pt x="3117" y="1370"/>
                    <a:pt x="3120" y="1383"/>
                    <a:pt x="3117" y="1394"/>
                  </a:cubicBezTo>
                  <a:cubicBezTo>
                    <a:pt x="3127" y="1414"/>
                    <a:pt x="3128" y="1401"/>
                    <a:pt x="3121" y="1387"/>
                  </a:cubicBezTo>
                  <a:cubicBezTo>
                    <a:pt x="3122" y="1355"/>
                    <a:pt x="3121" y="1352"/>
                    <a:pt x="3124" y="1349"/>
                  </a:cubicBezTo>
                  <a:cubicBezTo>
                    <a:pt x="3129" y="1294"/>
                    <a:pt x="3130" y="1292"/>
                    <a:pt x="3132" y="1290"/>
                  </a:cubicBezTo>
                  <a:cubicBezTo>
                    <a:pt x="3132" y="1271"/>
                    <a:pt x="3133" y="1275"/>
                    <a:pt x="3136" y="1274"/>
                  </a:cubicBezTo>
                  <a:cubicBezTo>
                    <a:pt x="3145" y="1244"/>
                    <a:pt x="3144" y="1234"/>
                    <a:pt x="3149" y="1226"/>
                  </a:cubicBezTo>
                  <a:cubicBezTo>
                    <a:pt x="3150" y="1183"/>
                    <a:pt x="3156" y="1181"/>
                    <a:pt x="3152" y="1178"/>
                  </a:cubicBezTo>
                  <a:cubicBezTo>
                    <a:pt x="3155" y="1141"/>
                    <a:pt x="3153" y="1134"/>
                    <a:pt x="3157" y="1128"/>
                  </a:cubicBezTo>
                  <a:cubicBezTo>
                    <a:pt x="3158" y="1062"/>
                    <a:pt x="3159" y="1055"/>
                    <a:pt x="3157" y="1049"/>
                  </a:cubicBezTo>
                  <a:cubicBezTo>
                    <a:pt x="3160" y="982"/>
                    <a:pt x="3153" y="974"/>
                    <a:pt x="3155" y="968"/>
                  </a:cubicBezTo>
                  <a:cubicBezTo>
                    <a:pt x="3145" y="922"/>
                    <a:pt x="3151" y="920"/>
                    <a:pt x="3150" y="916"/>
                  </a:cubicBezTo>
                  <a:cubicBezTo>
                    <a:pt x="3147" y="883"/>
                    <a:pt x="3153" y="880"/>
                    <a:pt x="3156" y="888"/>
                  </a:cubicBezTo>
                  <a:cubicBezTo>
                    <a:pt x="3165" y="928"/>
                    <a:pt x="3166" y="926"/>
                    <a:pt x="3169" y="935"/>
                  </a:cubicBezTo>
                  <a:cubicBezTo>
                    <a:pt x="3187" y="1039"/>
                    <a:pt x="3186" y="1046"/>
                    <a:pt x="3189" y="1055"/>
                  </a:cubicBezTo>
                  <a:cubicBezTo>
                    <a:pt x="3185" y="1114"/>
                    <a:pt x="3188" y="1123"/>
                    <a:pt x="3185" y="1131"/>
                  </a:cubicBezTo>
                  <a:cubicBezTo>
                    <a:pt x="3179" y="1213"/>
                    <a:pt x="3173" y="1220"/>
                    <a:pt x="3176" y="1229"/>
                  </a:cubicBezTo>
                  <a:cubicBezTo>
                    <a:pt x="3163" y="1280"/>
                    <a:pt x="3160" y="1284"/>
                    <a:pt x="3163" y="1289"/>
                  </a:cubicBezTo>
                  <a:cubicBezTo>
                    <a:pt x="3153" y="1341"/>
                    <a:pt x="3148" y="1356"/>
                    <a:pt x="3149" y="1373"/>
                  </a:cubicBezTo>
                  <a:cubicBezTo>
                    <a:pt x="3151" y="1417"/>
                    <a:pt x="3144" y="1420"/>
                    <a:pt x="3149" y="1425"/>
                  </a:cubicBezTo>
                  <a:cubicBezTo>
                    <a:pt x="3155" y="1378"/>
                    <a:pt x="3156" y="1367"/>
                    <a:pt x="3154" y="1354"/>
                  </a:cubicBezTo>
                  <a:cubicBezTo>
                    <a:pt x="3165" y="1316"/>
                    <a:pt x="3166" y="1311"/>
                    <a:pt x="3167" y="1305"/>
                  </a:cubicBezTo>
                  <a:cubicBezTo>
                    <a:pt x="3176" y="1270"/>
                    <a:pt x="3175" y="1267"/>
                    <a:pt x="3177" y="1264"/>
                  </a:cubicBezTo>
                  <a:cubicBezTo>
                    <a:pt x="3187" y="1210"/>
                    <a:pt x="3189" y="1199"/>
                    <a:pt x="3191" y="1188"/>
                  </a:cubicBezTo>
                  <a:cubicBezTo>
                    <a:pt x="3195" y="1149"/>
                    <a:pt x="3193" y="1142"/>
                    <a:pt x="3194" y="1137"/>
                  </a:cubicBezTo>
                  <a:cubicBezTo>
                    <a:pt x="3196" y="1100"/>
                    <a:pt x="3196" y="1097"/>
                    <a:pt x="3197" y="1094"/>
                  </a:cubicBezTo>
                  <a:cubicBezTo>
                    <a:pt x="3195" y="1071"/>
                    <a:pt x="3197" y="1069"/>
                    <a:pt x="3195" y="1066"/>
                  </a:cubicBezTo>
                  <a:cubicBezTo>
                    <a:pt x="3196" y="1014"/>
                    <a:pt x="3190" y="1009"/>
                    <a:pt x="3193" y="1006"/>
                  </a:cubicBezTo>
                  <a:cubicBezTo>
                    <a:pt x="3187" y="970"/>
                    <a:pt x="3186" y="957"/>
                    <a:pt x="3181" y="942"/>
                  </a:cubicBezTo>
                  <a:cubicBezTo>
                    <a:pt x="3172" y="905"/>
                    <a:pt x="3165" y="899"/>
                    <a:pt x="3169" y="897"/>
                  </a:cubicBezTo>
                  <a:cubicBezTo>
                    <a:pt x="3193" y="936"/>
                    <a:pt x="3197" y="938"/>
                    <a:pt x="3200" y="945"/>
                  </a:cubicBezTo>
                  <a:cubicBezTo>
                    <a:pt x="3205" y="988"/>
                    <a:pt x="3213" y="1001"/>
                    <a:pt x="3210" y="1011"/>
                  </a:cubicBezTo>
                  <a:cubicBezTo>
                    <a:pt x="3216" y="1080"/>
                    <a:pt x="3212" y="1084"/>
                    <a:pt x="3217" y="1091"/>
                  </a:cubicBezTo>
                  <a:cubicBezTo>
                    <a:pt x="3214" y="1126"/>
                    <a:pt x="3219" y="1133"/>
                    <a:pt x="3217" y="1138"/>
                  </a:cubicBezTo>
                  <a:cubicBezTo>
                    <a:pt x="3206" y="1258"/>
                    <a:pt x="3194" y="1263"/>
                    <a:pt x="3198" y="1272"/>
                  </a:cubicBezTo>
                  <a:cubicBezTo>
                    <a:pt x="3179" y="1351"/>
                    <a:pt x="3173" y="1358"/>
                    <a:pt x="3172" y="1366"/>
                  </a:cubicBezTo>
                  <a:cubicBezTo>
                    <a:pt x="3163" y="1392"/>
                    <a:pt x="3160" y="1394"/>
                    <a:pt x="3160" y="1397"/>
                  </a:cubicBezTo>
                  <a:cubicBezTo>
                    <a:pt x="3154" y="1428"/>
                    <a:pt x="3159" y="1432"/>
                    <a:pt x="3153" y="1434"/>
                  </a:cubicBezTo>
                  <a:cubicBezTo>
                    <a:pt x="3150" y="1467"/>
                    <a:pt x="3150" y="1472"/>
                    <a:pt x="3147" y="1475"/>
                  </a:cubicBezTo>
                  <a:cubicBezTo>
                    <a:pt x="3151" y="1507"/>
                    <a:pt x="3154" y="1515"/>
                    <a:pt x="3160" y="1512"/>
                  </a:cubicBezTo>
                  <a:cubicBezTo>
                    <a:pt x="3159" y="1447"/>
                    <a:pt x="3165" y="1441"/>
                    <a:pt x="3164" y="1433"/>
                  </a:cubicBezTo>
                  <a:cubicBezTo>
                    <a:pt x="3173" y="1372"/>
                    <a:pt x="3184" y="1371"/>
                    <a:pt x="3180" y="1366"/>
                  </a:cubicBezTo>
                  <a:cubicBezTo>
                    <a:pt x="3201" y="1314"/>
                    <a:pt x="3194" y="1304"/>
                    <a:pt x="3201" y="1297"/>
                  </a:cubicBezTo>
                  <a:cubicBezTo>
                    <a:pt x="3225" y="1182"/>
                    <a:pt x="3222" y="1176"/>
                    <a:pt x="3225" y="1171"/>
                  </a:cubicBezTo>
                  <a:cubicBezTo>
                    <a:pt x="3228" y="1123"/>
                    <a:pt x="3230" y="1121"/>
                    <a:pt x="3227" y="1118"/>
                  </a:cubicBezTo>
                  <a:cubicBezTo>
                    <a:pt x="3225" y="1065"/>
                    <a:pt x="3224" y="1055"/>
                    <a:pt x="3223" y="1044"/>
                  </a:cubicBezTo>
                  <a:cubicBezTo>
                    <a:pt x="3215" y="989"/>
                    <a:pt x="3220" y="986"/>
                    <a:pt x="3216" y="979"/>
                  </a:cubicBezTo>
                  <a:cubicBezTo>
                    <a:pt x="3216" y="948"/>
                    <a:pt x="3217" y="958"/>
                    <a:pt x="3221" y="955"/>
                  </a:cubicBezTo>
                  <a:cubicBezTo>
                    <a:pt x="3228" y="1001"/>
                    <a:pt x="3229" y="1009"/>
                    <a:pt x="3230" y="1018"/>
                  </a:cubicBezTo>
                  <a:cubicBezTo>
                    <a:pt x="3236" y="1076"/>
                    <a:pt x="3243" y="1086"/>
                    <a:pt x="3241" y="1094"/>
                  </a:cubicBezTo>
                  <a:cubicBezTo>
                    <a:pt x="3239" y="1134"/>
                    <a:pt x="3241" y="1139"/>
                    <a:pt x="3245" y="1144"/>
                  </a:cubicBezTo>
                  <a:cubicBezTo>
                    <a:pt x="3236" y="1237"/>
                    <a:pt x="3231" y="1250"/>
                    <a:pt x="3231" y="1264"/>
                  </a:cubicBezTo>
                  <a:cubicBezTo>
                    <a:pt x="3225" y="1290"/>
                    <a:pt x="3224" y="1296"/>
                    <a:pt x="3220" y="1302"/>
                  </a:cubicBezTo>
                  <a:cubicBezTo>
                    <a:pt x="3214" y="1328"/>
                    <a:pt x="3216" y="1336"/>
                    <a:pt x="3213" y="1342"/>
                  </a:cubicBezTo>
                  <a:cubicBezTo>
                    <a:pt x="3207" y="1365"/>
                    <a:pt x="3199" y="1366"/>
                    <a:pt x="3202" y="1370"/>
                  </a:cubicBezTo>
                  <a:cubicBezTo>
                    <a:pt x="3194" y="1393"/>
                    <a:pt x="3193" y="1396"/>
                    <a:pt x="3191" y="1399"/>
                  </a:cubicBezTo>
                  <a:cubicBezTo>
                    <a:pt x="3182" y="1431"/>
                    <a:pt x="3186" y="1436"/>
                    <a:pt x="3180" y="1438"/>
                  </a:cubicBezTo>
                  <a:cubicBezTo>
                    <a:pt x="3184" y="1446"/>
                    <a:pt x="3192" y="1438"/>
                    <a:pt x="3188" y="1427"/>
                  </a:cubicBezTo>
                  <a:cubicBezTo>
                    <a:pt x="3201" y="1389"/>
                    <a:pt x="3204" y="1380"/>
                    <a:pt x="3210" y="1371"/>
                  </a:cubicBezTo>
                  <a:cubicBezTo>
                    <a:pt x="3234" y="1306"/>
                    <a:pt x="3232" y="1295"/>
                    <a:pt x="3235" y="1286"/>
                  </a:cubicBezTo>
                  <a:cubicBezTo>
                    <a:pt x="3246" y="1236"/>
                    <a:pt x="3245" y="1231"/>
                    <a:pt x="3245" y="1226"/>
                  </a:cubicBezTo>
                  <a:cubicBezTo>
                    <a:pt x="3252" y="1156"/>
                    <a:pt x="3254" y="1146"/>
                    <a:pt x="3251" y="1135"/>
                  </a:cubicBezTo>
                  <a:cubicBezTo>
                    <a:pt x="3253" y="1084"/>
                    <a:pt x="3246" y="1062"/>
                    <a:pt x="3243" y="1041"/>
                  </a:cubicBezTo>
                  <a:cubicBezTo>
                    <a:pt x="3240" y="998"/>
                    <a:pt x="3234" y="986"/>
                    <a:pt x="3236" y="976"/>
                  </a:cubicBezTo>
                  <a:cubicBezTo>
                    <a:pt x="3253" y="1016"/>
                    <a:pt x="3250" y="1025"/>
                    <a:pt x="3251" y="1036"/>
                  </a:cubicBezTo>
                  <a:cubicBezTo>
                    <a:pt x="3259" y="1058"/>
                    <a:pt x="3260" y="1059"/>
                    <a:pt x="3260" y="1061"/>
                  </a:cubicBezTo>
                  <a:cubicBezTo>
                    <a:pt x="3265" y="1094"/>
                    <a:pt x="3262" y="1098"/>
                    <a:pt x="3263" y="1103"/>
                  </a:cubicBezTo>
                  <a:cubicBezTo>
                    <a:pt x="3267" y="1125"/>
                    <a:pt x="3264" y="1130"/>
                    <a:pt x="3264" y="1135"/>
                  </a:cubicBezTo>
                  <a:cubicBezTo>
                    <a:pt x="3265" y="1184"/>
                    <a:pt x="3263" y="1186"/>
                    <a:pt x="3262" y="1188"/>
                  </a:cubicBezTo>
                  <a:cubicBezTo>
                    <a:pt x="3264" y="1224"/>
                    <a:pt x="3258" y="1233"/>
                    <a:pt x="3261" y="1244"/>
                  </a:cubicBezTo>
                  <a:cubicBezTo>
                    <a:pt x="3258" y="1295"/>
                    <a:pt x="3252" y="1299"/>
                    <a:pt x="3248" y="1303"/>
                  </a:cubicBezTo>
                  <a:cubicBezTo>
                    <a:pt x="3248" y="1327"/>
                    <a:pt x="3244" y="1332"/>
                    <a:pt x="3247" y="1339"/>
                  </a:cubicBezTo>
                  <a:cubicBezTo>
                    <a:pt x="3235" y="1378"/>
                    <a:pt x="3233" y="1384"/>
                    <a:pt x="3235" y="1390"/>
                  </a:cubicBezTo>
                  <a:cubicBezTo>
                    <a:pt x="3220" y="1427"/>
                    <a:pt x="3219" y="1429"/>
                    <a:pt x="3218" y="1432"/>
                  </a:cubicBezTo>
                  <a:cubicBezTo>
                    <a:pt x="3202" y="1481"/>
                    <a:pt x="3197" y="1486"/>
                    <a:pt x="3198" y="1493"/>
                  </a:cubicBezTo>
                  <a:cubicBezTo>
                    <a:pt x="3188" y="1549"/>
                    <a:pt x="3188" y="1552"/>
                    <a:pt x="3190" y="1555"/>
                  </a:cubicBezTo>
                  <a:cubicBezTo>
                    <a:pt x="3191" y="1578"/>
                    <a:pt x="3185" y="1580"/>
                    <a:pt x="3187" y="1584"/>
                  </a:cubicBezTo>
                  <a:cubicBezTo>
                    <a:pt x="3198" y="1539"/>
                    <a:pt x="3196" y="1531"/>
                    <a:pt x="3200" y="1525"/>
                  </a:cubicBezTo>
                  <a:cubicBezTo>
                    <a:pt x="3215" y="1451"/>
                    <a:pt x="3233" y="1424"/>
                    <a:pt x="3240" y="1395"/>
                  </a:cubicBezTo>
                  <a:cubicBezTo>
                    <a:pt x="3242" y="1369"/>
                    <a:pt x="3253" y="1367"/>
                    <a:pt x="3249" y="1362"/>
                  </a:cubicBezTo>
                  <a:cubicBezTo>
                    <a:pt x="3258" y="1328"/>
                    <a:pt x="3257" y="1326"/>
                    <a:pt x="3258" y="1325"/>
                  </a:cubicBezTo>
                  <a:cubicBezTo>
                    <a:pt x="3263" y="1299"/>
                    <a:pt x="3264" y="1292"/>
                    <a:pt x="3265" y="1285"/>
                  </a:cubicBezTo>
                  <a:cubicBezTo>
                    <a:pt x="3273" y="1232"/>
                    <a:pt x="3267" y="1222"/>
                    <a:pt x="3275" y="1216"/>
                  </a:cubicBezTo>
                  <a:cubicBezTo>
                    <a:pt x="3273" y="1181"/>
                    <a:pt x="3272" y="1177"/>
                    <a:pt x="3275" y="1173"/>
                  </a:cubicBezTo>
                  <a:cubicBezTo>
                    <a:pt x="3271" y="1142"/>
                    <a:pt x="3276" y="1139"/>
                    <a:pt x="3275" y="1135"/>
                  </a:cubicBezTo>
                  <a:cubicBezTo>
                    <a:pt x="3275" y="1115"/>
                    <a:pt x="3277" y="1113"/>
                    <a:pt x="3275" y="1110"/>
                  </a:cubicBezTo>
                  <a:cubicBezTo>
                    <a:pt x="3266" y="1042"/>
                    <a:pt x="3265" y="1039"/>
                    <a:pt x="3265" y="1036"/>
                  </a:cubicBezTo>
                  <a:cubicBezTo>
                    <a:pt x="3265" y="1022"/>
                    <a:pt x="3274" y="1018"/>
                    <a:pt x="3279" y="1031"/>
                  </a:cubicBezTo>
                  <a:cubicBezTo>
                    <a:pt x="3283" y="1112"/>
                    <a:pt x="3292" y="1110"/>
                    <a:pt x="3289" y="1116"/>
                  </a:cubicBezTo>
                  <a:cubicBezTo>
                    <a:pt x="3295" y="1149"/>
                    <a:pt x="3288" y="1153"/>
                    <a:pt x="3292" y="1160"/>
                  </a:cubicBezTo>
                  <a:cubicBezTo>
                    <a:pt x="3290" y="1231"/>
                    <a:pt x="3294" y="1237"/>
                    <a:pt x="3293" y="1242"/>
                  </a:cubicBezTo>
                  <a:cubicBezTo>
                    <a:pt x="3292" y="1281"/>
                    <a:pt x="3291" y="1286"/>
                    <a:pt x="3288" y="1291"/>
                  </a:cubicBezTo>
                  <a:cubicBezTo>
                    <a:pt x="3287" y="1318"/>
                    <a:pt x="3281" y="1319"/>
                    <a:pt x="3284" y="1323"/>
                  </a:cubicBezTo>
                  <a:cubicBezTo>
                    <a:pt x="3273" y="1372"/>
                    <a:pt x="3269" y="1374"/>
                    <a:pt x="3268" y="1376"/>
                  </a:cubicBezTo>
                  <a:cubicBezTo>
                    <a:pt x="3258" y="1401"/>
                    <a:pt x="3267" y="1409"/>
                    <a:pt x="3258" y="1412"/>
                  </a:cubicBezTo>
                  <a:cubicBezTo>
                    <a:pt x="3246" y="1448"/>
                    <a:pt x="3240" y="1456"/>
                    <a:pt x="3240" y="1466"/>
                  </a:cubicBezTo>
                  <a:cubicBezTo>
                    <a:pt x="3232" y="1498"/>
                    <a:pt x="3226" y="1501"/>
                    <a:pt x="3224" y="1505"/>
                  </a:cubicBezTo>
                  <a:cubicBezTo>
                    <a:pt x="3214" y="1537"/>
                    <a:pt x="3214" y="1542"/>
                    <a:pt x="3213" y="1547"/>
                  </a:cubicBezTo>
                  <a:cubicBezTo>
                    <a:pt x="3210" y="1570"/>
                    <a:pt x="3207" y="1572"/>
                    <a:pt x="3207" y="1575"/>
                  </a:cubicBezTo>
                  <a:cubicBezTo>
                    <a:pt x="3206" y="1587"/>
                    <a:pt x="3213" y="1574"/>
                    <a:pt x="3217" y="1559"/>
                  </a:cubicBezTo>
                  <a:cubicBezTo>
                    <a:pt x="3226" y="1523"/>
                    <a:pt x="3228" y="1522"/>
                    <a:pt x="3227" y="1520"/>
                  </a:cubicBezTo>
                  <a:cubicBezTo>
                    <a:pt x="3236" y="1499"/>
                    <a:pt x="3235" y="1495"/>
                    <a:pt x="3238" y="1492"/>
                  </a:cubicBezTo>
                  <a:cubicBezTo>
                    <a:pt x="3249" y="1462"/>
                    <a:pt x="3251" y="1454"/>
                    <a:pt x="3254" y="1447"/>
                  </a:cubicBezTo>
                  <a:cubicBezTo>
                    <a:pt x="3266" y="1434"/>
                    <a:pt x="3259" y="1428"/>
                    <a:pt x="3267" y="1426"/>
                  </a:cubicBezTo>
                  <a:cubicBezTo>
                    <a:pt x="3291" y="1328"/>
                    <a:pt x="3293" y="1319"/>
                    <a:pt x="3295" y="1309"/>
                  </a:cubicBezTo>
                  <a:cubicBezTo>
                    <a:pt x="3295" y="1272"/>
                    <a:pt x="3304" y="1270"/>
                    <a:pt x="3299" y="1263"/>
                  </a:cubicBezTo>
                  <a:cubicBezTo>
                    <a:pt x="3300" y="1227"/>
                    <a:pt x="3303" y="1222"/>
                    <a:pt x="3300" y="1216"/>
                  </a:cubicBezTo>
                  <a:cubicBezTo>
                    <a:pt x="3306" y="1096"/>
                    <a:pt x="3289" y="1092"/>
                    <a:pt x="3296" y="1084"/>
                  </a:cubicBezTo>
                  <a:cubicBezTo>
                    <a:pt x="3307" y="1085"/>
                    <a:pt x="3304" y="1080"/>
                    <a:pt x="3302" y="1086"/>
                  </a:cubicBezTo>
                  <a:cubicBezTo>
                    <a:pt x="3316" y="1116"/>
                    <a:pt x="3310" y="1118"/>
                    <a:pt x="3315" y="1123"/>
                  </a:cubicBezTo>
                  <a:cubicBezTo>
                    <a:pt x="3320" y="1188"/>
                    <a:pt x="3309" y="1192"/>
                    <a:pt x="3315" y="1199"/>
                  </a:cubicBezTo>
                  <a:cubicBezTo>
                    <a:pt x="3308" y="1229"/>
                    <a:pt x="3313" y="1234"/>
                    <a:pt x="3311" y="1237"/>
                  </a:cubicBezTo>
                  <a:cubicBezTo>
                    <a:pt x="3302" y="1311"/>
                    <a:pt x="3307" y="1327"/>
                    <a:pt x="3302" y="1340"/>
                  </a:cubicBezTo>
                  <a:cubicBezTo>
                    <a:pt x="3290" y="1405"/>
                    <a:pt x="3289" y="1408"/>
                    <a:pt x="3288" y="1411"/>
                  </a:cubicBezTo>
                  <a:cubicBezTo>
                    <a:pt x="3277" y="1471"/>
                    <a:pt x="3275" y="1477"/>
                    <a:pt x="3272" y="1483"/>
                  </a:cubicBezTo>
                  <a:cubicBezTo>
                    <a:pt x="3265" y="1511"/>
                    <a:pt x="3263" y="1517"/>
                    <a:pt x="3263" y="1524"/>
                  </a:cubicBezTo>
                  <a:cubicBezTo>
                    <a:pt x="3248" y="1557"/>
                    <a:pt x="3247" y="1560"/>
                    <a:pt x="3250" y="1564"/>
                  </a:cubicBezTo>
                  <a:cubicBezTo>
                    <a:pt x="3251" y="1572"/>
                    <a:pt x="3252" y="1561"/>
                    <a:pt x="3259" y="1551"/>
                  </a:cubicBezTo>
                  <a:cubicBezTo>
                    <a:pt x="3271" y="1525"/>
                    <a:pt x="3265" y="1520"/>
                    <a:pt x="3270" y="1518"/>
                  </a:cubicBezTo>
                  <a:cubicBezTo>
                    <a:pt x="3282" y="1472"/>
                    <a:pt x="3288" y="1462"/>
                    <a:pt x="3291" y="1450"/>
                  </a:cubicBezTo>
                  <a:cubicBezTo>
                    <a:pt x="3301" y="1403"/>
                    <a:pt x="3302" y="1399"/>
                    <a:pt x="3301" y="1396"/>
                  </a:cubicBezTo>
                  <a:cubicBezTo>
                    <a:pt x="3305" y="1383"/>
                    <a:pt x="3304" y="1381"/>
                    <a:pt x="3306" y="1379"/>
                  </a:cubicBezTo>
                  <a:cubicBezTo>
                    <a:pt x="3314" y="1359"/>
                    <a:pt x="3308" y="1354"/>
                    <a:pt x="3311" y="1352"/>
                  </a:cubicBezTo>
                  <a:cubicBezTo>
                    <a:pt x="3312" y="1308"/>
                    <a:pt x="3320" y="1302"/>
                    <a:pt x="3317" y="1294"/>
                  </a:cubicBezTo>
                  <a:cubicBezTo>
                    <a:pt x="3325" y="1246"/>
                    <a:pt x="3318" y="1237"/>
                    <a:pt x="3322" y="1231"/>
                  </a:cubicBezTo>
                  <a:cubicBezTo>
                    <a:pt x="3327" y="1166"/>
                    <a:pt x="3326" y="1162"/>
                    <a:pt x="3324" y="1158"/>
                  </a:cubicBezTo>
                  <a:cubicBezTo>
                    <a:pt x="3326" y="1124"/>
                    <a:pt x="3320" y="1119"/>
                    <a:pt x="3325" y="1117"/>
                  </a:cubicBezTo>
                  <a:cubicBezTo>
                    <a:pt x="3331" y="1117"/>
                    <a:pt x="3335" y="1124"/>
                    <a:pt x="3339" y="1131"/>
                  </a:cubicBezTo>
                  <a:cubicBezTo>
                    <a:pt x="3344" y="1190"/>
                    <a:pt x="3346" y="1195"/>
                    <a:pt x="3344" y="1199"/>
                  </a:cubicBezTo>
                  <a:cubicBezTo>
                    <a:pt x="3344" y="1229"/>
                    <a:pt x="3347" y="1235"/>
                    <a:pt x="3346" y="1239"/>
                  </a:cubicBezTo>
                  <a:cubicBezTo>
                    <a:pt x="3345" y="1262"/>
                    <a:pt x="3347" y="1265"/>
                    <a:pt x="3348" y="1268"/>
                  </a:cubicBezTo>
                  <a:cubicBezTo>
                    <a:pt x="3344" y="1292"/>
                    <a:pt x="3342" y="1299"/>
                    <a:pt x="3340" y="1305"/>
                  </a:cubicBezTo>
                  <a:cubicBezTo>
                    <a:pt x="3337" y="1369"/>
                    <a:pt x="3330" y="1371"/>
                    <a:pt x="3330" y="1374"/>
                  </a:cubicBezTo>
                  <a:cubicBezTo>
                    <a:pt x="3325" y="1397"/>
                    <a:pt x="3324" y="1400"/>
                    <a:pt x="3325" y="1404"/>
                  </a:cubicBezTo>
                  <a:cubicBezTo>
                    <a:pt x="3316" y="1437"/>
                    <a:pt x="3315" y="1438"/>
                    <a:pt x="3314" y="1443"/>
                  </a:cubicBezTo>
                  <a:cubicBezTo>
                    <a:pt x="3305" y="1465"/>
                    <a:pt x="3312" y="1470"/>
                    <a:pt x="3306" y="1472"/>
                  </a:cubicBezTo>
                  <a:cubicBezTo>
                    <a:pt x="3300" y="1507"/>
                    <a:pt x="3299" y="1510"/>
                    <a:pt x="3297" y="1513"/>
                  </a:cubicBezTo>
                  <a:cubicBezTo>
                    <a:pt x="3293" y="1537"/>
                    <a:pt x="3285" y="1538"/>
                    <a:pt x="3290" y="1544"/>
                  </a:cubicBezTo>
                  <a:cubicBezTo>
                    <a:pt x="3287" y="1572"/>
                    <a:pt x="3276" y="1576"/>
                    <a:pt x="3281" y="1585"/>
                  </a:cubicBezTo>
                  <a:cubicBezTo>
                    <a:pt x="3277" y="1633"/>
                    <a:pt x="3271" y="1638"/>
                    <a:pt x="3275" y="1646"/>
                  </a:cubicBezTo>
                  <a:cubicBezTo>
                    <a:pt x="3268" y="1674"/>
                    <a:pt x="3272" y="1682"/>
                    <a:pt x="3268" y="1688"/>
                  </a:cubicBezTo>
                  <a:cubicBezTo>
                    <a:pt x="3263" y="1723"/>
                    <a:pt x="3269" y="1728"/>
                    <a:pt x="3266" y="1730"/>
                  </a:cubicBezTo>
                  <a:cubicBezTo>
                    <a:pt x="3271" y="1746"/>
                    <a:pt x="3274" y="1743"/>
                    <a:pt x="3269" y="1737"/>
                  </a:cubicBezTo>
                  <a:cubicBezTo>
                    <a:pt x="3272" y="1680"/>
                    <a:pt x="3280" y="1672"/>
                    <a:pt x="3278" y="1661"/>
                  </a:cubicBezTo>
                  <a:cubicBezTo>
                    <a:pt x="3282" y="1626"/>
                    <a:pt x="3284" y="1622"/>
                    <a:pt x="3283" y="1617"/>
                  </a:cubicBezTo>
                  <a:cubicBezTo>
                    <a:pt x="3289" y="1561"/>
                    <a:pt x="3298" y="1553"/>
                    <a:pt x="3298" y="1543"/>
                  </a:cubicBezTo>
                  <a:cubicBezTo>
                    <a:pt x="3308" y="1499"/>
                    <a:pt x="3315" y="1485"/>
                    <a:pt x="3316" y="1469"/>
                  </a:cubicBezTo>
                  <a:cubicBezTo>
                    <a:pt x="3325" y="1431"/>
                    <a:pt x="3330" y="1428"/>
                    <a:pt x="3331" y="1425"/>
                  </a:cubicBezTo>
                  <a:cubicBezTo>
                    <a:pt x="3340" y="1376"/>
                    <a:pt x="3345" y="1373"/>
                    <a:pt x="3343" y="1369"/>
                  </a:cubicBezTo>
                  <a:cubicBezTo>
                    <a:pt x="3349" y="1326"/>
                    <a:pt x="3347" y="1318"/>
                    <a:pt x="3352" y="1312"/>
                  </a:cubicBezTo>
                  <a:cubicBezTo>
                    <a:pt x="3355" y="1256"/>
                    <a:pt x="3358" y="1249"/>
                    <a:pt x="3354" y="1240"/>
                  </a:cubicBezTo>
                  <a:cubicBezTo>
                    <a:pt x="3356" y="1187"/>
                    <a:pt x="3353" y="1182"/>
                    <a:pt x="3352" y="1178"/>
                  </a:cubicBezTo>
                  <a:cubicBezTo>
                    <a:pt x="3350" y="1152"/>
                    <a:pt x="3358" y="1157"/>
                    <a:pt x="3365" y="1163"/>
                  </a:cubicBezTo>
                  <a:cubicBezTo>
                    <a:pt x="3365" y="1201"/>
                    <a:pt x="3368" y="1206"/>
                    <a:pt x="3367" y="1210"/>
                  </a:cubicBezTo>
                  <a:cubicBezTo>
                    <a:pt x="3365" y="1266"/>
                    <a:pt x="3369" y="1274"/>
                    <a:pt x="3367" y="1281"/>
                  </a:cubicBezTo>
                  <a:cubicBezTo>
                    <a:pt x="3359" y="1358"/>
                    <a:pt x="3362" y="1365"/>
                    <a:pt x="3360" y="1370"/>
                  </a:cubicBezTo>
                  <a:cubicBezTo>
                    <a:pt x="3357" y="1401"/>
                    <a:pt x="3353" y="1413"/>
                    <a:pt x="3354" y="1426"/>
                  </a:cubicBezTo>
                  <a:cubicBezTo>
                    <a:pt x="3342" y="1462"/>
                    <a:pt x="3341" y="1465"/>
                    <a:pt x="3339" y="1467"/>
                  </a:cubicBezTo>
                  <a:cubicBezTo>
                    <a:pt x="3337" y="1487"/>
                    <a:pt x="3329" y="1488"/>
                    <a:pt x="3332" y="1493"/>
                  </a:cubicBezTo>
                  <a:cubicBezTo>
                    <a:pt x="3311" y="1584"/>
                    <a:pt x="3307" y="1589"/>
                    <a:pt x="3306" y="1595"/>
                  </a:cubicBezTo>
                  <a:cubicBezTo>
                    <a:pt x="3297" y="1642"/>
                    <a:pt x="3295" y="1653"/>
                    <a:pt x="3297" y="1666"/>
                  </a:cubicBezTo>
                  <a:cubicBezTo>
                    <a:pt x="3296" y="1697"/>
                    <a:pt x="3297" y="1701"/>
                    <a:pt x="3300" y="1705"/>
                  </a:cubicBezTo>
                  <a:cubicBezTo>
                    <a:pt x="3307" y="1683"/>
                    <a:pt x="3299" y="1675"/>
                    <a:pt x="3305" y="1670"/>
                  </a:cubicBezTo>
                  <a:cubicBezTo>
                    <a:pt x="3314" y="1592"/>
                    <a:pt x="3317" y="1587"/>
                    <a:pt x="3320" y="1582"/>
                  </a:cubicBezTo>
                  <a:cubicBezTo>
                    <a:pt x="3327" y="1544"/>
                    <a:pt x="3331" y="1542"/>
                    <a:pt x="3331" y="1540"/>
                  </a:cubicBezTo>
                  <a:cubicBezTo>
                    <a:pt x="3333" y="1506"/>
                    <a:pt x="3344" y="1502"/>
                    <a:pt x="3342" y="1496"/>
                  </a:cubicBezTo>
                  <a:cubicBezTo>
                    <a:pt x="3368" y="1406"/>
                    <a:pt x="3367" y="1399"/>
                    <a:pt x="3368" y="1393"/>
                  </a:cubicBezTo>
                  <a:cubicBezTo>
                    <a:pt x="3372" y="1369"/>
                    <a:pt x="3370" y="1362"/>
                    <a:pt x="3374" y="1357"/>
                  </a:cubicBezTo>
                  <a:cubicBezTo>
                    <a:pt x="3370" y="1333"/>
                    <a:pt x="3376" y="1331"/>
                    <a:pt x="3374" y="1327"/>
                  </a:cubicBezTo>
                  <a:cubicBezTo>
                    <a:pt x="3375" y="1290"/>
                    <a:pt x="3379" y="1285"/>
                    <a:pt x="3375" y="1277"/>
                  </a:cubicBezTo>
                  <a:cubicBezTo>
                    <a:pt x="3380" y="1210"/>
                    <a:pt x="3373" y="1201"/>
                    <a:pt x="3378" y="1196"/>
                  </a:cubicBezTo>
                  <a:cubicBezTo>
                    <a:pt x="3387" y="1254"/>
                    <a:pt x="3398" y="1267"/>
                    <a:pt x="3391" y="1276"/>
                  </a:cubicBezTo>
                  <a:cubicBezTo>
                    <a:pt x="3393" y="1294"/>
                    <a:pt x="3394" y="1297"/>
                    <a:pt x="3390" y="1298"/>
                  </a:cubicBezTo>
                  <a:cubicBezTo>
                    <a:pt x="3386" y="1342"/>
                    <a:pt x="3393" y="1349"/>
                    <a:pt x="3389" y="1354"/>
                  </a:cubicBezTo>
                  <a:cubicBezTo>
                    <a:pt x="3387" y="1405"/>
                    <a:pt x="3377" y="1408"/>
                    <a:pt x="3380" y="1414"/>
                  </a:cubicBezTo>
                  <a:cubicBezTo>
                    <a:pt x="3373" y="1448"/>
                    <a:pt x="3368" y="1452"/>
                    <a:pt x="3369" y="1458"/>
                  </a:cubicBezTo>
                  <a:cubicBezTo>
                    <a:pt x="3348" y="1506"/>
                    <a:pt x="3357" y="1514"/>
                    <a:pt x="3351" y="1517"/>
                  </a:cubicBezTo>
                  <a:cubicBezTo>
                    <a:pt x="3346" y="1537"/>
                    <a:pt x="3342" y="1541"/>
                    <a:pt x="3344" y="1546"/>
                  </a:cubicBezTo>
                  <a:cubicBezTo>
                    <a:pt x="3339" y="1563"/>
                    <a:pt x="3338" y="1565"/>
                    <a:pt x="3336" y="1567"/>
                  </a:cubicBezTo>
                  <a:cubicBezTo>
                    <a:pt x="3327" y="1612"/>
                    <a:pt x="3322" y="1615"/>
                    <a:pt x="3323" y="1621"/>
                  </a:cubicBezTo>
                  <a:cubicBezTo>
                    <a:pt x="3319" y="1641"/>
                    <a:pt x="3315" y="1645"/>
                    <a:pt x="3319" y="1651"/>
                  </a:cubicBezTo>
                  <a:cubicBezTo>
                    <a:pt x="3313" y="1707"/>
                    <a:pt x="3315" y="1719"/>
                    <a:pt x="3311" y="1729"/>
                  </a:cubicBezTo>
                  <a:cubicBezTo>
                    <a:pt x="3316" y="1758"/>
                    <a:pt x="3318" y="1763"/>
                    <a:pt x="3316" y="1767"/>
                  </a:cubicBezTo>
                  <a:cubicBezTo>
                    <a:pt x="3321" y="1777"/>
                    <a:pt x="3325" y="1764"/>
                    <a:pt x="3316" y="1748"/>
                  </a:cubicBezTo>
                  <a:cubicBezTo>
                    <a:pt x="3319" y="1710"/>
                    <a:pt x="3319" y="1706"/>
                    <a:pt x="3320" y="1702"/>
                  </a:cubicBezTo>
                  <a:cubicBezTo>
                    <a:pt x="3317" y="1662"/>
                    <a:pt x="3326" y="1661"/>
                    <a:pt x="3321" y="1655"/>
                  </a:cubicBezTo>
                  <a:cubicBezTo>
                    <a:pt x="3331" y="1625"/>
                    <a:pt x="3332" y="1621"/>
                    <a:pt x="3333" y="1618"/>
                  </a:cubicBezTo>
                  <a:cubicBezTo>
                    <a:pt x="3354" y="1553"/>
                    <a:pt x="3353" y="1545"/>
                    <a:pt x="3355" y="1537"/>
                  </a:cubicBezTo>
                  <a:cubicBezTo>
                    <a:pt x="3359" y="1510"/>
                    <a:pt x="3369" y="1509"/>
                    <a:pt x="3366" y="1504"/>
                  </a:cubicBezTo>
                  <a:cubicBezTo>
                    <a:pt x="3373" y="1465"/>
                    <a:pt x="3384" y="1464"/>
                    <a:pt x="3378" y="1458"/>
                  </a:cubicBezTo>
                  <a:cubicBezTo>
                    <a:pt x="3390" y="1433"/>
                    <a:pt x="3381" y="1427"/>
                    <a:pt x="3389" y="1425"/>
                  </a:cubicBezTo>
                  <a:cubicBezTo>
                    <a:pt x="3399" y="1371"/>
                    <a:pt x="3400" y="1367"/>
                    <a:pt x="3399" y="1362"/>
                  </a:cubicBezTo>
                  <a:cubicBezTo>
                    <a:pt x="3402" y="1354"/>
                    <a:pt x="3405" y="1359"/>
                    <a:pt x="3406" y="1363"/>
                  </a:cubicBezTo>
                  <a:cubicBezTo>
                    <a:pt x="3407" y="1409"/>
                    <a:pt x="3398" y="1411"/>
                    <a:pt x="3403" y="1417"/>
                  </a:cubicBezTo>
                  <a:cubicBezTo>
                    <a:pt x="3397" y="1447"/>
                    <a:pt x="3396" y="1452"/>
                    <a:pt x="3396" y="1456"/>
                  </a:cubicBezTo>
                  <a:cubicBezTo>
                    <a:pt x="3371" y="1591"/>
                    <a:pt x="3367" y="1595"/>
                    <a:pt x="3366" y="1599"/>
                  </a:cubicBezTo>
                  <a:cubicBezTo>
                    <a:pt x="3363" y="1632"/>
                    <a:pt x="3356" y="1639"/>
                    <a:pt x="3361" y="1649"/>
                  </a:cubicBezTo>
                  <a:cubicBezTo>
                    <a:pt x="3355" y="1669"/>
                    <a:pt x="3358" y="1672"/>
                    <a:pt x="3356" y="1673"/>
                  </a:cubicBezTo>
                  <a:cubicBezTo>
                    <a:pt x="3352" y="1690"/>
                    <a:pt x="3360" y="1687"/>
                    <a:pt x="3361" y="1682"/>
                  </a:cubicBezTo>
                  <a:cubicBezTo>
                    <a:pt x="3372" y="1622"/>
                    <a:pt x="3371" y="1610"/>
                    <a:pt x="3374" y="1600"/>
                  </a:cubicBezTo>
                  <a:cubicBezTo>
                    <a:pt x="3382" y="1565"/>
                    <a:pt x="3383" y="1563"/>
                    <a:pt x="3385" y="1561"/>
                  </a:cubicBezTo>
                  <a:cubicBezTo>
                    <a:pt x="3392" y="1525"/>
                    <a:pt x="3396" y="1515"/>
                    <a:pt x="3399" y="1504"/>
                  </a:cubicBezTo>
                  <a:cubicBezTo>
                    <a:pt x="3409" y="1484"/>
                    <a:pt x="3400" y="1475"/>
                    <a:pt x="3404" y="1471"/>
                  </a:cubicBezTo>
                  <a:cubicBezTo>
                    <a:pt x="3407" y="1422"/>
                    <a:pt x="3415" y="1422"/>
                    <a:pt x="3417" y="1422"/>
                  </a:cubicBezTo>
                  <a:cubicBezTo>
                    <a:pt x="3414" y="1376"/>
                    <a:pt x="3413" y="1364"/>
                    <a:pt x="3416" y="1352"/>
                  </a:cubicBezTo>
                  <a:cubicBezTo>
                    <a:pt x="3415" y="1319"/>
                    <a:pt x="3409" y="1310"/>
                    <a:pt x="3412" y="1302"/>
                  </a:cubicBezTo>
                  <a:cubicBezTo>
                    <a:pt x="3410" y="1257"/>
                    <a:pt x="3415" y="1264"/>
                    <a:pt x="3415" y="1270"/>
                  </a:cubicBezTo>
                  <a:cubicBezTo>
                    <a:pt x="3433" y="1332"/>
                    <a:pt x="3430" y="1341"/>
                    <a:pt x="3435" y="1352"/>
                  </a:cubicBezTo>
                  <a:cubicBezTo>
                    <a:pt x="3435" y="1387"/>
                    <a:pt x="3432" y="1391"/>
                    <a:pt x="3436" y="1398"/>
                  </a:cubicBezTo>
                  <a:cubicBezTo>
                    <a:pt x="3432" y="1431"/>
                    <a:pt x="3436" y="1435"/>
                    <a:pt x="3431" y="1436"/>
                  </a:cubicBezTo>
                  <a:cubicBezTo>
                    <a:pt x="3428" y="1480"/>
                    <a:pt x="3430" y="1482"/>
                    <a:pt x="3432" y="1485"/>
                  </a:cubicBezTo>
                  <a:cubicBezTo>
                    <a:pt x="3427" y="1515"/>
                    <a:pt x="3428" y="1521"/>
                    <a:pt x="3424" y="1525"/>
                  </a:cubicBezTo>
                  <a:cubicBezTo>
                    <a:pt x="3417" y="1579"/>
                    <a:pt x="3414" y="1583"/>
                    <a:pt x="3417" y="1589"/>
                  </a:cubicBezTo>
                  <a:cubicBezTo>
                    <a:pt x="3403" y="1642"/>
                    <a:pt x="3402" y="1647"/>
                    <a:pt x="3402" y="1653"/>
                  </a:cubicBezTo>
                  <a:cubicBezTo>
                    <a:pt x="3390" y="1687"/>
                    <a:pt x="3394" y="1691"/>
                    <a:pt x="3389" y="1693"/>
                  </a:cubicBezTo>
                  <a:cubicBezTo>
                    <a:pt x="3375" y="1737"/>
                    <a:pt x="3375" y="1740"/>
                    <a:pt x="3377" y="1743"/>
                  </a:cubicBezTo>
                  <a:cubicBezTo>
                    <a:pt x="3364" y="1778"/>
                    <a:pt x="3370" y="1792"/>
                    <a:pt x="3361" y="1802"/>
                  </a:cubicBezTo>
                  <a:cubicBezTo>
                    <a:pt x="3361" y="1851"/>
                    <a:pt x="3364" y="1854"/>
                    <a:pt x="3362" y="1856"/>
                  </a:cubicBezTo>
                  <a:cubicBezTo>
                    <a:pt x="3366" y="1823"/>
                    <a:pt x="3372" y="1815"/>
                    <a:pt x="3367" y="1803"/>
                  </a:cubicBezTo>
                  <a:cubicBezTo>
                    <a:pt x="3376" y="1771"/>
                    <a:pt x="3375" y="1768"/>
                    <a:pt x="3379" y="1767"/>
                  </a:cubicBezTo>
                  <a:cubicBezTo>
                    <a:pt x="3383" y="1736"/>
                    <a:pt x="3387" y="1732"/>
                    <a:pt x="3390" y="1728"/>
                  </a:cubicBezTo>
                  <a:cubicBezTo>
                    <a:pt x="3397" y="1691"/>
                    <a:pt x="3403" y="1687"/>
                    <a:pt x="3404" y="1681"/>
                  </a:cubicBezTo>
                  <a:cubicBezTo>
                    <a:pt x="3411" y="1650"/>
                    <a:pt x="3412" y="1647"/>
                    <a:pt x="3413" y="1644"/>
                  </a:cubicBezTo>
                  <a:cubicBezTo>
                    <a:pt x="3415" y="1620"/>
                    <a:pt x="3422" y="1618"/>
                    <a:pt x="3417" y="1614"/>
                  </a:cubicBezTo>
                  <a:cubicBezTo>
                    <a:pt x="3423" y="1579"/>
                    <a:pt x="3434" y="1575"/>
                    <a:pt x="3429" y="1566"/>
                  </a:cubicBezTo>
                  <a:cubicBezTo>
                    <a:pt x="3436" y="1500"/>
                    <a:pt x="3438" y="1494"/>
                    <a:pt x="3441" y="1488"/>
                  </a:cubicBezTo>
                  <a:cubicBezTo>
                    <a:pt x="3442" y="1464"/>
                    <a:pt x="3441" y="1460"/>
                    <a:pt x="3440" y="1456"/>
                  </a:cubicBezTo>
                  <a:cubicBezTo>
                    <a:pt x="3448" y="1401"/>
                    <a:pt x="3441" y="1392"/>
                    <a:pt x="3446" y="1387"/>
                  </a:cubicBezTo>
                  <a:cubicBezTo>
                    <a:pt x="3451" y="1376"/>
                    <a:pt x="3448" y="1380"/>
                    <a:pt x="3448" y="1385"/>
                  </a:cubicBezTo>
                  <a:cubicBezTo>
                    <a:pt x="3445" y="1422"/>
                    <a:pt x="3452" y="1429"/>
                    <a:pt x="3452" y="1435"/>
                  </a:cubicBezTo>
                  <a:cubicBezTo>
                    <a:pt x="3455" y="1495"/>
                    <a:pt x="3447" y="1500"/>
                    <a:pt x="3450" y="1508"/>
                  </a:cubicBezTo>
                  <a:cubicBezTo>
                    <a:pt x="3441" y="1592"/>
                    <a:pt x="3429" y="1592"/>
                    <a:pt x="3436" y="1598"/>
                  </a:cubicBezTo>
                  <a:cubicBezTo>
                    <a:pt x="3423" y="1621"/>
                    <a:pt x="3439" y="1621"/>
                    <a:pt x="3432" y="1624"/>
                  </a:cubicBezTo>
                  <a:cubicBezTo>
                    <a:pt x="3413" y="1657"/>
                    <a:pt x="3429" y="1660"/>
                    <a:pt x="3423" y="1662"/>
                  </a:cubicBezTo>
                  <a:cubicBezTo>
                    <a:pt x="3410" y="1689"/>
                    <a:pt x="3409" y="1694"/>
                    <a:pt x="3412" y="1699"/>
                  </a:cubicBezTo>
                  <a:cubicBezTo>
                    <a:pt x="3404" y="1734"/>
                    <a:pt x="3393" y="1739"/>
                    <a:pt x="3398" y="1748"/>
                  </a:cubicBezTo>
                  <a:cubicBezTo>
                    <a:pt x="3395" y="1763"/>
                    <a:pt x="3390" y="1766"/>
                    <a:pt x="3392" y="1770"/>
                  </a:cubicBezTo>
                  <a:cubicBezTo>
                    <a:pt x="3387" y="1817"/>
                    <a:pt x="3388" y="1815"/>
                    <a:pt x="3389" y="1813"/>
                  </a:cubicBezTo>
                  <a:cubicBezTo>
                    <a:pt x="3396" y="1778"/>
                    <a:pt x="3400" y="1768"/>
                    <a:pt x="3398" y="1756"/>
                  </a:cubicBezTo>
                  <a:cubicBezTo>
                    <a:pt x="3410" y="1730"/>
                    <a:pt x="3405" y="1725"/>
                    <a:pt x="3412" y="1723"/>
                  </a:cubicBezTo>
                  <a:cubicBezTo>
                    <a:pt x="3424" y="1695"/>
                    <a:pt x="3419" y="1691"/>
                    <a:pt x="3422" y="1688"/>
                  </a:cubicBezTo>
                  <a:cubicBezTo>
                    <a:pt x="3441" y="1607"/>
                    <a:pt x="3447" y="1598"/>
                    <a:pt x="3446" y="1586"/>
                  </a:cubicBezTo>
                  <a:cubicBezTo>
                    <a:pt x="3457" y="1512"/>
                    <a:pt x="3462" y="1503"/>
                    <a:pt x="3460" y="1491"/>
                  </a:cubicBezTo>
                  <a:cubicBezTo>
                    <a:pt x="3461" y="1440"/>
                    <a:pt x="3458" y="1436"/>
                    <a:pt x="3463" y="1435"/>
                  </a:cubicBezTo>
                  <a:cubicBezTo>
                    <a:pt x="3462" y="1404"/>
                    <a:pt x="3459" y="1398"/>
                    <a:pt x="3460" y="1392"/>
                  </a:cubicBezTo>
                  <a:cubicBezTo>
                    <a:pt x="3458" y="1367"/>
                    <a:pt x="3470" y="1372"/>
                    <a:pt x="3475" y="1379"/>
                  </a:cubicBezTo>
                  <a:cubicBezTo>
                    <a:pt x="3480" y="1425"/>
                    <a:pt x="3483" y="1430"/>
                    <a:pt x="3479" y="1434"/>
                  </a:cubicBezTo>
                  <a:cubicBezTo>
                    <a:pt x="3482" y="1457"/>
                    <a:pt x="3478" y="1458"/>
                    <a:pt x="3478" y="1461"/>
                  </a:cubicBezTo>
                  <a:cubicBezTo>
                    <a:pt x="3476" y="1491"/>
                    <a:pt x="3479" y="1496"/>
                    <a:pt x="3478" y="1500"/>
                  </a:cubicBezTo>
                  <a:cubicBezTo>
                    <a:pt x="3470" y="1576"/>
                    <a:pt x="3467" y="1583"/>
                    <a:pt x="3467" y="1591"/>
                  </a:cubicBezTo>
                  <a:cubicBezTo>
                    <a:pt x="3464" y="1606"/>
                    <a:pt x="3461" y="1609"/>
                    <a:pt x="3461" y="1613"/>
                  </a:cubicBezTo>
                  <a:cubicBezTo>
                    <a:pt x="3454" y="1638"/>
                    <a:pt x="3454" y="1642"/>
                    <a:pt x="3449" y="1645"/>
                  </a:cubicBezTo>
                  <a:cubicBezTo>
                    <a:pt x="3438" y="1688"/>
                    <a:pt x="3436" y="1699"/>
                    <a:pt x="3431" y="1710"/>
                  </a:cubicBezTo>
                  <a:cubicBezTo>
                    <a:pt x="3427" y="1749"/>
                    <a:pt x="3419" y="1753"/>
                    <a:pt x="3421" y="1759"/>
                  </a:cubicBezTo>
                  <a:cubicBezTo>
                    <a:pt x="3414" y="1798"/>
                    <a:pt x="3406" y="1801"/>
                    <a:pt x="3408" y="1808"/>
                  </a:cubicBezTo>
                  <a:cubicBezTo>
                    <a:pt x="3398" y="1886"/>
                    <a:pt x="3391" y="1896"/>
                    <a:pt x="3394" y="1908"/>
                  </a:cubicBezTo>
                  <a:cubicBezTo>
                    <a:pt x="3390" y="1927"/>
                    <a:pt x="3395" y="1932"/>
                    <a:pt x="3393" y="1934"/>
                  </a:cubicBezTo>
                  <a:cubicBezTo>
                    <a:pt x="3390" y="1966"/>
                    <a:pt x="3394" y="1974"/>
                    <a:pt x="3392" y="1981"/>
                  </a:cubicBezTo>
                  <a:cubicBezTo>
                    <a:pt x="3388" y="2028"/>
                    <a:pt x="3392" y="2036"/>
                    <a:pt x="3392" y="2043"/>
                  </a:cubicBezTo>
                  <a:cubicBezTo>
                    <a:pt x="3401" y="2091"/>
                    <a:pt x="3402" y="2095"/>
                    <a:pt x="3405" y="2099"/>
                  </a:cubicBezTo>
                  <a:cubicBezTo>
                    <a:pt x="3401" y="2074"/>
                    <a:pt x="3404" y="2067"/>
                    <a:pt x="3397" y="2057"/>
                  </a:cubicBezTo>
                  <a:cubicBezTo>
                    <a:pt x="3400" y="1997"/>
                    <a:pt x="3395" y="1981"/>
                    <a:pt x="3401" y="1967"/>
                  </a:cubicBezTo>
                  <a:cubicBezTo>
                    <a:pt x="3408" y="1929"/>
                    <a:pt x="3404" y="1925"/>
                    <a:pt x="3409" y="1924"/>
                  </a:cubicBezTo>
                  <a:cubicBezTo>
                    <a:pt x="3415" y="1896"/>
                    <a:pt x="3417" y="1889"/>
                    <a:pt x="3421" y="1882"/>
                  </a:cubicBezTo>
                  <a:cubicBezTo>
                    <a:pt x="3432" y="1848"/>
                    <a:pt x="3435" y="1845"/>
                    <a:pt x="3435" y="1841"/>
                  </a:cubicBezTo>
                  <a:cubicBezTo>
                    <a:pt x="3464" y="1774"/>
                    <a:pt x="3463" y="1766"/>
                    <a:pt x="3468" y="1760"/>
                  </a:cubicBezTo>
                  <a:cubicBezTo>
                    <a:pt x="3481" y="1724"/>
                    <a:pt x="3478" y="1719"/>
                    <a:pt x="3482" y="1716"/>
                  </a:cubicBezTo>
                  <a:cubicBezTo>
                    <a:pt x="3494" y="1652"/>
                    <a:pt x="3496" y="1648"/>
                    <a:pt x="3495" y="1643"/>
                  </a:cubicBezTo>
                  <a:cubicBezTo>
                    <a:pt x="3500" y="1623"/>
                    <a:pt x="3502" y="1622"/>
                    <a:pt x="3500" y="1619"/>
                  </a:cubicBezTo>
                  <a:cubicBezTo>
                    <a:pt x="3506" y="1577"/>
                    <a:pt x="3508" y="1573"/>
                    <a:pt x="3506" y="1568"/>
                  </a:cubicBezTo>
                  <a:cubicBezTo>
                    <a:pt x="3512" y="1540"/>
                    <a:pt x="3511" y="1535"/>
                    <a:pt x="3513" y="1532"/>
                  </a:cubicBezTo>
                  <a:cubicBezTo>
                    <a:pt x="3515" y="1572"/>
                    <a:pt x="3510" y="1584"/>
                    <a:pt x="3515" y="1599"/>
                  </a:cubicBezTo>
                  <a:cubicBezTo>
                    <a:pt x="3504" y="1650"/>
                    <a:pt x="3506" y="1658"/>
                    <a:pt x="3504" y="1665"/>
                  </a:cubicBezTo>
                  <a:cubicBezTo>
                    <a:pt x="3496" y="1703"/>
                    <a:pt x="3488" y="1716"/>
                    <a:pt x="3485" y="1731"/>
                  </a:cubicBezTo>
                  <a:cubicBezTo>
                    <a:pt x="3479" y="1756"/>
                    <a:pt x="3474" y="1759"/>
                    <a:pt x="3476" y="1763"/>
                  </a:cubicBezTo>
                  <a:cubicBezTo>
                    <a:pt x="3463" y="1803"/>
                    <a:pt x="3464" y="1811"/>
                    <a:pt x="3457" y="1818"/>
                  </a:cubicBezTo>
                  <a:cubicBezTo>
                    <a:pt x="3452" y="1843"/>
                    <a:pt x="3449" y="1846"/>
                    <a:pt x="3449" y="1850"/>
                  </a:cubicBezTo>
                  <a:cubicBezTo>
                    <a:pt x="3437" y="1873"/>
                    <a:pt x="3443" y="1879"/>
                    <a:pt x="3440" y="1882"/>
                  </a:cubicBezTo>
                  <a:cubicBezTo>
                    <a:pt x="3435" y="1913"/>
                    <a:pt x="3436" y="1921"/>
                    <a:pt x="3433" y="1927"/>
                  </a:cubicBezTo>
                  <a:cubicBezTo>
                    <a:pt x="3431" y="1993"/>
                    <a:pt x="3438" y="2005"/>
                    <a:pt x="3437" y="2015"/>
                  </a:cubicBezTo>
                  <a:cubicBezTo>
                    <a:pt x="3445" y="2068"/>
                    <a:pt x="3449" y="2081"/>
                    <a:pt x="3454" y="2079"/>
                  </a:cubicBezTo>
                  <a:cubicBezTo>
                    <a:pt x="3446" y="2029"/>
                    <a:pt x="3445" y="2025"/>
                    <a:pt x="3442" y="2020"/>
                  </a:cubicBezTo>
                  <a:cubicBezTo>
                    <a:pt x="3442" y="1992"/>
                    <a:pt x="3443" y="1983"/>
                    <a:pt x="3440" y="1973"/>
                  </a:cubicBezTo>
                  <a:cubicBezTo>
                    <a:pt x="3445" y="1909"/>
                    <a:pt x="3446" y="1899"/>
                    <a:pt x="3445" y="1891"/>
                  </a:cubicBezTo>
                  <a:cubicBezTo>
                    <a:pt x="3461" y="1854"/>
                    <a:pt x="3460" y="1850"/>
                    <a:pt x="3460" y="1846"/>
                  </a:cubicBezTo>
                  <a:cubicBezTo>
                    <a:pt x="3475" y="1793"/>
                    <a:pt x="3479" y="1786"/>
                    <a:pt x="3482" y="1779"/>
                  </a:cubicBezTo>
                  <a:cubicBezTo>
                    <a:pt x="3507" y="1698"/>
                    <a:pt x="3509" y="1684"/>
                    <a:pt x="3513" y="1671"/>
                  </a:cubicBezTo>
                  <a:cubicBezTo>
                    <a:pt x="3520" y="1649"/>
                    <a:pt x="3514" y="1643"/>
                    <a:pt x="3518" y="1641"/>
                  </a:cubicBezTo>
                  <a:cubicBezTo>
                    <a:pt x="3521" y="1601"/>
                    <a:pt x="3525" y="1595"/>
                    <a:pt x="3522" y="1586"/>
                  </a:cubicBezTo>
                  <a:cubicBezTo>
                    <a:pt x="3525" y="1554"/>
                    <a:pt x="3525" y="1552"/>
                    <a:pt x="3523" y="1550"/>
                  </a:cubicBezTo>
                  <a:cubicBezTo>
                    <a:pt x="3531" y="1579"/>
                    <a:pt x="3531" y="1583"/>
                    <a:pt x="3531" y="1587"/>
                  </a:cubicBezTo>
                  <a:cubicBezTo>
                    <a:pt x="3529" y="1651"/>
                    <a:pt x="3527" y="1653"/>
                    <a:pt x="3529" y="1656"/>
                  </a:cubicBezTo>
                  <a:cubicBezTo>
                    <a:pt x="3522" y="1684"/>
                    <a:pt x="3521" y="1689"/>
                    <a:pt x="3521" y="1694"/>
                  </a:cubicBezTo>
                  <a:cubicBezTo>
                    <a:pt x="3516" y="1729"/>
                    <a:pt x="3504" y="1731"/>
                    <a:pt x="3507" y="1737"/>
                  </a:cubicBezTo>
                  <a:cubicBezTo>
                    <a:pt x="3498" y="1768"/>
                    <a:pt x="3498" y="1771"/>
                    <a:pt x="3498" y="1773"/>
                  </a:cubicBezTo>
                  <a:cubicBezTo>
                    <a:pt x="3485" y="1804"/>
                    <a:pt x="3490" y="1816"/>
                    <a:pt x="3483" y="1825"/>
                  </a:cubicBezTo>
                  <a:cubicBezTo>
                    <a:pt x="3480" y="1845"/>
                    <a:pt x="3479" y="1850"/>
                    <a:pt x="3479" y="1855"/>
                  </a:cubicBezTo>
                  <a:cubicBezTo>
                    <a:pt x="3475" y="1908"/>
                    <a:pt x="3465" y="1910"/>
                    <a:pt x="3470" y="1917"/>
                  </a:cubicBezTo>
                  <a:cubicBezTo>
                    <a:pt x="3465" y="1968"/>
                    <a:pt x="3468" y="1974"/>
                    <a:pt x="3464" y="1978"/>
                  </a:cubicBezTo>
                  <a:cubicBezTo>
                    <a:pt x="3472" y="2023"/>
                    <a:pt x="3468" y="2033"/>
                    <a:pt x="3472" y="2044"/>
                  </a:cubicBezTo>
                  <a:cubicBezTo>
                    <a:pt x="3481" y="2100"/>
                    <a:pt x="3492" y="2101"/>
                    <a:pt x="3486" y="2107"/>
                  </a:cubicBezTo>
                  <a:cubicBezTo>
                    <a:pt x="3498" y="2137"/>
                    <a:pt x="3500" y="2142"/>
                    <a:pt x="3503" y="2141"/>
                  </a:cubicBezTo>
                  <a:cubicBezTo>
                    <a:pt x="3487" y="2075"/>
                    <a:pt x="3484" y="2068"/>
                    <a:pt x="3482" y="2061"/>
                  </a:cubicBezTo>
                  <a:cubicBezTo>
                    <a:pt x="3474" y="2027"/>
                    <a:pt x="3481" y="2026"/>
                    <a:pt x="3478" y="2022"/>
                  </a:cubicBezTo>
                  <a:cubicBezTo>
                    <a:pt x="3476" y="1955"/>
                    <a:pt x="3478" y="1948"/>
                    <a:pt x="3476" y="1941"/>
                  </a:cubicBezTo>
                  <a:cubicBezTo>
                    <a:pt x="3484" y="1875"/>
                    <a:pt x="3485" y="1872"/>
                    <a:pt x="3487" y="1869"/>
                  </a:cubicBezTo>
                  <a:cubicBezTo>
                    <a:pt x="3489" y="1844"/>
                    <a:pt x="3495" y="1842"/>
                    <a:pt x="3490" y="1837"/>
                  </a:cubicBezTo>
                  <a:cubicBezTo>
                    <a:pt x="3500" y="1788"/>
                    <a:pt x="3510" y="1762"/>
                    <a:pt x="3520" y="1735"/>
                  </a:cubicBezTo>
                  <a:cubicBezTo>
                    <a:pt x="3536" y="1682"/>
                    <a:pt x="3530" y="1677"/>
                    <a:pt x="3535" y="1675"/>
                  </a:cubicBezTo>
                  <a:cubicBezTo>
                    <a:pt x="3539" y="1659"/>
                    <a:pt x="3538" y="1655"/>
                    <a:pt x="3541" y="1658"/>
                  </a:cubicBezTo>
                  <a:cubicBezTo>
                    <a:pt x="3517" y="1789"/>
                    <a:pt x="3524" y="1796"/>
                    <a:pt x="3518" y="1799"/>
                  </a:cubicBezTo>
                  <a:cubicBezTo>
                    <a:pt x="3515" y="1821"/>
                    <a:pt x="3511" y="1825"/>
                    <a:pt x="3515" y="1831"/>
                  </a:cubicBezTo>
                  <a:cubicBezTo>
                    <a:pt x="3509" y="1869"/>
                    <a:pt x="3503" y="1873"/>
                    <a:pt x="3507" y="1880"/>
                  </a:cubicBezTo>
                  <a:cubicBezTo>
                    <a:pt x="3503" y="1908"/>
                    <a:pt x="3500" y="1910"/>
                    <a:pt x="3501" y="1913"/>
                  </a:cubicBezTo>
                  <a:cubicBezTo>
                    <a:pt x="3498" y="1956"/>
                    <a:pt x="3499" y="1968"/>
                    <a:pt x="3500" y="1979"/>
                  </a:cubicBezTo>
                  <a:cubicBezTo>
                    <a:pt x="3506" y="2052"/>
                    <a:pt x="3514" y="2059"/>
                    <a:pt x="3510" y="2063"/>
                  </a:cubicBezTo>
                  <a:cubicBezTo>
                    <a:pt x="3538" y="2132"/>
                    <a:pt x="3538" y="2143"/>
                    <a:pt x="3548" y="2157"/>
                  </a:cubicBezTo>
                  <a:cubicBezTo>
                    <a:pt x="3547" y="2144"/>
                    <a:pt x="3540" y="2128"/>
                    <a:pt x="3532" y="2111"/>
                  </a:cubicBezTo>
                  <a:cubicBezTo>
                    <a:pt x="3530" y="2090"/>
                    <a:pt x="3523" y="2082"/>
                    <a:pt x="3523" y="2076"/>
                  </a:cubicBezTo>
                  <a:cubicBezTo>
                    <a:pt x="3515" y="2007"/>
                    <a:pt x="3512" y="2002"/>
                    <a:pt x="3511" y="1998"/>
                  </a:cubicBezTo>
                  <a:cubicBezTo>
                    <a:pt x="3511" y="1925"/>
                    <a:pt x="3511" y="1917"/>
                    <a:pt x="3513" y="1909"/>
                  </a:cubicBezTo>
                  <a:cubicBezTo>
                    <a:pt x="3519" y="1876"/>
                    <a:pt x="3513" y="1866"/>
                    <a:pt x="3519" y="1859"/>
                  </a:cubicBezTo>
                  <a:cubicBezTo>
                    <a:pt x="3526" y="1827"/>
                    <a:pt x="3521" y="1817"/>
                    <a:pt x="3527" y="1811"/>
                  </a:cubicBezTo>
                  <a:cubicBezTo>
                    <a:pt x="3533" y="1769"/>
                    <a:pt x="3540" y="1767"/>
                    <a:pt x="3537" y="1761"/>
                  </a:cubicBezTo>
                  <a:cubicBezTo>
                    <a:pt x="3544" y="1729"/>
                    <a:pt x="3544" y="1721"/>
                    <a:pt x="3545" y="1713"/>
                  </a:cubicBezTo>
                  <a:cubicBezTo>
                    <a:pt x="3553" y="1672"/>
                    <a:pt x="3550" y="1667"/>
                    <a:pt x="3552" y="1662"/>
                  </a:cubicBezTo>
                  <a:cubicBezTo>
                    <a:pt x="3554" y="1642"/>
                    <a:pt x="3553" y="1638"/>
                    <a:pt x="3556" y="1641"/>
                  </a:cubicBezTo>
                  <a:cubicBezTo>
                    <a:pt x="3564" y="1736"/>
                    <a:pt x="3565" y="1745"/>
                    <a:pt x="3563" y="1754"/>
                  </a:cubicBezTo>
                  <a:cubicBezTo>
                    <a:pt x="3558" y="1799"/>
                    <a:pt x="3551" y="1802"/>
                    <a:pt x="3556" y="1808"/>
                  </a:cubicBezTo>
                  <a:cubicBezTo>
                    <a:pt x="3546" y="1849"/>
                    <a:pt x="3547" y="1852"/>
                    <a:pt x="3547" y="1854"/>
                  </a:cubicBezTo>
                  <a:cubicBezTo>
                    <a:pt x="3542" y="1894"/>
                    <a:pt x="3541" y="1898"/>
                    <a:pt x="3536" y="1902"/>
                  </a:cubicBezTo>
                  <a:cubicBezTo>
                    <a:pt x="3535" y="1925"/>
                    <a:pt x="3535" y="1927"/>
                    <a:pt x="3535" y="1929"/>
                  </a:cubicBezTo>
                  <a:cubicBezTo>
                    <a:pt x="3525" y="1979"/>
                    <a:pt x="3527" y="1989"/>
                    <a:pt x="3525" y="1998"/>
                  </a:cubicBezTo>
                  <a:cubicBezTo>
                    <a:pt x="3539" y="2083"/>
                    <a:pt x="3540" y="2080"/>
                    <a:pt x="3537" y="2076"/>
                  </a:cubicBezTo>
                  <a:cubicBezTo>
                    <a:pt x="3532" y="2032"/>
                    <a:pt x="3531" y="2024"/>
                    <a:pt x="3533" y="2018"/>
                  </a:cubicBezTo>
                  <a:cubicBezTo>
                    <a:pt x="3537" y="1977"/>
                    <a:pt x="3538" y="1973"/>
                    <a:pt x="3538" y="1968"/>
                  </a:cubicBezTo>
                  <a:cubicBezTo>
                    <a:pt x="3543" y="1933"/>
                    <a:pt x="3545" y="1924"/>
                    <a:pt x="3546" y="1915"/>
                  </a:cubicBezTo>
                  <a:cubicBezTo>
                    <a:pt x="3550" y="1884"/>
                    <a:pt x="3554" y="1883"/>
                    <a:pt x="3553" y="1880"/>
                  </a:cubicBezTo>
                  <a:cubicBezTo>
                    <a:pt x="3559" y="1851"/>
                    <a:pt x="3560" y="1841"/>
                    <a:pt x="3561" y="1832"/>
                  </a:cubicBezTo>
                  <a:cubicBezTo>
                    <a:pt x="3568" y="1790"/>
                    <a:pt x="3567" y="1787"/>
                    <a:pt x="3571" y="1786"/>
                  </a:cubicBezTo>
                  <a:cubicBezTo>
                    <a:pt x="3572" y="1822"/>
                    <a:pt x="3568" y="1827"/>
                    <a:pt x="3571" y="1835"/>
                  </a:cubicBezTo>
                  <a:cubicBezTo>
                    <a:pt x="3568" y="1875"/>
                    <a:pt x="3568" y="1878"/>
                    <a:pt x="3567" y="1881"/>
                  </a:cubicBezTo>
                  <a:cubicBezTo>
                    <a:pt x="3563" y="1933"/>
                    <a:pt x="3559" y="1938"/>
                    <a:pt x="3562" y="1944"/>
                  </a:cubicBezTo>
                  <a:cubicBezTo>
                    <a:pt x="3557" y="1996"/>
                    <a:pt x="3552" y="2000"/>
                    <a:pt x="3554" y="2006"/>
                  </a:cubicBezTo>
                  <a:cubicBezTo>
                    <a:pt x="3559" y="2073"/>
                    <a:pt x="3554" y="2087"/>
                    <a:pt x="3562" y="2105"/>
                  </a:cubicBezTo>
                  <a:cubicBezTo>
                    <a:pt x="3569" y="2134"/>
                    <a:pt x="3564" y="2137"/>
                    <a:pt x="3569" y="2142"/>
                  </a:cubicBezTo>
                  <a:cubicBezTo>
                    <a:pt x="3579" y="2160"/>
                    <a:pt x="3579" y="2160"/>
                    <a:pt x="3579" y="2160"/>
                  </a:cubicBezTo>
                  <a:cubicBezTo>
                    <a:pt x="3570" y="2116"/>
                    <a:pt x="3569" y="2110"/>
                    <a:pt x="3566" y="2103"/>
                  </a:cubicBezTo>
                  <a:cubicBezTo>
                    <a:pt x="3565" y="2043"/>
                    <a:pt x="3560" y="2036"/>
                    <a:pt x="3563" y="2031"/>
                  </a:cubicBezTo>
                  <a:cubicBezTo>
                    <a:pt x="3562" y="1988"/>
                    <a:pt x="3567" y="1984"/>
                    <a:pt x="3565" y="1977"/>
                  </a:cubicBezTo>
                  <a:cubicBezTo>
                    <a:pt x="3575" y="1922"/>
                    <a:pt x="3572" y="1917"/>
                    <a:pt x="3576" y="1914"/>
                  </a:cubicBezTo>
                  <a:cubicBezTo>
                    <a:pt x="3581" y="1883"/>
                    <a:pt x="3574" y="1877"/>
                    <a:pt x="3580" y="1874"/>
                  </a:cubicBezTo>
                  <a:cubicBezTo>
                    <a:pt x="3581" y="1811"/>
                    <a:pt x="3583" y="1803"/>
                    <a:pt x="3584" y="1795"/>
                  </a:cubicBezTo>
                  <a:cubicBezTo>
                    <a:pt x="3586" y="1732"/>
                    <a:pt x="3581" y="1721"/>
                    <a:pt x="3583" y="1713"/>
                  </a:cubicBezTo>
                  <a:cubicBezTo>
                    <a:pt x="3592" y="1764"/>
                    <a:pt x="3588" y="1768"/>
                    <a:pt x="3588" y="1773"/>
                  </a:cubicBezTo>
                  <a:cubicBezTo>
                    <a:pt x="3588" y="1842"/>
                    <a:pt x="3593" y="1853"/>
                    <a:pt x="3590" y="1862"/>
                  </a:cubicBezTo>
                  <a:cubicBezTo>
                    <a:pt x="3591" y="1932"/>
                    <a:pt x="3586" y="1940"/>
                    <a:pt x="3588" y="1951"/>
                  </a:cubicBezTo>
                  <a:cubicBezTo>
                    <a:pt x="3582" y="1998"/>
                    <a:pt x="3584" y="2004"/>
                    <a:pt x="3583" y="2008"/>
                  </a:cubicBezTo>
                  <a:cubicBezTo>
                    <a:pt x="3579" y="2026"/>
                    <a:pt x="3580" y="2032"/>
                    <a:pt x="3580" y="2037"/>
                  </a:cubicBezTo>
                  <a:cubicBezTo>
                    <a:pt x="3584" y="2088"/>
                    <a:pt x="3584" y="2107"/>
                    <a:pt x="3592" y="2129"/>
                  </a:cubicBezTo>
                  <a:cubicBezTo>
                    <a:pt x="3605" y="2160"/>
                    <a:pt x="3605" y="2160"/>
                    <a:pt x="3605" y="2160"/>
                  </a:cubicBezTo>
                  <a:cubicBezTo>
                    <a:pt x="3593" y="2092"/>
                    <a:pt x="3588" y="2086"/>
                    <a:pt x="3589" y="2081"/>
                  </a:cubicBezTo>
                  <a:cubicBezTo>
                    <a:pt x="3589" y="2049"/>
                    <a:pt x="3586" y="2043"/>
                    <a:pt x="3590" y="2040"/>
                  </a:cubicBezTo>
                  <a:cubicBezTo>
                    <a:pt x="3592" y="1978"/>
                    <a:pt x="3594" y="1974"/>
                    <a:pt x="3597" y="1970"/>
                  </a:cubicBezTo>
                  <a:cubicBezTo>
                    <a:pt x="3600" y="1927"/>
                    <a:pt x="3597" y="1924"/>
                    <a:pt x="3599" y="1922"/>
                  </a:cubicBezTo>
                  <a:cubicBezTo>
                    <a:pt x="3602" y="1891"/>
                    <a:pt x="3601" y="1882"/>
                    <a:pt x="3601" y="1872"/>
                  </a:cubicBezTo>
                  <a:cubicBezTo>
                    <a:pt x="3605" y="1808"/>
                    <a:pt x="3598" y="1796"/>
                    <a:pt x="3601" y="1787"/>
                  </a:cubicBezTo>
                  <a:cubicBezTo>
                    <a:pt x="3606" y="1817"/>
                    <a:pt x="3609" y="1821"/>
                    <a:pt x="3610" y="1826"/>
                  </a:cubicBezTo>
                  <a:cubicBezTo>
                    <a:pt x="3615" y="1876"/>
                    <a:pt x="3610" y="1882"/>
                    <a:pt x="3610" y="1889"/>
                  </a:cubicBezTo>
                  <a:cubicBezTo>
                    <a:pt x="3603" y="1955"/>
                    <a:pt x="3607" y="1963"/>
                    <a:pt x="3604" y="1969"/>
                  </a:cubicBezTo>
                  <a:cubicBezTo>
                    <a:pt x="3602" y="2003"/>
                    <a:pt x="3609" y="2008"/>
                    <a:pt x="3606" y="2011"/>
                  </a:cubicBezTo>
                  <a:cubicBezTo>
                    <a:pt x="3608" y="2038"/>
                    <a:pt x="3605" y="2044"/>
                    <a:pt x="3608" y="2052"/>
                  </a:cubicBezTo>
                  <a:cubicBezTo>
                    <a:pt x="3607" y="2086"/>
                    <a:pt x="3614" y="2092"/>
                    <a:pt x="3610" y="2094"/>
                  </a:cubicBezTo>
                  <a:cubicBezTo>
                    <a:pt x="3629" y="2141"/>
                    <a:pt x="3624" y="2122"/>
                    <a:pt x="3621" y="2104"/>
                  </a:cubicBezTo>
                  <a:cubicBezTo>
                    <a:pt x="3617" y="2034"/>
                    <a:pt x="3614" y="2029"/>
                    <a:pt x="3617" y="2025"/>
                  </a:cubicBezTo>
                  <a:cubicBezTo>
                    <a:pt x="3613" y="1967"/>
                    <a:pt x="3616" y="1954"/>
                    <a:pt x="3617" y="1940"/>
                  </a:cubicBezTo>
                  <a:cubicBezTo>
                    <a:pt x="3620" y="1907"/>
                    <a:pt x="3620" y="1906"/>
                    <a:pt x="3619" y="1903"/>
                  </a:cubicBezTo>
                  <a:cubicBezTo>
                    <a:pt x="3625" y="1960"/>
                    <a:pt x="3635" y="1977"/>
                    <a:pt x="3626" y="1989"/>
                  </a:cubicBezTo>
                  <a:cubicBezTo>
                    <a:pt x="3632" y="2019"/>
                    <a:pt x="3629" y="2022"/>
                    <a:pt x="3629" y="2023"/>
                  </a:cubicBezTo>
                  <a:cubicBezTo>
                    <a:pt x="3639" y="2083"/>
                    <a:pt x="3643" y="2106"/>
                    <a:pt x="3650" y="2131"/>
                  </a:cubicBezTo>
                  <a:cubicBezTo>
                    <a:pt x="3646" y="2095"/>
                    <a:pt x="3648" y="2087"/>
                    <a:pt x="3644" y="2077"/>
                  </a:cubicBezTo>
                  <a:cubicBezTo>
                    <a:pt x="3642" y="1997"/>
                    <a:pt x="3638" y="1989"/>
                    <a:pt x="3642" y="1983"/>
                  </a:cubicBezTo>
                  <a:cubicBezTo>
                    <a:pt x="3636" y="1915"/>
                    <a:pt x="3635" y="1908"/>
                    <a:pt x="3633" y="1900"/>
                  </a:cubicBezTo>
                  <a:cubicBezTo>
                    <a:pt x="3632" y="1877"/>
                    <a:pt x="3626" y="1869"/>
                    <a:pt x="3628" y="1862"/>
                  </a:cubicBezTo>
                  <a:cubicBezTo>
                    <a:pt x="3704" y="2064"/>
                    <a:pt x="3715" y="2091"/>
                    <a:pt x="3723" y="2120"/>
                  </a:cubicBezTo>
                  <a:cubicBezTo>
                    <a:pt x="3738" y="2147"/>
                    <a:pt x="3735" y="2134"/>
                    <a:pt x="3732" y="2120"/>
                  </a:cubicBezTo>
                  <a:cubicBezTo>
                    <a:pt x="3671" y="1955"/>
                    <a:pt x="3666" y="1948"/>
                    <a:pt x="3665" y="1942"/>
                  </a:cubicBezTo>
                  <a:cubicBezTo>
                    <a:pt x="3658" y="1918"/>
                    <a:pt x="3659" y="1920"/>
                    <a:pt x="3656" y="1912"/>
                  </a:cubicBezTo>
                  <a:cubicBezTo>
                    <a:pt x="3644" y="1868"/>
                    <a:pt x="3634" y="1861"/>
                    <a:pt x="3638" y="1856"/>
                  </a:cubicBezTo>
                  <a:cubicBezTo>
                    <a:pt x="3654" y="1880"/>
                    <a:pt x="3649" y="1882"/>
                    <a:pt x="3653" y="1886"/>
                  </a:cubicBezTo>
                  <a:cubicBezTo>
                    <a:pt x="3690" y="1949"/>
                    <a:pt x="3693" y="1958"/>
                    <a:pt x="3702" y="1968"/>
                  </a:cubicBezTo>
                  <a:cubicBezTo>
                    <a:pt x="3745" y="2097"/>
                    <a:pt x="3753" y="2103"/>
                    <a:pt x="3754" y="2107"/>
                  </a:cubicBezTo>
                  <a:cubicBezTo>
                    <a:pt x="3776" y="2160"/>
                    <a:pt x="3776" y="2160"/>
                    <a:pt x="3776" y="2160"/>
                  </a:cubicBezTo>
                  <a:cubicBezTo>
                    <a:pt x="3769" y="2130"/>
                    <a:pt x="3760" y="2123"/>
                    <a:pt x="3765" y="2121"/>
                  </a:cubicBezTo>
                  <a:cubicBezTo>
                    <a:pt x="3734" y="2035"/>
                    <a:pt x="3731" y="2018"/>
                    <a:pt x="3726" y="2000"/>
                  </a:cubicBezTo>
                  <a:cubicBezTo>
                    <a:pt x="3693" y="1934"/>
                    <a:pt x="3677" y="1912"/>
                    <a:pt x="3655" y="1871"/>
                  </a:cubicBezTo>
                  <a:cubicBezTo>
                    <a:pt x="3628" y="1820"/>
                    <a:pt x="3632" y="1818"/>
                    <a:pt x="3627" y="1813"/>
                  </a:cubicBezTo>
                  <a:cubicBezTo>
                    <a:pt x="3618" y="1792"/>
                    <a:pt x="3615" y="1792"/>
                    <a:pt x="3616" y="1793"/>
                  </a:cubicBezTo>
                  <a:cubicBezTo>
                    <a:pt x="3614" y="1770"/>
                    <a:pt x="3625" y="1783"/>
                    <a:pt x="3633" y="1799"/>
                  </a:cubicBezTo>
                  <a:cubicBezTo>
                    <a:pt x="3676" y="1871"/>
                    <a:pt x="3684" y="1880"/>
                    <a:pt x="3682" y="1886"/>
                  </a:cubicBezTo>
                  <a:cubicBezTo>
                    <a:pt x="3706" y="1920"/>
                    <a:pt x="3713" y="1940"/>
                    <a:pt x="3724" y="1950"/>
                  </a:cubicBezTo>
                  <a:cubicBezTo>
                    <a:pt x="3760" y="2018"/>
                    <a:pt x="3762" y="2034"/>
                    <a:pt x="3775" y="2052"/>
                  </a:cubicBezTo>
                  <a:cubicBezTo>
                    <a:pt x="3791" y="2087"/>
                    <a:pt x="3790" y="2072"/>
                    <a:pt x="3779" y="2055"/>
                  </a:cubicBezTo>
                  <a:cubicBezTo>
                    <a:pt x="3773" y="2029"/>
                    <a:pt x="3765" y="2023"/>
                    <a:pt x="3764" y="2020"/>
                  </a:cubicBezTo>
                  <a:cubicBezTo>
                    <a:pt x="3727" y="1943"/>
                    <a:pt x="3720" y="1927"/>
                    <a:pt x="3710" y="1911"/>
                  </a:cubicBezTo>
                  <a:cubicBezTo>
                    <a:pt x="3681" y="1859"/>
                    <a:pt x="3679" y="1858"/>
                    <a:pt x="3677" y="1856"/>
                  </a:cubicBezTo>
                  <a:cubicBezTo>
                    <a:pt x="3659" y="1825"/>
                    <a:pt x="3654" y="1826"/>
                    <a:pt x="3652" y="1818"/>
                  </a:cubicBezTo>
                  <a:cubicBezTo>
                    <a:pt x="3641" y="1799"/>
                    <a:pt x="3638" y="1795"/>
                    <a:pt x="3640" y="1793"/>
                  </a:cubicBezTo>
                  <a:cubicBezTo>
                    <a:pt x="3651" y="1805"/>
                    <a:pt x="3656" y="1807"/>
                    <a:pt x="3660" y="1814"/>
                  </a:cubicBezTo>
                  <a:cubicBezTo>
                    <a:pt x="3747" y="1948"/>
                    <a:pt x="3751" y="1945"/>
                    <a:pt x="3753" y="1952"/>
                  </a:cubicBezTo>
                  <a:cubicBezTo>
                    <a:pt x="3801" y="2041"/>
                    <a:pt x="3805" y="2046"/>
                    <a:pt x="3813" y="2063"/>
                  </a:cubicBezTo>
                  <a:cubicBezTo>
                    <a:pt x="3824" y="2090"/>
                    <a:pt x="3825" y="2083"/>
                    <a:pt x="3823" y="2074"/>
                  </a:cubicBezTo>
                  <a:cubicBezTo>
                    <a:pt x="3793" y="2008"/>
                    <a:pt x="3788" y="1999"/>
                    <a:pt x="3783" y="1990"/>
                  </a:cubicBezTo>
                  <a:cubicBezTo>
                    <a:pt x="3750" y="1934"/>
                    <a:pt x="3750" y="1933"/>
                    <a:pt x="3742" y="1923"/>
                  </a:cubicBezTo>
                  <a:cubicBezTo>
                    <a:pt x="3649" y="1784"/>
                    <a:pt x="3640" y="1771"/>
                    <a:pt x="3628" y="1753"/>
                  </a:cubicBezTo>
                  <a:cubicBezTo>
                    <a:pt x="3600" y="1705"/>
                    <a:pt x="3594" y="1703"/>
                    <a:pt x="3600" y="1698"/>
                  </a:cubicBezTo>
                  <a:cubicBezTo>
                    <a:pt x="3661" y="1781"/>
                    <a:pt x="3667" y="1780"/>
                    <a:pt x="3671" y="1789"/>
                  </a:cubicBezTo>
                  <a:cubicBezTo>
                    <a:pt x="3762" y="1925"/>
                    <a:pt x="3772" y="1943"/>
                    <a:pt x="3781" y="1958"/>
                  </a:cubicBezTo>
                  <a:cubicBezTo>
                    <a:pt x="3789" y="1977"/>
                    <a:pt x="3792" y="1977"/>
                    <a:pt x="3792" y="1977"/>
                  </a:cubicBezTo>
                  <a:cubicBezTo>
                    <a:pt x="3808" y="2010"/>
                    <a:pt x="3813" y="2006"/>
                    <a:pt x="3808" y="2000"/>
                  </a:cubicBezTo>
                  <a:cubicBezTo>
                    <a:pt x="3787" y="1964"/>
                    <a:pt x="3792" y="1953"/>
                    <a:pt x="3784" y="1954"/>
                  </a:cubicBezTo>
                  <a:cubicBezTo>
                    <a:pt x="3664" y="1770"/>
                    <a:pt x="3663" y="1761"/>
                    <a:pt x="3658" y="1758"/>
                  </a:cubicBezTo>
                  <a:cubicBezTo>
                    <a:pt x="3608" y="1693"/>
                    <a:pt x="3604" y="1687"/>
                    <a:pt x="3601" y="1681"/>
                  </a:cubicBezTo>
                  <a:cubicBezTo>
                    <a:pt x="3568" y="1619"/>
                    <a:pt x="3567" y="1614"/>
                    <a:pt x="3568" y="1609"/>
                  </a:cubicBezTo>
                  <a:cubicBezTo>
                    <a:pt x="3602" y="1650"/>
                    <a:pt x="3605" y="1657"/>
                    <a:pt x="3609" y="1657"/>
                  </a:cubicBezTo>
                  <a:cubicBezTo>
                    <a:pt x="3642" y="1699"/>
                    <a:pt x="3657" y="1709"/>
                    <a:pt x="3670" y="1726"/>
                  </a:cubicBezTo>
                  <a:cubicBezTo>
                    <a:pt x="3726" y="1782"/>
                    <a:pt x="3727" y="1793"/>
                    <a:pt x="3732" y="1792"/>
                  </a:cubicBezTo>
                  <a:cubicBezTo>
                    <a:pt x="3804" y="1897"/>
                    <a:pt x="3811" y="1910"/>
                    <a:pt x="3818" y="1923"/>
                  </a:cubicBezTo>
                  <a:cubicBezTo>
                    <a:pt x="3834" y="1949"/>
                    <a:pt x="3835" y="1944"/>
                    <a:pt x="3833" y="1939"/>
                  </a:cubicBezTo>
                  <a:cubicBezTo>
                    <a:pt x="3805" y="1889"/>
                    <a:pt x="3802" y="1887"/>
                    <a:pt x="3800" y="1881"/>
                  </a:cubicBezTo>
                  <a:cubicBezTo>
                    <a:pt x="3752" y="1810"/>
                    <a:pt x="3747" y="1795"/>
                    <a:pt x="3740" y="1790"/>
                  </a:cubicBezTo>
                  <a:cubicBezTo>
                    <a:pt x="3707" y="1754"/>
                    <a:pt x="3704" y="1747"/>
                    <a:pt x="3701" y="1741"/>
                  </a:cubicBezTo>
                  <a:cubicBezTo>
                    <a:pt x="3666" y="1702"/>
                    <a:pt x="3650" y="1693"/>
                    <a:pt x="3638" y="1674"/>
                  </a:cubicBezTo>
                  <a:cubicBezTo>
                    <a:pt x="3579" y="1610"/>
                    <a:pt x="3577" y="1606"/>
                    <a:pt x="3575" y="1603"/>
                  </a:cubicBezTo>
                  <a:cubicBezTo>
                    <a:pt x="3662" y="1692"/>
                    <a:pt x="3684" y="1707"/>
                    <a:pt x="3705" y="1728"/>
                  </a:cubicBezTo>
                  <a:cubicBezTo>
                    <a:pt x="3780" y="1809"/>
                    <a:pt x="3780" y="1827"/>
                    <a:pt x="3786" y="1824"/>
                  </a:cubicBezTo>
                  <a:cubicBezTo>
                    <a:pt x="3743" y="1752"/>
                    <a:pt x="3728" y="1741"/>
                    <a:pt x="3715" y="1723"/>
                  </a:cubicBezTo>
                  <a:cubicBezTo>
                    <a:pt x="3691" y="1699"/>
                    <a:pt x="3682" y="1693"/>
                    <a:pt x="3674" y="1685"/>
                  </a:cubicBezTo>
                  <a:cubicBezTo>
                    <a:pt x="3656" y="1669"/>
                    <a:pt x="3653" y="1663"/>
                    <a:pt x="3655" y="1661"/>
                  </a:cubicBezTo>
                  <a:cubicBezTo>
                    <a:pt x="3701" y="1699"/>
                    <a:pt x="3704" y="1700"/>
                    <a:pt x="3707" y="1700"/>
                  </a:cubicBezTo>
                  <a:cubicBezTo>
                    <a:pt x="3733" y="1723"/>
                    <a:pt x="3739" y="1726"/>
                    <a:pt x="3744" y="1730"/>
                  </a:cubicBezTo>
                  <a:cubicBezTo>
                    <a:pt x="3810" y="1787"/>
                    <a:pt x="3819" y="1795"/>
                    <a:pt x="3827" y="1803"/>
                  </a:cubicBezTo>
                  <a:cubicBezTo>
                    <a:pt x="3840" y="1813"/>
                    <a:pt x="3840" y="1813"/>
                    <a:pt x="3840" y="1813"/>
                  </a:cubicBezTo>
                  <a:cubicBezTo>
                    <a:pt x="3784" y="1755"/>
                    <a:pt x="3778" y="1742"/>
                    <a:pt x="3769" y="1741"/>
                  </a:cubicBezTo>
                  <a:cubicBezTo>
                    <a:pt x="3733" y="1710"/>
                    <a:pt x="3728" y="1711"/>
                    <a:pt x="3725" y="1703"/>
                  </a:cubicBezTo>
                  <a:cubicBezTo>
                    <a:pt x="3677" y="1667"/>
                    <a:pt x="3672" y="1665"/>
                    <a:pt x="3670" y="1658"/>
                  </a:cubicBezTo>
                  <a:cubicBezTo>
                    <a:pt x="3644" y="1644"/>
                    <a:pt x="3643" y="1636"/>
                    <a:pt x="3639" y="1637"/>
                  </a:cubicBezTo>
                  <a:cubicBezTo>
                    <a:pt x="3601" y="1601"/>
                    <a:pt x="3599" y="1596"/>
                    <a:pt x="3597" y="1593"/>
                  </a:cubicBezTo>
                  <a:cubicBezTo>
                    <a:pt x="3566" y="1555"/>
                    <a:pt x="3560" y="1554"/>
                    <a:pt x="3556" y="1545"/>
                  </a:cubicBezTo>
                  <a:cubicBezTo>
                    <a:pt x="3552" y="1522"/>
                    <a:pt x="3553" y="1536"/>
                    <a:pt x="3559" y="1536"/>
                  </a:cubicBezTo>
                  <a:cubicBezTo>
                    <a:pt x="3580" y="1559"/>
                    <a:pt x="3583" y="1558"/>
                    <a:pt x="3585" y="1562"/>
                  </a:cubicBezTo>
                  <a:cubicBezTo>
                    <a:pt x="3634" y="1600"/>
                    <a:pt x="3637" y="1610"/>
                    <a:pt x="3644" y="1607"/>
                  </a:cubicBezTo>
                  <a:cubicBezTo>
                    <a:pt x="3695" y="1644"/>
                    <a:pt x="3699" y="1652"/>
                    <a:pt x="3705" y="1652"/>
                  </a:cubicBezTo>
                  <a:cubicBezTo>
                    <a:pt x="3754" y="1683"/>
                    <a:pt x="3757" y="1694"/>
                    <a:pt x="3762" y="1695"/>
                  </a:cubicBezTo>
                  <a:cubicBezTo>
                    <a:pt x="3798" y="1722"/>
                    <a:pt x="3801" y="1735"/>
                    <a:pt x="3808" y="1732"/>
                  </a:cubicBezTo>
                  <a:cubicBezTo>
                    <a:pt x="3735" y="1667"/>
                    <a:pt x="3734" y="1659"/>
                    <a:pt x="3730" y="1662"/>
                  </a:cubicBezTo>
                  <a:cubicBezTo>
                    <a:pt x="3691" y="1638"/>
                    <a:pt x="3686" y="1628"/>
                    <a:pt x="3679" y="1626"/>
                  </a:cubicBezTo>
                  <a:cubicBezTo>
                    <a:pt x="3606" y="1569"/>
                    <a:pt x="3593" y="1561"/>
                    <a:pt x="3584" y="1546"/>
                  </a:cubicBezTo>
                  <a:cubicBezTo>
                    <a:pt x="3554" y="1514"/>
                    <a:pt x="3542" y="1501"/>
                    <a:pt x="3531" y="1486"/>
                  </a:cubicBezTo>
                  <a:cubicBezTo>
                    <a:pt x="3515" y="1452"/>
                    <a:pt x="3508" y="1447"/>
                    <a:pt x="3512" y="1445"/>
                  </a:cubicBezTo>
                  <a:cubicBezTo>
                    <a:pt x="3556" y="1505"/>
                    <a:pt x="3567" y="1513"/>
                    <a:pt x="3566" y="1520"/>
                  </a:cubicBezTo>
                  <a:cubicBezTo>
                    <a:pt x="3605" y="1552"/>
                    <a:pt x="3611" y="1553"/>
                    <a:pt x="3616" y="1560"/>
                  </a:cubicBezTo>
                  <a:cubicBezTo>
                    <a:pt x="3676" y="1598"/>
                    <a:pt x="3677" y="1606"/>
                    <a:pt x="3681" y="1605"/>
                  </a:cubicBezTo>
                  <a:cubicBezTo>
                    <a:pt x="3717" y="1624"/>
                    <a:pt x="3722" y="1631"/>
                    <a:pt x="3729" y="1632"/>
                  </a:cubicBezTo>
                  <a:cubicBezTo>
                    <a:pt x="3761" y="1652"/>
                    <a:pt x="3773" y="1659"/>
                    <a:pt x="3786" y="1665"/>
                  </a:cubicBezTo>
                  <a:cubicBezTo>
                    <a:pt x="3834" y="1700"/>
                    <a:pt x="3837" y="1704"/>
                    <a:pt x="3840" y="1705"/>
                  </a:cubicBezTo>
                  <a:close/>
                  <a:moveTo>
                    <a:pt x="3587" y="1208"/>
                  </a:moveTo>
                  <a:cubicBezTo>
                    <a:pt x="3585" y="1207"/>
                    <a:pt x="3582" y="1206"/>
                    <a:pt x="3580" y="1204"/>
                  </a:cubicBezTo>
                  <a:cubicBezTo>
                    <a:pt x="3578" y="1198"/>
                    <a:pt x="3586" y="1205"/>
                    <a:pt x="3587" y="1208"/>
                  </a:cubicBezTo>
                  <a:close/>
                  <a:moveTo>
                    <a:pt x="3234" y="928"/>
                  </a:moveTo>
                  <a:cubicBezTo>
                    <a:pt x="3238" y="930"/>
                    <a:pt x="3243" y="932"/>
                    <a:pt x="3248" y="934"/>
                  </a:cubicBezTo>
                  <a:cubicBezTo>
                    <a:pt x="3256" y="941"/>
                    <a:pt x="3265" y="942"/>
                    <a:pt x="3273" y="950"/>
                  </a:cubicBezTo>
                  <a:cubicBezTo>
                    <a:pt x="3278" y="950"/>
                    <a:pt x="3283" y="953"/>
                    <a:pt x="3287" y="955"/>
                  </a:cubicBezTo>
                  <a:cubicBezTo>
                    <a:pt x="3291" y="957"/>
                    <a:pt x="3295" y="962"/>
                    <a:pt x="3299" y="962"/>
                  </a:cubicBezTo>
                  <a:cubicBezTo>
                    <a:pt x="3308" y="965"/>
                    <a:pt x="3317" y="970"/>
                    <a:pt x="3326" y="974"/>
                  </a:cubicBezTo>
                  <a:cubicBezTo>
                    <a:pt x="3342" y="986"/>
                    <a:pt x="3361" y="990"/>
                    <a:pt x="3376" y="1006"/>
                  </a:cubicBezTo>
                  <a:cubicBezTo>
                    <a:pt x="3381" y="1008"/>
                    <a:pt x="3386" y="1007"/>
                    <a:pt x="3389" y="1014"/>
                  </a:cubicBezTo>
                  <a:cubicBezTo>
                    <a:pt x="3395" y="1010"/>
                    <a:pt x="3396" y="1023"/>
                    <a:pt x="3402" y="1021"/>
                  </a:cubicBezTo>
                  <a:cubicBezTo>
                    <a:pt x="3410" y="1027"/>
                    <a:pt x="3418" y="1034"/>
                    <a:pt x="3427" y="1037"/>
                  </a:cubicBezTo>
                  <a:cubicBezTo>
                    <a:pt x="3430" y="1042"/>
                    <a:pt x="3434" y="1046"/>
                    <a:pt x="3438" y="1047"/>
                  </a:cubicBezTo>
                  <a:cubicBezTo>
                    <a:pt x="3439" y="1050"/>
                    <a:pt x="3436" y="1048"/>
                    <a:pt x="3434" y="1049"/>
                  </a:cubicBezTo>
                  <a:cubicBezTo>
                    <a:pt x="3432" y="1048"/>
                    <a:pt x="3430" y="1047"/>
                    <a:pt x="3428" y="1044"/>
                  </a:cubicBezTo>
                  <a:cubicBezTo>
                    <a:pt x="3422" y="1049"/>
                    <a:pt x="3422" y="1034"/>
                    <a:pt x="3415" y="1041"/>
                  </a:cubicBezTo>
                  <a:cubicBezTo>
                    <a:pt x="3409" y="1031"/>
                    <a:pt x="3400" y="1034"/>
                    <a:pt x="3393" y="1026"/>
                  </a:cubicBezTo>
                  <a:cubicBezTo>
                    <a:pt x="3392" y="1024"/>
                    <a:pt x="3388" y="1027"/>
                    <a:pt x="3387" y="1024"/>
                  </a:cubicBezTo>
                  <a:cubicBezTo>
                    <a:pt x="3386" y="1020"/>
                    <a:pt x="3383" y="1021"/>
                    <a:pt x="3380" y="1022"/>
                  </a:cubicBezTo>
                  <a:cubicBezTo>
                    <a:pt x="3378" y="1015"/>
                    <a:pt x="3372" y="1022"/>
                    <a:pt x="3370" y="1014"/>
                  </a:cubicBezTo>
                  <a:cubicBezTo>
                    <a:pt x="3362" y="1014"/>
                    <a:pt x="3355" y="1007"/>
                    <a:pt x="3347" y="1003"/>
                  </a:cubicBezTo>
                  <a:cubicBezTo>
                    <a:pt x="3338" y="1002"/>
                    <a:pt x="3331" y="995"/>
                    <a:pt x="3323" y="989"/>
                  </a:cubicBezTo>
                  <a:cubicBezTo>
                    <a:pt x="3315" y="989"/>
                    <a:pt x="3307" y="983"/>
                    <a:pt x="3300" y="978"/>
                  </a:cubicBezTo>
                  <a:cubicBezTo>
                    <a:pt x="3296" y="977"/>
                    <a:pt x="3293" y="972"/>
                    <a:pt x="3288" y="971"/>
                  </a:cubicBezTo>
                  <a:cubicBezTo>
                    <a:pt x="3285" y="968"/>
                    <a:pt x="3280" y="971"/>
                    <a:pt x="3278" y="963"/>
                  </a:cubicBezTo>
                  <a:cubicBezTo>
                    <a:pt x="3270" y="961"/>
                    <a:pt x="3264" y="953"/>
                    <a:pt x="3255" y="952"/>
                  </a:cubicBezTo>
                  <a:cubicBezTo>
                    <a:pt x="3254" y="950"/>
                    <a:pt x="3253" y="948"/>
                    <a:pt x="3252" y="946"/>
                  </a:cubicBezTo>
                  <a:cubicBezTo>
                    <a:pt x="3247" y="942"/>
                    <a:pt x="3242" y="939"/>
                    <a:pt x="3236" y="938"/>
                  </a:cubicBezTo>
                  <a:cubicBezTo>
                    <a:pt x="3232" y="933"/>
                    <a:pt x="3228" y="927"/>
                    <a:pt x="3222" y="927"/>
                  </a:cubicBezTo>
                  <a:cubicBezTo>
                    <a:pt x="3222" y="917"/>
                    <a:pt x="3230" y="930"/>
                    <a:pt x="3234" y="928"/>
                  </a:cubicBezTo>
                  <a:close/>
                  <a:moveTo>
                    <a:pt x="3269" y="856"/>
                  </a:moveTo>
                  <a:cubicBezTo>
                    <a:pt x="3278" y="856"/>
                    <a:pt x="3285" y="867"/>
                    <a:pt x="3294" y="867"/>
                  </a:cubicBezTo>
                  <a:cubicBezTo>
                    <a:pt x="3296" y="873"/>
                    <a:pt x="3289" y="865"/>
                    <a:pt x="3287" y="868"/>
                  </a:cubicBezTo>
                  <a:cubicBezTo>
                    <a:pt x="3284" y="866"/>
                    <a:pt x="3281" y="867"/>
                    <a:pt x="3279" y="864"/>
                  </a:cubicBezTo>
                  <a:cubicBezTo>
                    <a:pt x="3274" y="860"/>
                    <a:pt x="3267" y="862"/>
                    <a:pt x="3263" y="855"/>
                  </a:cubicBezTo>
                  <a:cubicBezTo>
                    <a:pt x="3252" y="853"/>
                    <a:pt x="3242" y="851"/>
                    <a:pt x="3231" y="848"/>
                  </a:cubicBezTo>
                  <a:cubicBezTo>
                    <a:pt x="3226" y="845"/>
                    <a:pt x="3221" y="843"/>
                    <a:pt x="3215" y="843"/>
                  </a:cubicBezTo>
                  <a:cubicBezTo>
                    <a:pt x="3211" y="839"/>
                    <a:pt x="3206" y="839"/>
                    <a:pt x="3201" y="838"/>
                  </a:cubicBezTo>
                  <a:cubicBezTo>
                    <a:pt x="3195" y="839"/>
                    <a:pt x="3190" y="834"/>
                    <a:pt x="3185" y="833"/>
                  </a:cubicBezTo>
                  <a:cubicBezTo>
                    <a:pt x="3180" y="832"/>
                    <a:pt x="3175" y="831"/>
                    <a:pt x="3171" y="828"/>
                  </a:cubicBezTo>
                  <a:cubicBezTo>
                    <a:pt x="3161" y="826"/>
                    <a:pt x="3152" y="820"/>
                    <a:pt x="3142" y="820"/>
                  </a:cubicBezTo>
                  <a:cubicBezTo>
                    <a:pt x="3130" y="810"/>
                    <a:pt x="3117" y="809"/>
                    <a:pt x="3105" y="799"/>
                  </a:cubicBezTo>
                  <a:cubicBezTo>
                    <a:pt x="3102" y="800"/>
                    <a:pt x="3098" y="799"/>
                    <a:pt x="3096" y="797"/>
                  </a:cubicBezTo>
                  <a:cubicBezTo>
                    <a:pt x="3094" y="789"/>
                    <a:pt x="3088" y="799"/>
                    <a:pt x="3087" y="791"/>
                  </a:cubicBezTo>
                  <a:cubicBezTo>
                    <a:pt x="3080" y="793"/>
                    <a:pt x="3077" y="781"/>
                    <a:pt x="3069" y="784"/>
                  </a:cubicBezTo>
                  <a:cubicBezTo>
                    <a:pt x="3068" y="781"/>
                    <a:pt x="3066" y="778"/>
                    <a:pt x="3064" y="779"/>
                  </a:cubicBezTo>
                  <a:cubicBezTo>
                    <a:pt x="3064" y="777"/>
                    <a:pt x="3064" y="774"/>
                    <a:pt x="3061" y="775"/>
                  </a:cubicBezTo>
                  <a:cubicBezTo>
                    <a:pt x="3058" y="774"/>
                    <a:pt x="3055" y="769"/>
                    <a:pt x="3052" y="764"/>
                  </a:cubicBezTo>
                  <a:cubicBezTo>
                    <a:pt x="3060" y="762"/>
                    <a:pt x="3065" y="770"/>
                    <a:pt x="3072" y="769"/>
                  </a:cubicBezTo>
                  <a:cubicBezTo>
                    <a:pt x="3077" y="776"/>
                    <a:pt x="3084" y="774"/>
                    <a:pt x="3089" y="781"/>
                  </a:cubicBezTo>
                  <a:cubicBezTo>
                    <a:pt x="3094" y="782"/>
                    <a:pt x="3100" y="782"/>
                    <a:pt x="3104" y="787"/>
                  </a:cubicBezTo>
                  <a:cubicBezTo>
                    <a:pt x="3108" y="787"/>
                    <a:pt x="3112" y="789"/>
                    <a:pt x="3117" y="790"/>
                  </a:cubicBezTo>
                  <a:cubicBezTo>
                    <a:pt x="3125" y="792"/>
                    <a:pt x="3133" y="798"/>
                    <a:pt x="3142" y="801"/>
                  </a:cubicBezTo>
                  <a:cubicBezTo>
                    <a:pt x="3151" y="803"/>
                    <a:pt x="3160" y="806"/>
                    <a:pt x="3169" y="810"/>
                  </a:cubicBezTo>
                  <a:cubicBezTo>
                    <a:pt x="3177" y="812"/>
                    <a:pt x="3186" y="815"/>
                    <a:pt x="3194" y="820"/>
                  </a:cubicBezTo>
                  <a:cubicBezTo>
                    <a:pt x="3196" y="821"/>
                    <a:pt x="3200" y="820"/>
                    <a:pt x="3201" y="824"/>
                  </a:cubicBezTo>
                  <a:cubicBezTo>
                    <a:pt x="3204" y="823"/>
                    <a:pt x="3205" y="827"/>
                    <a:pt x="3208" y="826"/>
                  </a:cubicBezTo>
                  <a:cubicBezTo>
                    <a:pt x="3211" y="830"/>
                    <a:pt x="3217" y="825"/>
                    <a:pt x="3220" y="832"/>
                  </a:cubicBezTo>
                  <a:cubicBezTo>
                    <a:pt x="3229" y="834"/>
                    <a:pt x="3237" y="839"/>
                    <a:pt x="3245" y="843"/>
                  </a:cubicBezTo>
                  <a:cubicBezTo>
                    <a:pt x="3253" y="849"/>
                    <a:pt x="3262" y="849"/>
                    <a:pt x="3269" y="856"/>
                  </a:cubicBezTo>
                  <a:close/>
                  <a:moveTo>
                    <a:pt x="3121" y="851"/>
                  </a:moveTo>
                  <a:cubicBezTo>
                    <a:pt x="3114" y="851"/>
                    <a:pt x="3115" y="840"/>
                    <a:pt x="3113" y="836"/>
                  </a:cubicBezTo>
                  <a:cubicBezTo>
                    <a:pt x="3120" y="836"/>
                    <a:pt x="3119" y="847"/>
                    <a:pt x="3121" y="851"/>
                  </a:cubicBezTo>
                  <a:close/>
                  <a:moveTo>
                    <a:pt x="2966" y="723"/>
                  </a:moveTo>
                  <a:cubicBezTo>
                    <a:pt x="2974" y="724"/>
                    <a:pt x="2969" y="736"/>
                    <a:pt x="2973" y="741"/>
                  </a:cubicBezTo>
                  <a:cubicBezTo>
                    <a:pt x="2967" y="741"/>
                    <a:pt x="2968" y="728"/>
                    <a:pt x="2966" y="723"/>
                  </a:cubicBezTo>
                  <a:close/>
                  <a:moveTo>
                    <a:pt x="3008" y="1016"/>
                  </a:moveTo>
                  <a:cubicBezTo>
                    <a:pt x="3004" y="1017"/>
                    <a:pt x="3007" y="1015"/>
                    <a:pt x="3006" y="1012"/>
                  </a:cubicBezTo>
                  <a:cubicBezTo>
                    <a:pt x="3004" y="1010"/>
                    <a:pt x="3003" y="1008"/>
                    <a:pt x="3002" y="1006"/>
                  </a:cubicBezTo>
                  <a:cubicBezTo>
                    <a:pt x="3001" y="1000"/>
                    <a:pt x="2996" y="993"/>
                    <a:pt x="2997" y="987"/>
                  </a:cubicBezTo>
                  <a:cubicBezTo>
                    <a:pt x="2997" y="982"/>
                    <a:pt x="2990" y="975"/>
                    <a:pt x="2993" y="971"/>
                  </a:cubicBezTo>
                  <a:cubicBezTo>
                    <a:pt x="2990" y="965"/>
                    <a:pt x="2991" y="960"/>
                    <a:pt x="2988" y="954"/>
                  </a:cubicBezTo>
                  <a:cubicBezTo>
                    <a:pt x="2982" y="947"/>
                    <a:pt x="2991" y="944"/>
                    <a:pt x="2984" y="937"/>
                  </a:cubicBezTo>
                  <a:cubicBezTo>
                    <a:pt x="2987" y="935"/>
                    <a:pt x="2982" y="930"/>
                    <a:pt x="2985" y="928"/>
                  </a:cubicBezTo>
                  <a:cubicBezTo>
                    <a:pt x="2985" y="926"/>
                    <a:pt x="2985" y="924"/>
                    <a:pt x="2983" y="921"/>
                  </a:cubicBezTo>
                  <a:cubicBezTo>
                    <a:pt x="2985" y="916"/>
                    <a:pt x="2981" y="910"/>
                    <a:pt x="2983" y="905"/>
                  </a:cubicBezTo>
                  <a:cubicBezTo>
                    <a:pt x="2981" y="894"/>
                    <a:pt x="2982" y="884"/>
                    <a:pt x="2978" y="872"/>
                  </a:cubicBezTo>
                  <a:cubicBezTo>
                    <a:pt x="2981" y="851"/>
                    <a:pt x="2975" y="827"/>
                    <a:pt x="2980" y="805"/>
                  </a:cubicBezTo>
                  <a:cubicBezTo>
                    <a:pt x="2976" y="795"/>
                    <a:pt x="2977" y="786"/>
                    <a:pt x="2974" y="776"/>
                  </a:cubicBezTo>
                  <a:cubicBezTo>
                    <a:pt x="2973" y="766"/>
                    <a:pt x="2969" y="756"/>
                    <a:pt x="2972" y="747"/>
                  </a:cubicBezTo>
                  <a:cubicBezTo>
                    <a:pt x="2979" y="747"/>
                    <a:pt x="2976" y="759"/>
                    <a:pt x="2978" y="763"/>
                  </a:cubicBezTo>
                  <a:cubicBezTo>
                    <a:pt x="2977" y="769"/>
                    <a:pt x="2980" y="775"/>
                    <a:pt x="2980" y="781"/>
                  </a:cubicBezTo>
                  <a:cubicBezTo>
                    <a:pt x="2988" y="789"/>
                    <a:pt x="2979" y="792"/>
                    <a:pt x="2985" y="800"/>
                  </a:cubicBezTo>
                  <a:cubicBezTo>
                    <a:pt x="2984" y="805"/>
                    <a:pt x="2988" y="812"/>
                    <a:pt x="2984" y="817"/>
                  </a:cubicBezTo>
                  <a:cubicBezTo>
                    <a:pt x="2988" y="818"/>
                    <a:pt x="2987" y="820"/>
                    <a:pt x="2988" y="823"/>
                  </a:cubicBezTo>
                  <a:cubicBezTo>
                    <a:pt x="2985" y="826"/>
                    <a:pt x="2991" y="826"/>
                    <a:pt x="2988" y="828"/>
                  </a:cubicBezTo>
                  <a:cubicBezTo>
                    <a:pt x="2988" y="834"/>
                    <a:pt x="2990" y="841"/>
                    <a:pt x="2990" y="846"/>
                  </a:cubicBezTo>
                  <a:cubicBezTo>
                    <a:pt x="2992" y="853"/>
                    <a:pt x="2990" y="858"/>
                    <a:pt x="2992" y="864"/>
                  </a:cubicBezTo>
                  <a:cubicBezTo>
                    <a:pt x="2994" y="871"/>
                    <a:pt x="2988" y="875"/>
                    <a:pt x="2994" y="882"/>
                  </a:cubicBezTo>
                  <a:cubicBezTo>
                    <a:pt x="2989" y="887"/>
                    <a:pt x="2996" y="894"/>
                    <a:pt x="2996" y="900"/>
                  </a:cubicBezTo>
                  <a:cubicBezTo>
                    <a:pt x="2996" y="906"/>
                    <a:pt x="2998" y="912"/>
                    <a:pt x="2998" y="918"/>
                  </a:cubicBezTo>
                  <a:cubicBezTo>
                    <a:pt x="2997" y="930"/>
                    <a:pt x="3002" y="942"/>
                    <a:pt x="2999" y="953"/>
                  </a:cubicBezTo>
                  <a:cubicBezTo>
                    <a:pt x="3003" y="978"/>
                    <a:pt x="3006" y="1001"/>
                    <a:pt x="3017" y="1028"/>
                  </a:cubicBezTo>
                  <a:cubicBezTo>
                    <a:pt x="3012" y="1030"/>
                    <a:pt x="3011" y="1019"/>
                    <a:pt x="3008" y="1016"/>
                  </a:cubicBezTo>
                  <a:close/>
                  <a:moveTo>
                    <a:pt x="3027" y="1036"/>
                  </a:moveTo>
                  <a:cubicBezTo>
                    <a:pt x="3032" y="1033"/>
                    <a:pt x="3024" y="1028"/>
                    <a:pt x="3023" y="1024"/>
                  </a:cubicBezTo>
                  <a:cubicBezTo>
                    <a:pt x="3013" y="970"/>
                    <a:pt x="3013" y="964"/>
                    <a:pt x="3010" y="958"/>
                  </a:cubicBezTo>
                  <a:cubicBezTo>
                    <a:pt x="3009" y="898"/>
                    <a:pt x="3001" y="890"/>
                    <a:pt x="3007" y="886"/>
                  </a:cubicBezTo>
                  <a:cubicBezTo>
                    <a:pt x="2992" y="822"/>
                    <a:pt x="3003" y="819"/>
                    <a:pt x="2998" y="812"/>
                  </a:cubicBezTo>
                  <a:cubicBezTo>
                    <a:pt x="2992" y="771"/>
                    <a:pt x="2986" y="766"/>
                    <a:pt x="2990" y="764"/>
                  </a:cubicBezTo>
                  <a:cubicBezTo>
                    <a:pt x="2983" y="719"/>
                    <a:pt x="2985" y="730"/>
                    <a:pt x="2988" y="733"/>
                  </a:cubicBezTo>
                  <a:cubicBezTo>
                    <a:pt x="3000" y="776"/>
                    <a:pt x="3004" y="782"/>
                    <a:pt x="3003" y="787"/>
                  </a:cubicBezTo>
                  <a:cubicBezTo>
                    <a:pt x="3014" y="823"/>
                    <a:pt x="3013" y="827"/>
                    <a:pt x="3018" y="833"/>
                  </a:cubicBezTo>
                  <a:cubicBezTo>
                    <a:pt x="3023" y="872"/>
                    <a:pt x="3015" y="879"/>
                    <a:pt x="3023" y="890"/>
                  </a:cubicBezTo>
                  <a:cubicBezTo>
                    <a:pt x="3027" y="937"/>
                    <a:pt x="3022" y="940"/>
                    <a:pt x="3027" y="945"/>
                  </a:cubicBezTo>
                  <a:cubicBezTo>
                    <a:pt x="3036" y="1011"/>
                    <a:pt x="3031" y="1019"/>
                    <a:pt x="3037" y="1030"/>
                  </a:cubicBezTo>
                  <a:close/>
                  <a:moveTo>
                    <a:pt x="2998" y="735"/>
                  </a:moveTo>
                  <a:cubicBezTo>
                    <a:pt x="3003" y="732"/>
                    <a:pt x="3005" y="737"/>
                    <a:pt x="3008" y="740"/>
                  </a:cubicBezTo>
                  <a:cubicBezTo>
                    <a:pt x="3006" y="741"/>
                    <a:pt x="3004" y="742"/>
                    <a:pt x="3002" y="744"/>
                  </a:cubicBezTo>
                  <a:cubicBezTo>
                    <a:pt x="3001" y="741"/>
                    <a:pt x="2999" y="738"/>
                    <a:pt x="2998" y="735"/>
                  </a:cubicBezTo>
                  <a:close/>
                  <a:moveTo>
                    <a:pt x="3035" y="859"/>
                  </a:moveTo>
                  <a:cubicBezTo>
                    <a:pt x="3033" y="862"/>
                    <a:pt x="3036" y="867"/>
                    <a:pt x="3037" y="871"/>
                  </a:cubicBezTo>
                  <a:cubicBezTo>
                    <a:pt x="3040" y="880"/>
                    <a:pt x="3037" y="886"/>
                    <a:pt x="3043" y="895"/>
                  </a:cubicBezTo>
                  <a:cubicBezTo>
                    <a:pt x="3041" y="899"/>
                    <a:pt x="3043" y="904"/>
                    <a:pt x="3044" y="908"/>
                  </a:cubicBezTo>
                  <a:cubicBezTo>
                    <a:pt x="3044" y="912"/>
                    <a:pt x="3047" y="917"/>
                    <a:pt x="3046" y="921"/>
                  </a:cubicBezTo>
                  <a:cubicBezTo>
                    <a:pt x="3051" y="926"/>
                    <a:pt x="3043" y="928"/>
                    <a:pt x="3048" y="933"/>
                  </a:cubicBezTo>
                  <a:cubicBezTo>
                    <a:pt x="3046" y="936"/>
                    <a:pt x="3052" y="942"/>
                    <a:pt x="3049" y="944"/>
                  </a:cubicBezTo>
                  <a:cubicBezTo>
                    <a:pt x="3054" y="948"/>
                    <a:pt x="3044" y="955"/>
                    <a:pt x="3051" y="953"/>
                  </a:cubicBezTo>
                  <a:cubicBezTo>
                    <a:pt x="3053" y="958"/>
                    <a:pt x="3047" y="961"/>
                    <a:pt x="3053" y="966"/>
                  </a:cubicBezTo>
                  <a:cubicBezTo>
                    <a:pt x="3054" y="974"/>
                    <a:pt x="3060" y="983"/>
                    <a:pt x="3055" y="989"/>
                  </a:cubicBezTo>
                  <a:cubicBezTo>
                    <a:pt x="3063" y="1007"/>
                    <a:pt x="3055" y="1021"/>
                    <a:pt x="3064" y="1039"/>
                  </a:cubicBezTo>
                  <a:cubicBezTo>
                    <a:pt x="3064" y="1046"/>
                    <a:pt x="3060" y="1052"/>
                    <a:pt x="3066" y="1060"/>
                  </a:cubicBezTo>
                  <a:cubicBezTo>
                    <a:pt x="3061" y="1065"/>
                    <a:pt x="3066" y="1073"/>
                    <a:pt x="3066" y="1079"/>
                  </a:cubicBezTo>
                  <a:cubicBezTo>
                    <a:pt x="3059" y="1084"/>
                    <a:pt x="3069" y="1094"/>
                    <a:pt x="3064" y="1100"/>
                  </a:cubicBezTo>
                  <a:cubicBezTo>
                    <a:pt x="3067" y="1107"/>
                    <a:pt x="3063" y="1112"/>
                    <a:pt x="3067" y="1120"/>
                  </a:cubicBezTo>
                  <a:cubicBezTo>
                    <a:pt x="3062" y="1121"/>
                    <a:pt x="3060" y="1110"/>
                    <a:pt x="3056" y="1106"/>
                  </a:cubicBezTo>
                  <a:cubicBezTo>
                    <a:pt x="3056" y="1100"/>
                    <a:pt x="3049" y="1092"/>
                    <a:pt x="3050" y="1085"/>
                  </a:cubicBezTo>
                  <a:cubicBezTo>
                    <a:pt x="3047" y="1075"/>
                    <a:pt x="3049" y="1065"/>
                    <a:pt x="3046" y="1055"/>
                  </a:cubicBezTo>
                  <a:cubicBezTo>
                    <a:pt x="3048" y="1050"/>
                    <a:pt x="3047" y="1045"/>
                    <a:pt x="3045" y="1039"/>
                  </a:cubicBezTo>
                  <a:cubicBezTo>
                    <a:pt x="3050" y="1035"/>
                    <a:pt x="3042" y="1029"/>
                    <a:pt x="3046" y="1025"/>
                  </a:cubicBezTo>
                  <a:cubicBezTo>
                    <a:pt x="3043" y="1014"/>
                    <a:pt x="3045" y="1005"/>
                    <a:pt x="3042" y="994"/>
                  </a:cubicBezTo>
                  <a:cubicBezTo>
                    <a:pt x="3045" y="991"/>
                    <a:pt x="3038" y="984"/>
                    <a:pt x="3042" y="981"/>
                  </a:cubicBezTo>
                  <a:cubicBezTo>
                    <a:pt x="3040" y="975"/>
                    <a:pt x="3041" y="971"/>
                    <a:pt x="3036" y="965"/>
                  </a:cubicBezTo>
                  <a:cubicBezTo>
                    <a:pt x="3042" y="961"/>
                    <a:pt x="3038" y="955"/>
                    <a:pt x="3035" y="949"/>
                  </a:cubicBezTo>
                  <a:cubicBezTo>
                    <a:pt x="3042" y="946"/>
                    <a:pt x="3035" y="940"/>
                    <a:pt x="3035" y="935"/>
                  </a:cubicBezTo>
                  <a:cubicBezTo>
                    <a:pt x="3042" y="928"/>
                    <a:pt x="3030" y="915"/>
                    <a:pt x="3036" y="908"/>
                  </a:cubicBezTo>
                  <a:cubicBezTo>
                    <a:pt x="3029" y="900"/>
                    <a:pt x="3036" y="897"/>
                    <a:pt x="3032" y="891"/>
                  </a:cubicBezTo>
                  <a:cubicBezTo>
                    <a:pt x="3031" y="886"/>
                    <a:pt x="3032" y="882"/>
                    <a:pt x="3032" y="877"/>
                  </a:cubicBezTo>
                  <a:cubicBezTo>
                    <a:pt x="3031" y="867"/>
                    <a:pt x="3031" y="858"/>
                    <a:pt x="3029" y="848"/>
                  </a:cubicBezTo>
                  <a:cubicBezTo>
                    <a:pt x="3036" y="847"/>
                    <a:pt x="3032" y="856"/>
                    <a:pt x="3035" y="859"/>
                  </a:cubicBezTo>
                  <a:close/>
                  <a:moveTo>
                    <a:pt x="3020" y="794"/>
                  </a:moveTo>
                  <a:cubicBezTo>
                    <a:pt x="3022" y="799"/>
                    <a:pt x="3021" y="803"/>
                    <a:pt x="3026" y="809"/>
                  </a:cubicBezTo>
                  <a:cubicBezTo>
                    <a:pt x="3021" y="813"/>
                    <a:pt x="3030" y="821"/>
                    <a:pt x="3027" y="825"/>
                  </a:cubicBezTo>
                  <a:cubicBezTo>
                    <a:pt x="3033" y="831"/>
                    <a:pt x="3028" y="835"/>
                    <a:pt x="3033" y="841"/>
                  </a:cubicBezTo>
                  <a:cubicBezTo>
                    <a:pt x="3025" y="846"/>
                    <a:pt x="3028" y="832"/>
                    <a:pt x="3026" y="828"/>
                  </a:cubicBezTo>
                  <a:cubicBezTo>
                    <a:pt x="3022" y="822"/>
                    <a:pt x="3025" y="818"/>
                    <a:pt x="3019" y="811"/>
                  </a:cubicBezTo>
                  <a:cubicBezTo>
                    <a:pt x="3023" y="803"/>
                    <a:pt x="3013" y="791"/>
                    <a:pt x="3013" y="781"/>
                  </a:cubicBezTo>
                  <a:cubicBezTo>
                    <a:pt x="3020" y="780"/>
                    <a:pt x="3017" y="790"/>
                    <a:pt x="3020" y="794"/>
                  </a:cubicBezTo>
                  <a:close/>
                  <a:moveTo>
                    <a:pt x="3009" y="726"/>
                  </a:moveTo>
                  <a:cubicBezTo>
                    <a:pt x="3000" y="718"/>
                    <a:pt x="2991" y="710"/>
                    <a:pt x="2981" y="706"/>
                  </a:cubicBezTo>
                  <a:cubicBezTo>
                    <a:pt x="2978" y="701"/>
                    <a:pt x="2988" y="702"/>
                    <a:pt x="2988" y="705"/>
                  </a:cubicBezTo>
                  <a:cubicBezTo>
                    <a:pt x="2991" y="704"/>
                    <a:pt x="2994" y="705"/>
                    <a:pt x="2996" y="709"/>
                  </a:cubicBezTo>
                  <a:cubicBezTo>
                    <a:pt x="3002" y="709"/>
                    <a:pt x="3008" y="713"/>
                    <a:pt x="3013" y="715"/>
                  </a:cubicBezTo>
                  <a:cubicBezTo>
                    <a:pt x="3024" y="722"/>
                    <a:pt x="3036" y="723"/>
                    <a:pt x="3046" y="729"/>
                  </a:cubicBezTo>
                  <a:cubicBezTo>
                    <a:pt x="3057" y="733"/>
                    <a:pt x="3068" y="740"/>
                    <a:pt x="3080" y="740"/>
                  </a:cubicBezTo>
                  <a:cubicBezTo>
                    <a:pt x="3084" y="749"/>
                    <a:pt x="3092" y="742"/>
                    <a:pt x="3096" y="750"/>
                  </a:cubicBezTo>
                  <a:cubicBezTo>
                    <a:pt x="3103" y="748"/>
                    <a:pt x="3106" y="756"/>
                    <a:pt x="3112" y="754"/>
                  </a:cubicBezTo>
                  <a:cubicBezTo>
                    <a:pt x="3122" y="765"/>
                    <a:pt x="3136" y="763"/>
                    <a:pt x="3146" y="771"/>
                  </a:cubicBezTo>
                  <a:cubicBezTo>
                    <a:pt x="3151" y="776"/>
                    <a:pt x="3159" y="772"/>
                    <a:pt x="3163" y="780"/>
                  </a:cubicBezTo>
                  <a:cubicBezTo>
                    <a:pt x="3168" y="781"/>
                    <a:pt x="3174" y="783"/>
                    <a:pt x="3178" y="788"/>
                  </a:cubicBezTo>
                  <a:cubicBezTo>
                    <a:pt x="3189" y="792"/>
                    <a:pt x="3199" y="799"/>
                    <a:pt x="3210" y="805"/>
                  </a:cubicBezTo>
                  <a:cubicBezTo>
                    <a:pt x="3214" y="814"/>
                    <a:pt x="3222" y="809"/>
                    <a:pt x="3225" y="818"/>
                  </a:cubicBezTo>
                  <a:cubicBezTo>
                    <a:pt x="3231" y="818"/>
                    <a:pt x="3235" y="826"/>
                    <a:pt x="3241" y="826"/>
                  </a:cubicBezTo>
                  <a:cubicBezTo>
                    <a:pt x="3242" y="828"/>
                    <a:pt x="3243" y="830"/>
                    <a:pt x="3244" y="832"/>
                  </a:cubicBezTo>
                  <a:cubicBezTo>
                    <a:pt x="3234" y="831"/>
                    <a:pt x="3225" y="823"/>
                    <a:pt x="3215" y="819"/>
                  </a:cubicBezTo>
                  <a:cubicBezTo>
                    <a:pt x="3205" y="814"/>
                    <a:pt x="3195" y="810"/>
                    <a:pt x="3185" y="806"/>
                  </a:cubicBezTo>
                  <a:cubicBezTo>
                    <a:pt x="3181" y="801"/>
                    <a:pt x="3175" y="801"/>
                    <a:pt x="3170" y="798"/>
                  </a:cubicBezTo>
                  <a:cubicBezTo>
                    <a:pt x="3167" y="799"/>
                    <a:pt x="3164" y="798"/>
                    <a:pt x="3162" y="794"/>
                  </a:cubicBezTo>
                  <a:cubicBezTo>
                    <a:pt x="3159" y="797"/>
                    <a:pt x="3158" y="795"/>
                    <a:pt x="3156" y="792"/>
                  </a:cubicBezTo>
                  <a:cubicBezTo>
                    <a:pt x="3150" y="797"/>
                    <a:pt x="3147" y="787"/>
                    <a:pt x="3141" y="790"/>
                  </a:cubicBezTo>
                  <a:cubicBezTo>
                    <a:pt x="3139" y="785"/>
                    <a:pt x="3135" y="789"/>
                    <a:pt x="3133" y="786"/>
                  </a:cubicBezTo>
                  <a:cubicBezTo>
                    <a:pt x="3131" y="785"/>
                    <a:pt x="3129" y="784"/>
                    <a:pt x="3128" y="781"/>
                  </a:cubicBezTo>
                  <a:cubicBezTo>
                    <a:pt x="3122" y="779"/>
                    <a:pt x="3116" y="781"/>
                    <a:pt x="3112" y="777"/>
                  </a:cubicBezTo>
                  <a:cubicBezTo>
                    <a:pt x="3106" y="777"/>
                    <a:pt x="3103" y="770"/>
                    <a:pt x="3097" y="774"/>
                  </a:cubicBezTo>
                  <a:cubicBezTo>
                    <a:pt x="3088" y="764"/>
                    <a:pt x="3077" y="763"/>
                    <a:pt x="3067" y="756"/>
                  </a:cubicBezTo>
                  <a:cubicBezTo>
                    <a:pt x="3056" y="755"/>
                    <a:pt x="3048" y="745"/>
                    <a:pt x="3037" y="743"/>
                  </a:cubicBezTo>
                  <a:cubicBezTo>
                    <a:pt x="3029" y="733"/>
                    <a:pt x="3018" y="734"/>
                    <a:pt x="3009" y="726"/>
                  </a:cubicBezTo>
                  <a:close/>
                  <a:moveTo>
                    <a:pt x="3088" y="932"/>
                  </a:moveTo>
                  <a:cubicBezTo>
                    <a:pt x="3086" y="928"/>
                    <a:pt x="3084" y="924"/>
                    <a:pt x="3081" y="920"/>
                  </a:cubicBezTo>
                  <a:cubicBezTo>
                    <a:pt x="3085" y="915"/>
                    <a:pt x="3078" y="907"/>
                    <a:pt x="3079" y="902"/>
                  </a:cubicBezTo>
                  <a:cubicBezTo>
                    <a:pt x="3082" y="897"/>
                    <a:pt x="3078" y="890"/>
                    <a:pt x="3077" y="884"/>
                  </a:cubicBezTo>
                  <a:cubicBezTo>
                    <a:pt x="3077" y="878"/>
                    <a:pt x="3071" y="871"/>
                    <a:pt x="3072" y="865"/>
                  </a:cubicBezTo>
                  <a:cubicBezTo>
                    <a:pt x="3068" y="861"/>
                    <a:pt x="3070" y="859"/>
                    <a:pt x="3069" y="856"/>
                  </a:cubicBezTo>
                  <a:cubicBezTo>
                    <a:pt x="3067" y="853"/>
                    <a:pt x="3065" y="850"/>
                    <a:pt x="3068" y="848"/>
                  </a:cubicBezTo>
                  <a:cubicBezTo>
                    <a:pt x="3062" y="838"/>
                    <a:pt x="3063" y="821"/>
                    <a:pt x="3054" y="815"/>
                  </a:cubicBezTo>
                  <a:cubicBezTo>
                    <a:pt x="3057" y="813"/>
                    <a:pt x="3053" y="809"/>
                    <a:pt x="3051" y="806"/>
                  </a:cubicBezTo>
                  <a:cubicBezTo>
                    <a:pt x="3049" y="802"/>
                    <a:pt x="3051" y="800"/>
                    <a:pt x="3049" y="796"/>
                  </a:cubicBezTo>
                  <a:cubicBezTo>
                    <a:pt x="3050" y="791"/>
                    <a:pt x="3041" y="784"/>
                    <a:pt x="3048" y="780"/>
                  </a:cubicBezTo>
                  <a:cubicBezTo>
                    <a:pt x="3068" y="811"/>
                    <a:pt x="3067" y="836"/>
                    <a:pt x="3080" y="866"/>
                  </a:cubicBezTo>
                  <a:cubicBezTo>
                    <a:pt x="3079" y="871"/>
                    <a:pt x="3078" y="877"/>
                    <a:pt x="3082" y="884"/>
                  </a:cubicBezTo>
                  <a:cubicBezTo>
                    <a:pt x="3080" y="888"/>
                    <a:pt x="3085" y="895"/>
                    <a:pt x="3083" y="900"/>
                  </a:cubicBezTo>
                  <a:cubicBezTo>
                    <a:pt x="3083" y="905"/>
                    <a:pt x="3086" y="911"/>
                    <a:pt x="3087" y="916"/>
                  </a:cubicBezTo>
                  <a:cubicBezTo>
                    <a:pt x="3085" y="921"/>
                    <a:pt x="3090" y="927"/>
                    <a:pt x="3088" y="932"/>
                  </a:cubicBezTo>
                  <a:cubicBezTo>
                    <a:pt x="3095" y="940"/>
                    <a:pt x="3082" y="936"/>
                    <a:pt x="3088" y="932"/>
                  </a:cubicBezTo>
                  <a:close/>
                  <a:moveTo>
                    <a:pt x="3098" y="1017"/>
                  </a:moveTo>
                  <a:cubicBezTo>
                    <a:pt x="3095" y="1012"/>
                    <a:pt x="3099" y="1010"/>
                    <a:pt x="3094" y="1005"/>
                  </a:cubicBezTo>
                  <a:cubicBezTo>
                    <a:pt x="3100" y="1001"/>
                    <a:pt x="3093" y="994"/>
                    <a:pt x="3097" y="990"/>
                  </a:cubicBezTo>
                  <a:cubicBezTo>
                    <a:pt x="3099" y="995"/>
                    <a:pt x="3100" y="1000"/>
                    <a:pt x="3097" y="1004"/>
                  </a:cubicBezTo>
                  <a:cubicBezTo>
                    <a:pt x="3101" y="1012"/>
                    <a:pt x="3100" y="1019"/>
                    <a:pt x="3101" y="1026"/>
                  </a:cubicBezTo>
                  <a:cubicBezTo>
                    <a:pt x="3097" y="1027"/>
                    <a:pt x="3100" y="1024"/>
                    <a:pt x="3099" y="1022"/>
                  </a:cubicBezTo>
                  <a:cubicBezTo>
                    <a:pt x="3097" y="1020"/>
                    <a:pt x="3097" y="1018"/>
                    <a:pt x="3098" y="1017"/>
                  </a:cubicBezTo>
                  <a:close/>
                  <a:moveTo>
                    <a:pt x="3102" y="1037"/>
                  </a:moveTo>
                  <a:cubicBezTo>
                    <a:pt x="3104" y="1040"/>
                    <a:pt x="3102" y="1040"/>
                    <a:pt x="3102" y="1042"/>
                  </a:cubicBezTo>
                  <a:cubicBezTo>
                    <a:pt x="3103" y="1051"/>
                    <a:pt x="3095" y="1030"/>
                    <a:pt x="3102" y="1037"/>
                  </a:cubicBezTo>
                  <a:close/>
                  <a:moveTo>
                    <a:pt x="3133" y="1125"/>
                  </a:moveTo>
                  <a:cubicBezTo>
                    <a:pt x="3136" y="1144"/>
                    <a:pt x="3134" y="1162"/>
                    <a:pt x="3134" y="1180"/>
                  </a:cubicBezTo>
                  <a:cubicBezTo>
                    <a:pt x="3121" y="1261"/>
                    <a:pt x="3124" y="1266"/>
                    <a:pt x="3120" y="1270"/>
                  </a:cubicBezTo>
                  <a:cubicBezTo>
                    <a:pt x="3117" y="1275"/>
                    <a:pt x="3119" y="1274"/>
                    <a:pt x="3118" y="1271"/>
                  </a:cubicBezTo>
                  <a:cubicBezTo>
                    <a:pt x="3121" y="1257"/>
                    <a:pt x="3119" y="1254"/>
                    <a:pt x="3118" y="1252"/>
                  </a:cubicBezTo>
                  <a:cubicBezTo>
                    <a:pt x="3118" y="1228"/>
                    <a:pt x="3121" y="1224"/>
                    <a:pt x="3121" y="1220"/>
                  </a:cubicBezTo>
                  <a:cubicBezTo>
                    <a:pt x="3122" y="1171"/>
                    <a:pt x="3120" y="1162"/>
                    <a:pt x="3122" y="1154"/>
                  </a:cubicBezTo>
                  <a:cubicBezTo>
                    <a:pt x="3120" y="1095"/>
                    <a:pt x="3117" y="1089"/>
                    <a:pt x="3118" y="1085"/>
                  </a:cubicBezTo>
                  <a:cubicBezTo>
                    <a:pt x="3110" y="1040"/>
                    <a:pt x="3113" y="1036"/>
                    <a:pt x="3112" y="1031"/>
                  </a:cubicBezTo>
                  <a:cubicBezTo>
                    <a:pt x="3101" y="953"/>
                    <a:pt x="3102" y="945"/>
                    <a:pt x="3098" y="935"/>
                  </a:cubicBezTo>
                  <a:cubicBezTo>
                    <a:pt x="3089" y="874"/>
                    <a:pt x="3092" y="870"/>
                    <a:pt x="3088" y="864"/>
                  </a:cubicBezTo>
                  <a:cubicBezTo>
                    <a:pt x="3074" y="793"/>
                    <a:pt x="3077" y="807"/>
                    <a:pt x="3084" y="806"/>
                  </a:cubicBezTo>
                  <a:cubicBezTo>
                    <a:pt x="3106" y="855"/>
                    <a:pt x="3107" y="860"/>
                    <a:pt x="3110" y="865"/>
                  </a:cubicBezTo>
                  <a:cubicBezTo>
                    <a:pt x="3119" y="919"/>
                    <a:pt x="3123" y="929"/>
                    <a:pt x="3125" y="939"/>
                  </a:cubicBezTo>
                  <a:cubicBezTo>
                    <a:pt x="3124" y="973"/>
                    <a:pt x="3130" y="984"/>
                    <a:pt x="3128" y="992"/>
                  </a:cubicBezTo>
                  <a:cubicBezTo>
                    <a:pt x="3131" y="1008"/>
                    <a:pt x="3129" y="1011"/>
                    <a:pt x="3129" y="1013"/>
                  </a:cubicBezTo>
                  <a:cubicBezTo>
                    <a:pt x="3134" y="1056"/>
                    <a:pt x="3135" y="1065"/>
                    <a:pt x="3133" y="1073"/>
                  </a:cubicBezTo>
                  <a:close/>
                  <a:moveTo>
                    <a:pt x="3146" y="1143"/>
                  </a:moveTo>
                  <a:cubicBezTo>
                    <a:pt x="3139" y="1144"/>
                    <a:pt x="3146" y="1139"/>
                    <a:pt x="3144" y="1135"/>
                  </a:cubicBezTo>
                  <a:cubicBezTo>
                    <a:pt x="3141" y="1129"/>
                    <a:pt x="3149" y="1134"/>
                    <a:pt x="3146" y="1143"/>
                  </a:cubicBezTo>
                  <a:close/>
                  <a:moveTo>
                    <a:pt x="3147" y="967"/>
                  </a:moveTo>
                  <a:cubicBezTo>
                    <a:pt x="3145" y="973"/>
                    <a:pt x="3147" y="979"/>
                    <a:pt x="3145" y="984"/>
                  </a:cubicBezTo>
                  <a:cubicBezTo>
                    <a:pt x="3149" y="991"/>
                    <a:pt x="3145" y="996"/>
                    <a:pt x="3144" y="1001"/>
                  </a:cubicBezTo>
                  <a:cubicBezTo>
                    <a:pt x="3149" y="1023"/>
                    <a:pt x="3149" y="1042"/>
                    <a:pt x="3149" y="1062"/>
                  </a:cubicBezTo>
                  <a:cubicBezTo>
                    <a:pt x="3146" y="1071"/>
                    <a:pt x="3150" y="1082"/>
                    <a:pt x="3146" y="1091"/>
                  </a:cubicBezTo>
                  <a:cubicBezTo>
                    <a:pt x="3152" y="1102"/>
                    <a:pt x="3144" y="1110"/>
                    <a:pt x="3147" y="1120"/>
                  </a:cubicBezTo>
                  <a:cubicBezTo>
                    <a:pt x="3141" y="1123"/>
                    <a:pt x="3146" y="1114"/>
                    <a:pt x="3144" y="1111"/>
                  </a:cubicBezTo>
                  <a:cubicBezTo>
                    <a:pt x="3144" y="1107"/>
                    <a:pt x="3144" y="1103"/>
                    <a:pt x="3145" y="1099"/>
                  </a:cubicBezTo>
                  <a:cubicBezTo>
                    <a:pt x="3144" y="1091"/>
                    <a:pt x="3143" y="1084"/>
                    <a:pt x="3146" y="1077"/>
                  </a:cubicBezTo>
                  <a:cubicBezTo>
                    <a:pt x="3144" y="1068"/>
                    <a:pt x="3143" y="1060"/>
                    <a:pt x="3143" y="1051"/>
                  </a:cubicBezTo>
                  <a:cubicBezTo>
                    <a:pt x="3145" y="1048"/>
                    <a:pt x="3142" y="1043"/>
                    <a:pt x="3141" y="1039"/>
                  </a:cubicBezTo>
                  <a:cubicBezTo>
                    <a:pt x="3146" y="1037"/>
                    <a:pt x="3140" y="1032"/>
                    <a:pt x="3144" y="1029"/>
                  </a:cubicBezTo>
                  <a:cubicBezTo>
                    <a:pt x="3140" y="1021"/>
                    <a:pt x="3138" y="1014"/>
                    <a:pt x="3139" y="1007"/>
                  </a:cubicBezTo>
                  <a:cubicBezTo>
                    <a:pt x="3139" y="1003"/>
                    <a:pt x="3139" y="1000"/>
                    <a:pt x="3139" y="996"/>
                  </a:cubicBezTo>
                  <a:cubicBezTo>
                    <a:pt x="3141" y="994"/>
                    <a:pt x="3134" y="988"/>
                    <a:pt x="3138" y="986"/>
                  </a:cubicBezTo>
                  <a:cubicBezTo>
                    <a:pt x="3136" y="972"/>
                    <a:pt x="3137" y="959"/>
                    <a:pt x="3134" y="945"/>
                  </a:cubicBezTo>
                  <a:cubicBezTo>
                    <a:pt x="3135" y="918"/>
                    <a:pt x="3119" y="886"/>
                    <a:pt x="3120" y="859"/>
                  </a:cubicBezTo>
                  <a:cubicBezTo>
                    <a:pt x="3127" y="860"/>
                    <a:pt x="3129" y="873"/>
                    <a:pt x="3131" y="878"/>
                  </a:cubicBezTo>
                  <a:cubicBezTo>
                    <a:pt x="3130" y="883"/>
                    <a:pt x="3136" y="891"/>
                    <a:pt x="3136" y="897"/>
                  </a:cubicBezTo>
                  <a:cubicBezTo>
                    <a:pt x="3134" y="902"/>
                    <a:pt x="3140" y="909"/>
                    <a:pt x="3138" y="915"/>
                  </a:cubicBezTo>
                  <a:cubicBezTo>
                    <a:pt x="3140" y="918"/>
                    <a:pt x="3140" y="921"/>
                    <a:pt x="3138" y="923"/>
                  </a:cubicBezTo>
                  <a:cubicBezTo>
                    <a:pt x="3142" y="924"/>
                    <a:pt x="3140" y="926"/>
                    <a:pt x="3141" y="929"/>
                  </a:cubicBezTo>
                  <a:cubicBezTo>
                    <a:pt x="3145" y="943"/>
                    <a:pt x="3143" y="954"/>
                    <a:pt x="3147" y="967"/>
                  </a:cubicBezTo>
                  <a:close/>
                  <a:moveTo>
                    <a:pt x="3300" y="1035"/>
                  </a:moveTo>
                  <a:cubicBezTo>
                    <a:pt x="3295" y="1028"/>
                    <a:pt x="3289" y="1022"/>
                    <a:pt x="3282" y="1018"/>
                  </a:cubicBezTo>
                  <a:cubicBezTo>
                    <a:pt x="3274" y="1001"/>
                    <a:pt x="3280" y="1009"/>
                    <a:pt x="3288" y="1009"/>
                  </a:cubicBezTo>
                  <a:cubicBezTo>
                    <a:pt x="3320" y="1033"/>
                    <a:pt x="3323" y="1035"/>
                    <a:pt x="3327" y="1034"/>
                  </a:cubicBezTo>
                  <a:cubicBezTo>
                    <a:pt x="3370" y="1056"/>
                    <a:pt x="3372" y="1065"/>
                    <a:pt x="3376" y="1063"/>
                  </a:cubicBezTo>
                  <a:cubicBezTo>
                    <a:pt x="3411" y="1085"/>
                    <a:pt x="3419" y="1084"/>
                    <a:pt x="3425" y="1090"/>
                  </a:cubicBezTo>
                  <a:cubicBezTo>
                    <a:pt x="3450" y="1102"/>
                    <a:pt x="3451" y="1113"/>
                    <a:pt x="3455" y="1111"/>
                  </a:cubicBezTo>
                  <a:cubicBezTo>
                    <a:pt x="3509" y="1144"/>
                    <a:pt x="3517" y="1145"/>
                    <a:pt x="3523" y="1152"/>
                  </a:cubicBezTo>
                  <a:cubicBezTo>
                    <a:pt x="3573" y="1200"/>
                    <a:pt x="3569" y="1200"/>
                    <a:pt x="3566" y="1195"/>
                  </a:cubicBezTo>
                  <a:cubicBezTo>
                    <a:pt x="3552" y="1189"/>
                    <a:pt x="3548" y="1189"/>
                    <a:pt x="3545" y="1185"/>
                  </a:cubicBezTo>
                  <a:cubicBezTo>
                    <a:pt x="3524" y="1178"/>
                    <a:pt x="3521" y="1172"/>
                    <a:pt x="3516" y="1174"/>
                  </a:cubicBezTo>
                  <a:cubicBezTo>
                    <a:pt x="3469" y="1147"/>
                    <a:pt x="3462" y="1147"/>
                    <a:pt x="3456" y="1140"/>
                  </a:cubicBezTo>
                  <a:cubicBezTo>
                    <a:pt x="3430" y="1127"/>
                    <a:pt x="3424" y="1119"/>
                    <a:pt x="3417" y="1119"/>
                  </a:cubicBezTo>
                  <a:cubicBezTo>
                    <a:pt x="3373" y="1091"/>
                    <a:pt x="3369" y="1091"/>
                    <a:pt x="3366" y="1088"/>
                  </a:cubicBezTo>
                  <a:cubicBezTo>
                    <a:pt x="3343" y="1075"/>
                    <a:pt x="3342" y="1066"/>
                    <a:pt x="3338" y="1068"/>
                  </a:cubicBezTo>
                  <a:close/>
                  <a:moveTo>
                    <a:pt x="3392" y="1172"/>
                  </a:moveTo>
                  <a:cubicBezTo>
                    <a:pt x="3385" y="1167"/>
                    <a:pt x="3378" y="1163"/>
                    <a:pt x="3372" y="1156"/>
                  </a:cubicBezTo>
                  <a:cubicBezTo>
                    <a:pt x="3399" y="1168"/>
                    <a:pt x="3400" y="1175"/>
                    <a:pt x="3404" y="1173"/>
                  </a:cubicBezTo>
                  <a:cubicBezTo>
                    <a:pt x="3454" y="1209"/>
                    <a:pt x="3460" y="1205"/>
                    <a:pt x="3464" y="1212"/>
                  </a:cubicBezTo>
                  <a:cubicBezTo>
                    <a:pt x="3514" y="1237"/>
                    <a:pt x="3515" y="1240"/>
                    <a:pt x="3516" y="1240"/>
                  </a:cubicBezTo>
                  <a:cubicBezTo>
                    <a:pt x="3547" y="1261"/>
                    <a:pt x="3553" y="1261"/>
                    <a:pt x="3558" y="1266"/>
                  </a:cubicBezTo>
                  <a:cubicBezTo>
                    <a:pt x="3637" y="1326"/>
                    <a:pt x="3641" y="1334"/>
                    <a:pt x="3647" y="1335"/>
                  </a:cubicBezTo>
                  <a:cubicBezTo>
                    <a:pt x="3634" y="1330"/>
                    <a:pt x="3626" y="1332"/>
                    <a:pt x="3621" y="1328"/>
                  </a:cubicBezTo>
                  <a:cubicBezTo>
                    <a:pt x="3579" y="1307"/>
                    <a:pt x="3575" y="1297"/>
                    <a:pt x="3568" y="1298"/>
                  </a:cubicBezTo>
                  <a:cubicBezTo>
                    <a:pt x="3521" y="1272"/>
                    <a:pt x="3509" y="1264"/>
                    <a:pt x="3498" y="1256"/>
                  </a:cubicBezTo>
                  <a:cubicBezTo>
                    <a:pt x="3474" y="1243"/>
                    <a:pt x="3469" y="1237"/>
                    <a:pt x="3463" y="1235"/>
                  </a:cubicBezTo>
                  <a:cubicBezTo>
                    <a:pt x="3427" y="1207"/>
                    <a:pt x="3421" y="1204"/>
                    <a:pt x="3416" y="1199"/>
                  </a:cubicBezTo>
                  <a:cubicBezTo>
                    <a:pt x="3398" y="1177"/>
                    <a:pt x="3390" y="1177"/>
                    <a:pt x="3392" y="1172"/>
                  </a:cubicBezTo>
                  <a:close/>
                  <a:moveTo>
                    <a:pt x="3445" y="1360"/>
                  </a:moveTo>
                  <a:cubicBezTo>
                    <a:pt x="3442" y="1357"/>
                    <a:pt x="3445" y="1354"/>
                    <a:pt x="3442" y="1351"/>
                  </a:cubicBezTo>
                  <a:cubicBezTo>
                    <a:pt x="3444" y="1343"/>
                    <a:pt x="3447" y="1359"/>
                    <a:pt x="3446" y="1362"/>
                  </a:cubicBezTo>
                  <a:cubicBezTo>
                    <a:pt x="3447" y="1367"/>
                    <a:pt x="3442" y="1362"/>
                    <a:pt x="3445" y="1360"/>
                  </a:cubicBezTo>
                  <a:close/>
                  <a:moveTo>
                    <a:pt x="3455" y="1340"/>
                  </a:moveTo>
                  <a:cubicBezTo>
                    <a:pt x="3447" y="1340"/>
                    <a:pt x="3456" y="1330"/>
                    <a:pt x="3449" y="1325"/>
                  </a:cubicBezTo>
                  <a:cubicBezTo>
                    <a:pt x="3457" y="1325"/>
                    <a:pt x="3457" y="1337"/>
                    <a:pt x="3455" y="1340"/>
                  </a:cubicBezTo>
                  <a:close/>
                  <a:moveTo>
                    <a:pt x="3500" y="1553"/>
                  </a:moveTo>
                  <a:cubicBezTo>
                    <a:pt x="3499" y="1556"/>
                    <a:pt x="3499" y="1560"/>
                    <a:pt x="3499" y="1564"/>
                  </a:cubicBezTo>
                  <a:cubicBezTo>
                    <a:pt x="3491" y="1619"/>
                    <a:pt x="3494" y="1624"/>
                    <a:pt x="3490" y="1627"/>
                  </a:cubicBezTo>
                  <a:cubicBezTo>
                    <a:pt x="3483" y="1671"/>
                    <a:pt x="3478" y="1679"/>
                    <a:pt x="3476" y="1687"/>
                  </a:cubicBezTo>
                  <a:cubicBezTo>
                    <a:pt x="3467" y="1740"/>
                    <a:pt x="3458" y="1742"/>
                    <a:pt x="3461" y="1747"/>
                  </a:cubicBezTo>
                  <a:cubicBezTo>
                    <a:pt x="3453" y="1766"/>
                    <a:pt x="3455" y="1770"/>
                    <a:pt x="3453" y="1771"/>
                  </a:cubicBezTo>
                  <a:cubicBezTo>
                    <a:pt x="3426" y="1843"/>
                    <a:pt x="3420" y="1858"/>
                    <a:pt x="3413" y="1873"/>
                  </a:cubicBezTo>
                  <a:cubicBezTo>
                    <a:pt x="3404" y="1901"/>
                    <a:pt x="3407" y="1906"/>
                    <a:pt x="3403" y="1909"/>
                  </a:cubicBezTo>
                  <a:cubicBezTo>
                    <a:pt x="3400" y="1933"/>
                    <a:pt x="3398" y="1933"/>
                    <a:pt x="3396" y="1929"/>
                  </a:cubicBezTo>
                  <a:cubicBezTo>
                    <a:pt x="3399" y="1898"/>
                    <a:pt x="3401" y="1890"/>
                    <a:pt x="3402" y="1882"/>
                  </a:cubicBezTo>
                  <a:cubicBezTo>
                    <a:pt x="3404" y="1867"/>
                    <a:pt x="3401" y="1862"/>
                    <a:pt x="3404" y="1859"/>
                  </a:cubicBezTo>
                  <a:cubicBezTo>
                    <a:pt x="3410" y="1820"/>
                    <a:pt x="3415" y="1817"/>
                    <a:pt x="3414" y="1813"/>
                  </a:cubicBezTo>
                  <a:cubicBezTo>
                    <a:pt x="3428" y="1760"/>
                    <a:pt x="3435" y="1755"/>
                    <a:pt x="3430" y="1746"/>
                  </a:cubicBezTo>
                  <a:cubicBezTo>
                    <a:pt x="3449" y="1702"/>
                    <a:pt x="3445" y="1698"/>
                    <a:pt x="3447" y="1695"/>
                  </a:cubicBezTo>
                  <a:cubicBezTo>
                    <a:pt x="3457" y="1660"/>
                    <a:pt x="3460" y="1653"/>
                    <a:pt x="3463" y="1645"/>
                  </a:cubicBezTo>
                  <a:cubicBezTo>
                    <a:pt x="3471" y="1615"/>
                    <a:pt x="3473" y="1607"/>
                    <a:pt x="3475" y="1600"/>
                  </a:cubicBezTo>
                  <a:cubicBezTo>
                    <a:pt x="3486" y="1539"/>
                    <a:pt x="3485" y="1529"/>
                    <a:pt x="3490" y="1520"/>
                  </a:cubicBezTo>
                  <a:cubicBezTo>
                    <a:pt x="3496" y="1430"/>
                    <a:pt x="3496" y="1441"/>
                    <a:pt x="3495" y="1443"/>
                  </a:cubicBezTo>
                  <a:cubicBezTo>
                    <a:pt x="3501" y="1487"/>
                    <a:pt x="3502" y="1497"/>
                    <a:pt x="3499" y="1507"/>
                  </a:cubicBezTo>
                  <a:close/>
                  <a:moveTo>
                    <a:pt x="3614" y="1747"/>
                  </a:moveTo>
                  <a:cubicBezTo>
                    <a:pt x="3615" y="1752"/>
                    <a:pt x="3611" y="1747"/>
                    <a:pt x="3610" y="1744"/>
                  </a:cubicBezTo>
                  <a:cubicBezTo>
                    <a:pt x="3609" y="1740"/>
                    <a:pt x="3613" y="1744"/>
                    <a:pt x="3614" y="1747"/>
                  </a:cubicBezTo>
                  <a:close/>
                  <a:moveTo>
                    <a:pt x="3553" y="1558"/>
                  </a:moveTo>
                  <a:cubicBezTo>
                    <a:pt x="3543" y="1561"/>
                    <a:pt x="3548" y="1551"/>
                    <a:pt x="3542" y="1545"/>
                  </a:cubicBezTo>
                  <a:cubicBezTo>
                    <a:pt x="3547" y="1543"/>
                    <a:pt x="3549" y="1555"/>
                    <a:pt x="3553" y="1558"/>
                  </a:cubicBezTo>
                  <a:close/>
                  <a:moveTo>
                    <a:pt x="3540" y="1637"/>
                  </a:moveTo>
                  <a:cubicBezTo>
                    <a:pt x="3542" y="1631"/>
                    <a:pt x="3540" y="1625"/>
                    <a:pt x="3541" y="1619"/>
                  </a:cubicBezTo>
                  <a:cubicBezTo>
                    <a:pt x="3549" y="1619"/>
                    <a:pt x="3541" y="1630"/>
                    <a:pt x="3544" y="1634"/>
                  </a:cubicBezTo>
                  <a:cubicBezTo>
                    <a:pt x="3542" y="1640"/>
                    <a:pt x="3542" y="1645"/>
                    <a:pt x="3543" y="1651"/>
                  </a:cubicBezTo>
                  <a:cubicBezTo>
                    <a:pt x="3535" y="1651"/>
                    <a:pt x="3543" y="1641"/>
                    <a:pt x="3540" y="1637"/>
                  </a:cubicBezTo>
                  <a:close/>
                  <a:moveTo>
                    <a:pt x="3531" y="1530"/>
                  </a:moveTo>
                  <a:cubicBezTo>
                    <a:pt x="3523" y="1527"/>
                    <a:pt x="3522" y="1512"/>
                    <a:pt x="3520" y="1506"/>
                  </a:cubicBezTo>
                  <a:cubicBezTo>
                    <a:pt x="3527" y="1508"/>
                    <a:pt x="3523" y="1522"/>
                    <a:pt x="3531" y="1530"/>
                  </a:cubicBezTo>
                  <a:close/>
                  <a:moveTo>
                    <a:pt x="3515" y="1492"/>
                  </a:moveTo>
                  <a:cubicBezTo>
                    <a:pt x="3503" y="1494"/>
                    <a:pt x="3514" y="1480"/>
                    <a:pt x="3506" y="1473"/>
                  </a:cubicBezTo>
                  <a:cubicBezTo>
                    <a:pt x="3517" y="1475"/>
                    <a:pt x="3507" y="1485"/>
                    <a:pt x="3515" y="1492"/>
                  </a:cubicBezTo>
                  <a:close/>
                  <a:moveTo>
                    <a:pt x="3814" y="0"/>
                  </a:moveTo>
                  <a:cubicBezTo>
                    <a:pt x="3805" y="0"/>
                    <a:pt x="3805" y="0"/>
                    <a:pt x="3805" y="0"/>
                  </a:cubicBezTo>
                  <a:cubicBezTo>
                    <a:pt x="3810" y="6"/>
                    <a:pt x="3814" y="12"/>
                    <a:pt x="3821" y="18"/>
                  </a:cubicBezTo>
                  <a:cubicBezTo>
                    <a:pt x="3827" y="24"/>
                    <a:pt x="3834" y="30"/>
                    <a:pt x="3840" y="36"/>
                  </a:cubicBezTo>
                  <a:cubicBezTo>
                    <a:pt x="3840" y="26"/>
                    <a:pt x="3840" y="26"/>
                    <a:pt x="3840" y="26"/>
                  </a:cubicBezTo>
                  <a:cubicBezTo>
                    <a:pt x="3831" y="18"/>
                    <a:pt x="3823" y="9"/>
                    <a:pt x="3814" y="1"/>
                  </a:cubicBezTo>
                  <a:cubicBezTo>
                    <a:pt x="3814" y="1"/>
                    <a:pt x="3814" y="1"/>
                    <a:pt x="3814" y="0"/>
                  </a:cubicBezTo>
                  <a:close/>
                  <a:moveTo>
                    <a:pt x="3831" y="0"/>
                  </a:moveTo>
                  <a:cubicBezTo>
                    <a:pt x="3834" y="2"/>
                    <a:pt x="3835" y="3"/>
                    <a:pt x="3837" y="7"/>
                  </a:cubicBezTo>
                  <a:cubicBezTo>
                    <a:pt x="3838" y="7"/>
                    <a:pt x="3839" y="7"/>
                    <a:pt x="3840" y="8"/>
                  </a:cubicBezTo>
                  <a:cubicBezTo>
                    <a:pt x="3840" y="0"/>
                    <a:pt x="3840" y="0"/>
                    <a:pt x="3840" y="0"/>
                  </a:cubicBezTo>
                  <a:lnTo>
                    <a:pt x="3831" y="0"/>
                  </a:lnTo>
                  <a:close/>
                  <a:moveTo>
                    <a:pt x="740" y="250"/>
                  </a:moveTo>
                  <a:cubicBezTo>
                    <a:pt x="740" y="254"/>
                    <a:pt x="736" y="252"/>
                    <a:pt x="734" y="250"/>
                  </a:cubicBezTo>
                  <a:cubicBezTo>
                    <a:pt x="700" y="243"/>
                    <a:pt x="693" y="242"/>
                    <a:pt x="688" y="238"/>
                  </a:cubicBezTo>
                  <a:cubicBezTo>
                    <a:pt x="649" y="218"/>
                    <a:pt x="646" y="213"/>
                    <a:pt x="639" y="211"/>
                  </a:cubicBezTo>
                  <a:cubicBezTo>
                    <a:pt x="605" y="186"/>
                    <a:pt x="597" y="185"/>
                    <a:pt x="594" y="179"/>
                  </a:cubicBezTo>
                  <a:cubicBezTo>
                    <a:pt x="566" y="166"/>
                    <a:pt x="569" y="159"/>
                    <a:pt x="564" y="159"/>
                  </a:cubicBezTo>
                  <a:cubicBezTo>
                    <a:pt x="529" y="136"/>
                    <a:pt x="526" y="135"/>
                    <a:pt x="525" y="132"/>
                  </a:cubicBezTo>
                  <a:cubicBezTo>
                    <a:pt x="512" y="117"/>
                    <a:pt x="505" y="119"/>
                    <a:pt x="506" y="114"/>
                  </a:cubicBezTo>
                  <a:cubicBezTo>
                    <a:pt x="484" y="93"/>
                    <a:pt x="478" y="94"/>
                    <a:pt x="478" y="90"/>
                  </a:cubicBezTo>
                  <a:cubicBezTo>
                    <a:pt x="454" y="72"/>
                    <a:pt x="447" y="64"/>
                    <a:pt x="437" y="58"/>
                  </a:cubicBezTo>
                  <a:cubicBezTo>
                    <a:pt x="424" y="42"/>
                    <a:pt x="416" y="42"/>
                    <a:pt x="414" y="36"/>
                  </a:cubicBezTo>
                  <a:cubicBezTo>
                    <a:pt x="402" y="18"/>
                    <a:pt x="391" y="21"/>
                    <a:pt x="390" y="14"/>
                  </a:cubicBezTo>
                  <a:cubicBezTo>
                    <a:pt x="372" y="9"/>
                    <a:pt x="380" y="20"/>
                    <a:pt x="392" y="27"/>
                  </a:cubicBezTo>
                  <a:cubicBezTo>
                    <a:pt x="405" y="43"/>
                    <a:pt x="409" y="42"/>
                    <a:pt x="409" y="45"/>
                  </a:cubicBezTo>
                  <a:cubicBezTo>
                    <a:pt x="474" y="97"/>
                    <a:pt x="479" y="102"/>
                    <a:pt x="484" y="109"/>
                  </a:cubicBezTo>
                  <a:cubicBezTo>
                    <a:pt x="530" y="145"/>
                    <a:pt x="540" y="147"/>
                    <a:pt x="544" y="154"/>
                  </a:cubicBezTo>
                  <a:cubicBezTo>
                    <a:pt x="580" y="177"/>
                    <a:pt x="581" y="181"/>
                    <a:pt x="587" y="182"/>
                  </a:cubicBezTo>
                  <a:cubicBezTo>
                    <a:pt x="639" y="211"/>
                    <a:pt x="642" y="220"/>
                    <a:pt x="652" y="222"/>
                  </a:cubicBezTo>
                  <a:cubicBezTo>
                    <a:pt x="676" y="237"/>
                    <a:pt x="673" y="238"/>
                    <a:pt x="671" y="238"/>
                  </a:cubicBezTo>
                  <a:cubicBezTo>
                    <a:pt x="651" y="229"/>
                    <a:pt x="645" y="226"/>
                    <a:pt x="641" y="222"/>
                  </a:cubicBezTo>
                  <a:cubicBezTo>
                    <a:pt x="594" y="197"/>
                    <a:pt x="590" y="195"/>
                    <a:pt x="589" y="192"/>
                  </a:cubicBezTo>
                  <a:cubicBezTo>
                    <a:pt x="550" y="170"/>
                    <a:pt x="548" y="164"/>
                    <a:pt x="539" y="163"/>
                  </a:cubicBezTo>
                  <a:cubicBezTo>
                    <a:pt x="484" y="114"/>
                    <a:pt x="474" y="110"/>
                    <a:pt x="469" y="100"/>
                  </a:cubicBezTo>
                  <a:cubicBezTo>
                    <a:pt x="454" y="90"/>
                    <a:pt x="453" y="87"/>
                    <a:pt x="452" y="85"/>
                  </a:cubicBezTo>
                  <a:cubicBezTo>
                    <a:pt x="417" y="55"/>
                    <a:pt x="413" y="52"/>
                    <a:pt x="409" y="49"/>
                  </a:cubicBezTo>
                  <a:cubicBezTo>
                    <a:pt x="372" y="13"/>
                    <a:pt x="367" y="11"/>
                    <a:pt x="364" y="7"/>
                  </a:cubicBezTo>
                  <a:cubicBezTo>
                    <a:pt x="344" y="1"/>
                    <a:pt x="344" y="1"/>
                    <a:pt x="345" y="2"/>
                  </a:cubicBezTo>
                  <a:cubicBezTo>
                    <a:pt x="378" y="27"/>
                    <a:pt x="378" y="34"/>
                    <a:pt x="383" y="35"/>
                  </a:cubicBezTo>
                  <a:cubicBezTo>
                    <a:pt x="407" y="60"/>
                    <a:pt x="411" y="64"/>
                    <a:pt x="415" y="67"/>
                  </a:cubicBezTo>
                  <a:cubicBezTo>
                    <a:pt x="446" y="91"/>
                    <a:pt x="451" y="100"/>
                    <a:pt x="460" y="105"/>
                  </a:cubicBezTo>
                  <a:cubicBezTo>
                    <a:pt x="490" y="130"/>
                    <a:pt x="498" y="136"/>
                    <a:pt x="505" y="143"/>
                  </a:cubicBezTo>
                  <a:cubicBezTo>
                    <a:pt x="570" y="188"/>
                    <a:pt x="575" y="191"/>
                    <a:pt x="578" y="194"/>
                  </a:cubicBezTo>
                  <a:cubicBezTo>
                    <a:pt x="601" y="206"/>
                    <a:pt x="601" y="209"/>
                    <a:pt x="604" y="210"/>
                  </a:cubicBezTo>
                  <a:cubicBezTo>
                    <a:pt x="635" y="227"/>
                    <a:pt x="639" y="230"/>
                    <a:pt x="645" y="231"/>
                  </a:cubicBezTo>
                  <a:cubicBezTo>
                    <a:pt x="681" y="244"/>
                    <a:pt x="685" y="247"/>
                    <a:pt x="690" y="249"/>
                  </a:cubicBezTo>
                  <a:cubicBezTo>
                    <a:pt x="728" y="254"/>
                    <a:pt x="731" y="254"/>
                    <a:pt x="734" y="255"/>
                  </a:cubicBezTo>
                  <a:close/>
                  <a:moveTo>
                    <a:pt x="989" y="371"/>
                  </a:moveTo>
                  <a:cubicBezTo>
                    <a:pt x="998" y="376"/>
                    <a:pt x="1006" y="381"/>
                    <a:pt x="1017" y="385"/>
                  </a:cubicBezTo>
                  <a:cubicBezTo>
                    <a:pt x="1041" y="394"/>
                    <a:pt x="1046" y="395"/>
                    <a:pt x="1047" y="392"/>
                  </a:cubicBezTo>
                  <a:cubicBezTo>
                    <a:pt x="1003" y="373"/>
                    <a:pt x="998" y="371"/>
                    <a:pt x="995" y="367"/>
                  </a:cubicBezTo>
                  <a:cubicBezTo>
                    <a:pt x="960" y="342"/>
                    <a:pt x="958" y="341"/>
                    <a:pt x="956" y="340"/>
                  </a:cubicBezTo>
                  <a:cubicBezTo>
                    <a:pt x="939" y="327"/>
                    <a:pt x="937" y="326"/>
                    <a:pt x="935" y="324"/>
                  </a:cubicBezTo>
                  <a:cubicBezTo>
                    <a:pt x="917" y="306"/>
                    <a:pt x="913" y="302"/>
                    <a:pt x="909" y="300"/>
                  </a:cubicBezTo>
                  <a:cubicBezTo>
                    <a:pt x="861" y="237"/>
                    <a:pt x="859" y="233"/>
                    <a:pt x="856" y="231"/>
                  </a:cubicBezTo>
                  <a:cubicBezTo>
                    <a:pt x="848" y="219"/>
                    <a:pt x="845" y="213"/>
                    <a:pt x="839" y="209"/>
                  </a:cubicBezTo>
                  <a:cubicBezTo>
                    <a:pt x="825" y="175"/>
                    <a:pt x="815" y="179"/>
                    <a:pt x="816" y="173"/>
                  </a:cubicBezTo>
                  <a:cubicBezTo>
                    <a:pt x="788" y="136"/>
                    <a:pt x="784" y="135"/>
                    <a:pt x="784" y="129"/>
                  </a:cubicBezTo>
                  <a:cubicBezTo>
                    <a:pt x="774" y="119"/>
                    <a:pt x="771" y="116"/>
                    <a:pt x="770" y="111"/>
                  </a:cubicBezTo>
                  <a:cubicBezTo>
                    <a:pt x="742" y="73"/>
                    <a:pt x="738" y="66"/>
                    <a:pt x="734" y="58"/>
                  </a:cubicBezTo>
                  <a:cubicBezTo>
                    <a:pt x="714" y="35"/>
                    <a:pt x="711" y="32"/>
                    <a:pt x="706" y="31"/>
                  </a:cubicBezTo>
                  <a:cubicBezTo>
                    <a:pt x="680" y="2"/>
                    <a:pt x="679" y="1"/>
                    <a:pt x="679" y="0"/>
                  </a:cubicBezTo>
                  <a:cubicBezTo>
                    <a:pt x="686" y="20"/>
                    <a:pt x="692" y="26"/>
                    <a:pt x="697" y="33"/>
                  </a:cubicBezTo>
                  <a:cubicBezTo>
                    <a:pt x="751" y="95"/>
                    <a:pt x="751" y="101"/>
                    <a:pt x="754" y="104"/>
                  </a:cubicBezTo>
                  <a:cubicBezTo>
                    <a:pt x="768" y="131"/>
                    <a:pt x="775" y="130"/>
                    <a:pt x="776" y="135"/>
                  </a:cubicBezTo>
                  <a:cubicBezTo>
                    <a:pt x="788" y="151"/>
                    <a:pt x="791" y="151"/>
                    <a:pt x="793" y="151"/>
                  </a:cubicBezTo>
                  <a:cubicBezTo>
                    <a:pt x="829" y="208"/>
                    <a:pt x="829" y="214"/>
                    <a:pt x="835" y="213"/>
                  </a:cubicBezTo>
                  <a:cubicBezTo>
                    <a:pt x="854" y="247"/>
                    <a:pt x="861" y="249"/>
                    <a:pt x="862" y="257"/>
                  </a:cubicBezTo>
                  <a:cubicBezTo>
                    <a:pt x="880" y="280"/>
                    <a:pt x="884" y="285"/>
                    <a:pt x="890" y="288"/>
                  </a:cubicBezTo>
                  <a:cubicBezTo>
                    <a:pt x="874" y="275"/>
                    <a:pt x="868" y="272"/>
                    <a:pt x="867" y="266"/>
                  </a:cubicBezTo>
                  <a:cubicBezTo>
                    <a:pt x="820" y="208"/>
                    <a:pt x="817" y="207"/>
                    <a:pt x="816" y="204"/>
                  </a:cubicBezTo>
                  <a:cubicBezTo>
                    <a:pt x="792" y="174"/>
                    <a:pt x="789" y="161"/>
                    <a:pt x="780" y="153"/>
                  </a:cubicBezTo>
                  <a:cubicBezTo>
                    <a:pt x="748" y="107"/>
                    <a:pt x="745" y="107"/>
                    <a:pt x="744" y="106"/>
                  </a:cubicBezTo>
                  <a:cubicBezTo>
                    <a:pt x="733" y="84"/>
                    <a:pt x="723" y="78"/>
                    <a:pt x="718" y="67"/>
                  </a:cubicBezTo>
                  <a:cubicBezTo>
                    <a:pt x="703" y="47"/>
                    <a:pt x="697" y="46"/>
                    <a:pt x="695" y="40"/>
                  </a:cubicBezTo>
                  <a:cubicBezTo>
                    <a:pt x="673" y="18"/>
                    <a:pt x="673" y="15"/>
                    <a:pt x="669" y="15"/>
                  </a:cubicBezTo>
                  <a:cubicBezTo>
                    <a:pt x="644" y="0"/>
                    <a:pt x="644" y="0"/>
                    <a:pt x="644" y="0"/>
                  </a:cubicBezTo>
                  <a:cubicBezTo>
                    <a:pt x="675" y="28"/>
                    <a:pt x="679" y="37"/>
                    <a:pt x="686" y="44"/>
                  </a:cubicBezTo>
                  <a:cubicBezTo>
                    <a:pt x="707" y="69"/>
                    <a:pt x="710" y="70"/>
                    <a:pt x="707" y="71"/>
                  </a:cubicBezTo>
                  <a:cubicBezTo>
                    <a:pt x="730" y="96"/>
                    <a:pt x="734" y="106"/>
                    <a:pt x="741" y="113"/>
                  </a:cubicBezTo>
                  <a:cubicBezTo>
                    <a:pt x="782" y="170"/>
                    <a:pt x="787" y="179"/>
                    <a:pt x="794" y="186"/>
                  </a:cubicBezTo>
                  <a:cubicBezTo>
                    <a:pt x="806" y="199"/>
                    <a:pt x="804" y="205"/>
                    <a:pt x="807" y="206"/>
                  </a:cubicBezTo>
                  <a:cubicBezTo>
                    <a:pt x="854" y="262"/>
                    <a:pt x="852" y="269"/>
                    <a:pt x="860" y="268"/>
                  </a:cubicBezTo>
                  <a:cubicBezTo>
                    <a:pt x="896" y="311"/>
                    <a:pt x="905" y="316"/>
                    <a:pt x="913" y="322"/>
                  </a:cubicBezTo>
                  <a:cubicBezTo>
                    <a:pt x="967" y="358"/>
                    <a:pt x="972" y="359"/>
                    <a:pt x="976" y="362"/>
                  </a:cubicBezTo>
                  <a:close/>
                  <a:moveTo>
                    <a:pt x="1027" y="2129"/>
                  </a:moveTo>
                  <a:cubicBezTo>
                    <a:pt x="1022" y="2125"/>
                    <a:pt x="1022" y="2116"/>
                    <a:pt x="1017" y="2112"/>
                  </a:cubicBezTo>
                  <a:cubicBezTo>
                    <a:pt x="1016" y="2108"/>
                    <a:pt x="1019" y="2101"/>
                    <a:pt x="1012" y="2103"/>
                  </a:cubicBezTo>
                  <a:cubicBezTo>
                    <a:pt x="1012" y="2098"/>
                    <a:pt x="1011" y="2094"/>
                    <a:pt x="1008" y="2092"/>
                  </a:cubicBezTo>
                  <a:cubicBezTo>
                    <a:pt x="1006" y="2085"/>
                    <a:pt x="1004" y="2077"/>
                    <a:pt x="1001" y="2070"/>
                  </a:cubicBezTo>
                  <a:cubicBezTo>
                    <a:pt x="997" y="2070"/>
                    <a:pt x="1000" y="2063"/>
                    <a:pt x="997" y="2062"/>
                  </a:cubicBezTo>
                  <a:cubicBezTo>
                    <a:pt x="993" y="2060"/>
                    <a:pt x="997" y="2051"/>
                    <a:pt x="993" y="2051"/>
                  </a:cubicBezTo>
                  <a:cubicBezTo>
                    <a:pt x="993" y="2041"/>
                    <a:pt x="988" y="2036"/>
                    <a:pt x="986" y="2029"/>
                  </a:cubicBezTo>
                  <a:cubicBezTo>
                    <a:pt x="988" y="2022"/>
                    <a:pt x="982" y="2023"/>
                    <a:pt x="984" y="2016"/>
                  </a:cubicBezTo>
                  <a:cubicBezTo>
                    <a:pt x="984" y="2010"/>
                    <a:pt x="983" y="2005"/>
                    <a:pt x="979" y="2003"/>
                  </a:cubicBezTo>
                  <a:cubicBezTo>
                    <a:pt x="978" y="2019"/>
                    <a:pt x="984" y="2027"/>
                    <a:pt x="986" y="2040"/>
                  </a:cubicBezTo>
                  <a:cubicBezTo>
                    <a:pt x="987" y="2046"/>
                    <a:pt x="989" y="2051"/>
                    <a:pt x="990" y="2057"/>
                  </a:cubicBezTo>
                  <a:cubicBezTo>
                    <a:pt x="990" y="2061"/>
                    <a:pt x="993" y="2062"/>
                    <a:pt x="993" y="2066"/>
                  </a:cubicBezTo>
                  <a:cubicBezTo>
                    <a:pt x="996" y="2066"/>
                    <a:pt x="994" y="2072"/>
                    <a:pt x="997" y="2073"/>
                  </a:cubicBezTo>
                  <a:cubicBezTo>
                    <a:pt x="998" y="2086"/>
                    <a:pt x="1006" y="2093"/>
                    <a:pt x="1008" y="2105"/>
                  </a:cubicBezTo>
                  <a:cubicBezTo>
                    <a:pt x="1011" y="2105"/>
                    <a:pt x="1009" y="2111"/>
                    <a:pt x="1012" y="2112"/>
                  </a:cubicBezTo>
                  <a:cubicBezTo>
                    <a:pt x="1012" y="2116"/>
                    <a:pt x="1015" y="2117"/>
                    <a:pt x="1014" y="2121"/>
                  </a:cubicBezTo>
                  <a:cubicBezTo>
                    <a:pt x="1016" y="2125"/>
                    <a:pt x="1020" y="2133"/>
                    <a:pt x="1017" y="2136"/>
                  </a:cubicBezTo>
                  <a:cubicBezTo>
                    <a:pt x="1020" y="2136"/>
                    <a:pt x="1018" y="2142"/>
                    <a:pt x="1021" y="2142"/>
                  </a:cubicBezTo>
                  <a:cubicBezTo>
                    <a:pt x="1020" y="2146"/>
                    <a:pt x="1023" y="2147"/>
                    <a:pt x="1023" y="2151"/>
                  </a:cubicBezTo>
                  <a:cubicBezTo>
                    <a:pt x="1023" y="2155"/>
                    <a:pt x="1024" y="2158"/>
                    <a:pt x="1025" y="2160"/>
                  </a:cubicBezTo>
                  <a:cubicBezTo>
                    <a:pt x="1032" y="2160"/>
                    <a:pt x="1032" y="2160"/>
                    <a:pt x="1032" y="2160"/>
                  </a:cubicBezTo>
                  <a:cubicBezTo>
                    <a:pt x="1032" y="2159"/>
                    <a:pt x="1032" y="2159"/>
                    <a:pt x="1032" y="2158"/>
                  </a:cubicBezTo>
                  <a:cubicBezTo>
                    <a:pt x="1033" y="2158"/>
                    <a:pt x="1035" y="2159"/>
                    <a:pt x="1036" y="2160"/>
                  </a:cubicBezTo>
                  <a:cubicBezTo>
                    <a:pt x="1045" y="2160"/>
                    <a:pt x="1045" y="2160"/>
                    <a:pt x="1045" y="2160"/>
                  </a:cubicBezTo>
                  <a:cubicBezTo>
                    <a:pt x="1043" y="2156"/>
                    <a:pt x="1040" y="2152"/>
                    <a:pt x="1036" y="2149"/>
                  </a:cubicBezTo>
                  <a:cubicBezTo>
                    <a:pt x="1037" y="2138"/>
                    <a:pt x="1027" y="2139"/>
                    <a:pt x="1027" y="2129"/>
                  </a:cubicBezTo>
                  <a:close/>
                  <a:moveTo>
                    <a:pt x="1027" y="2147"/>
                  </a:moveTo>
                  <a:cubicBezTo>
                    <a:pt x="1029" y="2148"/>
                    <a:pt x="1031" y="2151"/>
                    <a:pt x="1032" y="2153"/>
                  </a:cubicBezTo>
                  <a:cubicBezTo>
                    <a:pt x="1031" y="2159"/>
                    <a:pt x="1027" y="2150"/>
                    <a:pt x="1027" y="2147"/>
                  </a:cubicBezTo>
                  <a:close/>
                  <a:moveTo>
                    <a:pt x="887" y="319"/>
                  </a:moveTo>
                  <a:cubicBezTo>
                    <a:pt x="888" y="314"/>
                    <a:pt x="881" y="316"/>
                    <a:pt x="881" y="312"/>
                  </a:cubicBezTo>
                  <a:cubicBezTo>
                    <a:pt x="860" y="299"/>
                    <a:pt x="864" y="290"/>
                    <a:pt x="857" y="292"/>
                  </a:cubicBezTo>
                  <a:cubicBezTo>
                    <a:pt x="829" y="256"/>
                    <a:pt x="827" y="249"/>
                    <a:pt x="821" y="246"/>
                  </a:cubicBezTo>
                  <a:cubicBezTo>
                    <a:pt x="769" y="177"/>
                    <a:pt x="766" y="171"/>
                    <a:pt x="762" y="166"/>
                  </a:cubicBezTo>
                  <a:cubicBezTo>
                    <a:pt x="731" y="135"/>
                    <a:pt x="734" y="128"/>
                    <a:pt x="730" y="128"/>
                  </a:cubicBezTo>
                  <a:cubicBezTo>
                    <a:pt x="708" y="102"/>
                    <a:pt x="706" y="100"/>
                    <a:pt x="704" y="97"/>
                  </a:cubicBezTo>
                  <a:cubicBezTo>
                    <a:pt x="687" y="81"/>
                    <a:pt x="689" y="75"/>
                    <a:pt x="683" y="77"/>
                  </a:cubicBezTo>
                  <a:cubicBezTo>
                    <a:pt x="649" y="44"/>
                    <a:pt x="648" y="36"/>
                    <a:pt x="643" y="32"/>
                  </a:cubicBezTo>
                  <a:cubicBezTo>
                    <a:pt x="595" y="0"/>
                    <a:pt x="595" y="0"/>
                    <a:pt x="595" y="0"/>
                  </a:cubicBezTo>
                  <a:cubicBezTo>
                    <a:pt x="618" y="17"/>
                    <a:pt x="617" y="23"/>
                    <a:pt x="621" y="23"/>
                  </a:cubicBezTo>
                  <a:cubicBezTo>
                    <a:pt x="659" y="58"/>
                    <a:pt x="665" y="68"/>
                    <a:pt x="672" y="77"/>
                  </a:cubicBezTo>
                  <a:cubicBezTo>
                    <a:pt x="702" y="103"/>
                    <a:pt x="701" y="111"/>
                    <a:pt x="708" y="112"/>
                  </a:cubicBezTo>
                  <a:cubicBezTo>
                    <a:pt x="732" y="144"/>
                    <a:pt x="736" y="147"/>
                    <a:pt x="738" y="152"/>
                  </a:cubicBezTo>
                  <a:cubicBezTo>
                    <a:pt x="794" y="223"/>
                    <a:pt x="810" y="239"/>
                    <a:pt x="821" y="259"/>
                  </a:cubicBezTo>
                  <a:cubicBezTo>
                    <a:pt x="812" y="259"/>
                    <a:pt x="813" y="253"/>
                    <a:pt x="808" y="252"/>
                  </a:cubicBezTo>
                  <a:cubicBezTo>
                    <a:pt x="796" y="241"/>
                    <a:pt x="793" y="238"/>
                    <a:pt x="791" y="234"/>
                  </a:cubicBezTo>
                  <a:cubicBezTo>
                    <a:pt x="743" y="186"/>
                    <a:pt x="739" y="183"/>
                    <a:pt x="738" y="178"/>
                  </a:cubicBezTo>
                  <a:cubicBezTo>
                    <a:pt x="714" y="153"/>
                    <a:pt x="710" y="150"/>
                    <a:pt x="708" y="145"/>
                  </a:cubicBezTo>
                  <a:cubicBezTo>
                    <a:pt x="670" y="114"/>
                    <a:pt x="668" y="109"/>
                    <a:pt x="665" y="105"/>
                  </a:cubicBezTo>
                  <a:cubicBezTo>
                    <a:pt x="633" y="73"/>
                    <a:pt x="631" y="71"/>
                    <a:pt x="631" y="67"/>
                  </a:cubicBezTo>
                  <a:cubicBezTo>
                    <a:pt x="615" y="51"/>
                    <a:pt x="610" y="52"/>
                    <a:pt x="610" y="51"/>
                  </a:cubicBezTo>
                  <a:cubicBezTo>
                    <a:pt x="597" y="42"/>
                    <a:pt x="601" y="32"/>
                    <a:pt x="592" y="33"/>
                  </a:cubicBezTo>
                  <a:cubicBezTo>
                    <a:pt x="567" y="8"/>
                    <a:pt x="562" y="4"/>
                    <a:pt x="557" y="0"/>
                  </a:cubicBezTo>
                  <a:cubicBezTo>
                    <a:pt x="552" y="10"/>
                    <a:pt x="563" y="13"/>
                    <a:pt x="569" y="22"/>
                  </a:cubicBezTo>
                  <a:cubicBezTo>
                    <a:pt x="629" y="79"/>
                    <a:pt x="629" y="83"/>
                    <a:pt x="633" y="82"/>
                  </a:cubicBezTo>
                  <a:cubicBezTo>
                    <a:pt x="676" y="124"/>
                    <a:pt x="689" y="140"/>
                    <a:pt x="705" y="154"/>
                  </a:cubicBezTo>
                  <a:cubicBezTo>
                    <a:pt x="778" y="231"/>
                    <a:pt x="785" y="238"/>
                    <a:pt x="793" y="245"/>
                  </a:cubicBezTo>
                  <a:cubicBezTo>
                    <a:pt x="808" y="256"/>
                    <a:pt x="807" y="260"/>
                    <a:pt x="808" y="261"/>
                  </a:cubicBezTo>
                  <a:cubicBezTo>
                    <a:pt x="834" y="279"/>
                    <a:pt x="840" y="280"/>
                    <a:pt x="844" y="283"/>
                  </a:cubicBezTo>
                  <a:cubicBezTo>
                    <a:pt x="859" y="314"/>
                    <a:pt x="859" y="308"/>
                    <a:pt x="855" y="307"/>
                  </a:cubicBezTo>
                  <a:cubicBezTo>
                    <a:pt x="822" y="280"/>
                    <a:pt x="808" y="275"/>
                    <a:pt x="801" y="263"/>
                  </a:cubicBezTo>
                  <a:cubicBezTo>
                    <a:pt x="778" y="238"/>
                    <a:pt x="768" y="243"/>
                    <a:pt x="771" y="236"/>
                  </a:cubicBezTo>
                  <a:cubicBezTo>
                    <a:pt x="741" y="218"/>
                    <a:pt x="746" y="208"/>
                    <a:pt x="739" y="211"/>
                  </a:cubicBezTo>
                  <a:cubicBezTo>
                    <a:pt x="700" y="175"/>
                    <a:pt x="692" y="164"/>
                    <a:pt x="681" y="155"/>
                  </a:cubicBezTo>
                  <a:cubicBezTo>
                    <a:pt x="658" y="131"/>
                    <a:pt x="649" y="121"/>
                    <a:pt x="641" y="111"/>
                  </a:cubicBezTo>
                  <a:cubicBezTo>
                    <a:pt x="610" y="82"/>
                    <a:pt x="609" y="78"/>
                    <a:pt x="605" y="77"/>
                  </a:cubicBezTo>
                  <a:cubicBezTo>
                    <a:pt x="581" y="54"/>
                    <a:pt x="580" y="50"/>
                    <a:pt x="575" y="50"/>
                  </a:cubicBezTo>
                  <a:cubicBezTo>
                    <a:pt x="534" y="16"/>
                    <a:pt x="534" y="11"/>
                    <a:pt x="530" y="10"/>
                  </a:cubicBezTo>
                  <a:cubicBezTo>
                    <a:pt x="503" y="0"/>
                    <a:pt x="503" y="0"/>
                    <a:pt x="503" y="0"/>
                  </a:cubicBezTo>
                  <a:cubicBezTo>
                    <a:pt x="515" y="14"/>
                    <a:pt x="521" y="12"/>
                    <a:pt x="523" y="14"/>
                  </a:cubicBezTo>
                  <a:cubicBezTo>
                    <a:pt x="555" y="41"/>
                    <a:pt x="559" y="45"/>
                    <a:pt x="564" y="48"/>
                  </a:cubicBezTo>
                  <a:cubicBezTo>
                    <a:pt x="590" y="78"/>
                    <a:pt x="596" y="77"/>
                    <a:pt x="598" y="79"/>
                  </a:cubicBezTo>
                  <a:cubicBezTo>
                    <a:pt x="631" y="118"/>
                    <a:pt x="640" y="117"/>
                    <a:pt x="641" y="124"/>
                  </a:cubicBezTo>
                  <a:cubicBezTo>
                    <a:pt x="671" y="148"/>
                    <a:pt x="666" y="158"/>
                    <a:pt x="673" y="155"/>
                  </a:cubicBezTo>
                  <a:cubicBezTo>
                    <a:pt x="715" y="195"/>
                    <a:pt x="722" y="205"/>
                    <a:pt x="733" y="211"/>
                  </a:cubicBezTo>
                  <a:cubicBezTo>
                    <a:pt x="774" y="248"/>
                    <a:pt x="776" y="250"/>
                    <a:pt x="777" y="253"/>
                  </a:cubicBezTo>
                  <a:cubicBezTo>
                    <a:pt x="795" y="267"/>
                    <a:pt x="797" y="269"/>
                    <a:pt x="799" y="271"/>
                  </a:cubicBezTo>
                  <a:cubicBezTo>
                    <a:pt x="840" y="300"/>
                    <a:pt x="844" y="307"/>
                    <a:pt x="850" y="312"/>
                  </a:cubicBezTo>
                  <a:cubicBezTo>
                    <a:pt x="924" y="348"/>
                    <a:pt x="925" y="357"/>
                    <a:pt x="934" y="357"/>
                  </a:cubicBezTo>
                  <a:cubicBezTo>
                    <a:pt x="934" y="355"/>
                    <a:pt x="921" y="340"/>
                    <a:pt x="900" y="332"/>
                  </a:cubicBezTo>
                  <a:close/>
                  <a:moveTo>
                    <a:pt x="417" y="167"/>
                  </a:moveTo>
                  <a:cubicBezTo>
                    <a:pt x="412" y="160"/>
                    <a:pt x="403" y="156"/>
                    <a:pt x="398" y="149"/>
                  </a:cubicBezTo>
                  <a:cubicBezTo>
                    <a:pt x="374" y="130"/>
                    <a:pt x="375" y="123"/>
                    <a:pt x="368" y="124"/>
                  </a:cubicBezTo>
                  <a:cubicBezTo>
                    <a:pt x="353" y="108"/>
                    <a:pt x="352" y="106"/>
                    <a:pt x="351" y="104"/>
                  </a:cubicBezTo>
                  <a:cubicBezTo>
                    <a:pt x="329" y="83"/>
                    <a:pt x="329" y="77"/>
                    <a:pt x="326" y="73"/>
                  </a:cubicBezTo>
                  <a:cubicBezTo>
                    <a:pt x="286" y="24"/>
                    <a:pt x="279" y="26"/>
                    <a:pt x="279" y="22"/>
                  </a:cubicBezTo>
                  <a:cubicBezTo>
                    <a:pt x="240" y="0"/>
                    <a:pt x="240" y="0"/>
                    <a:pt x="240" y="0"/>
                  </a:cubicBezTo>
                  <a:cubicBezTo>
                    <a:pt x="256" y="19"/>
                    <a:pt x="265" y="15"/>
                    <a:pt x="263" y="22"/>
                  </a:cubicBezTo>
                  <a:cubicBezTo>
                    <a:pt x="312" y="70"/>
                    <a:pt x="314" y="72"/>
                    <a:pt x="317" y="73"/>
                  </a:cubicBezTo>
                  <a:cubicBezTo>
                    <a:pt x="335" y="90"/>
                    <a:pt x="331" y="99"/>
                    <a:pt x="338" y="98"/>
                  </a:cubicBezTo>
                  <a:cubicBezTo>
                    <a:pt x="376" y="141"/>
                    <a:pt x="389" y="148"/>
                    <a:pt x="400" y="158"/>
                  </a:cubicBezTo>
                  <a:cubicBezTo>
                    <a:pt x="428" y="181"/>
                    <a:pt x="429" y="185"/>
                    <a:pt x="434" y="185"/>
                  </a:cubicBezTo>
                  <a:close/>
                  <a:moveTo>
                    <a:pt x="527" y="235"/>
                  </a:moveTo>
                  <a:cubicBezTo>
                    <a:pt x="526" y="226"/>
                    <a:pt x="513" y="224"/>
                    <a:pt x="519" y="215"/>
                  </a:cubicBezTo>
                  <a:cubicBezTo>
                    <a:pt x="496" y="189"/>
                    <a:pt x="492" y="188"/>
                    <a:pt x="491" y="184"/>
                  </a:cubicBezTo>
                  <a:cubicBezTo>
                    <a:pt x="440" y="113"/>
                    <a:pt x="434" y="113"/>
                    <a:pt x="434" y="108"/>
                  </a:cubicBezTo>
                  <a:cubicBezTo>
                    <a:pt x="423" y="99"/>
                    <a:pt x="423" y="94"/>
                    <a:pt x="421" y="91"/>
                  </a:cubicBezTo>
                  <a:cubicBezTo>
                    <a:pt x="377" y="41"/>
                    <a:pt x="367" y="32"/>
                    <a:pt x="357" y="22"/>
                  </a:cubicBezTo>
                  <a:cubicBezTo>
                    <a:pt x="342" y="7"/>
                    <a:pt x="340" y="6"/>
                    <a:pt x="338" y="6"/>
                  </a:cubicBezTo>
                  <a:cubicBezTo>
                    <a:pt x="319" y="0"/>
                    <a:pt x="319" y="0"/>
                    <a:pt x="319" y="0"/>
                  </a:cubicBezTo>
                  <a:cubicBezTo>
                    <a:pt x="343" y="19"/>
                    <a:pt x="344" y="25"/>
                    <a:pt x="348" y="28"/>
                  </a:cubicBezTo>
                  <a:cubicBezTo>
                    <a:pt x="367" y="41"/>
                    <a:pt x="366" y="48"/>
                    <a:pt x="374" y="48"/>
                  </a:cubicBezTo>
                  <a:cubicBezTo>
                    <a:pt x="399" y="84"/>
                    <a:pt x="410" y="89"/>
                    <a:pt x="414" y="99"/>
                  </a:cubicBezTo>
                  <a:cubicBezTo>
                    <a:pt x="464" y="158"/>
                    <a:pt x="467" y="158"/>
                    <a:pt x="468" y="161"/>
                  </a:cubicBezTo>
                  <a:cubicBezTo>
                    <a:pt x="497" y="204"/>
                    <a:pt x="491" y="197"/>
                    <a:pt x="489" y="197"/>
                  </a:cubicBezTo>
                  <a:cubicBezTo>
                    <a:pt x="469" y="181"/>
                    <a:pt x="467" y="179"/>
                    <a:pt x="465" y="177"/>
                  </a:cubicBezTo>
                  <a:cubicBezTo>
                    <a:pt x="441" y="152"/>
                    <a:pt x="434" y="155"/>
                    <a:pt x="435" y="150"/>
                  </a:cubicBezTo>
                  <a:cubicBezTo>
                    <a:pt x="421" y="129"/>
                    <a:pt x="412" y="132"/>
                    <a:pt x="414" y="125"/>
                  </a:cubicBezTo>
                  <a:cubicBezTo>
                    <a:pt x="401" y="106"/>
                    <a:pt x="395" y="108"/>
                    <a:pt x="395" y="103"/>
                  </a:cubicBezTo>
                  <a:cubicBezTo>
                    <a:pt x="363" y="74"/>
                    <a:pt x="362" y="68"/>
                    <a:pt x="356" y="65"/>
                  </a:cubicBezTo>
                  <a:cubicBezTo>
                    <a:pt x="338" y="45"/>
                    <a:pt x="336" y="44"/>
                    <a:pt x="335" y="41"/>
                  </a:cubicBezTo>
                  <a:cubicBezTo>
                    <a:pt x="308" y="17"/>
                    <a:pt x="306" y="15"/>
                    <a:pt x="303" y="14"/>
                  </a:cubicBezTo>
                  <a:cubicBezTo>
                    <a:pt x="275" y="0"/>
                    <a:pt x="275" y="0"/>
                    <a:pt x="275" y="0"/>
                  </a:cubicBezTo>
                  <a:cubicBezTo>
                    <a:pt x="299" y="19"/>
                    <a:pt x="304" y="24"/>
                    <a:pt x="307" y="29"/>
                  </a:cubicBezTo>
                  <a:cubicBezTo>
                    <a:pt x="332" y="48"/>
                    <a:pt x="330" y="56"/>
                    <a:pt x="337" y="54"/>
                  </a:cubicBezTo>
                  <a:cubicBezTo>
                    <a:pt x="368" y="81"/>
                    <a:pt x="367" y="87"/>
                    <a:pt x="369" y="90"/>
                  </a:cubicBezTo>
                  <a:cubicBezTo>
                    <a:pt x="398" y="119"/>
                    <a:pt x="406" y="128"/>
                    <a:pt x="413" y="138"/>
                  </a:cubicBezTo>
                  <a:cubicBezTo>
                    <a:pt x="435" y="161"/>
                    <a:pt x="441" y="161"/>
                    <a:pt x="441" y="165"/>
                  </a:cubicBezTo>
                  <a:cubicBezTo>
                    <a:pt x="525" y="234"/>
                    <a:pt x="526" y="240"/>
                    <a:pt x="529" y="243"/>
                  </a:cubicBezTo>
                  <a:close/>
                  <a:moveTo>
                    <a:pt x="1152" y="2099"/>
                  </a:moveTo>
                  <a:cubicBezTo>
                    <a:pt x="1150" y="2096"/>
                    <a:pt x="1154" y="2087"/>
                    <a:pt x="1150" y="2088"/>
                  </a:cubicBezTo>
                  <a:cubicBezTo>
                    <a:pt x="1138" y="2039"/>
                    <a:pt x="1133" y="2035"/>
                    <a:pt x="1134" y="2025"/>
                  </a:cubicBezTo>
                  <a:cubicBezTo>
                    <a:pt x="1111" y="1981"/>
                    <a:pt x="1109" y="1965"/>
                    <a:pt x="1102" y="1955"/>
                  </a:cubicBezTo>
                  <a:cubicBezTo>
                    <a:pt x="1091" y="1924"/>
                    <a:pt x="1085" y="1926"/>
                    <a:pt x="1086" y="1920"/>
                  </a:cubicBezTo>
                  <a:cubicBezTo>
                    <a:pt x="1073" y="1890"/>
                    <a:pt x="1072" y="1887"/>
                    <a:pt x="1069" y="1885"/>
                  </a:cubicBezTo>
                  <a:cubicBezTo>
                    <a:pt x="1052" y="1843"/>
                    <a:pt x="1043" y="1843"/>
                    <a:pt x="1043" y="1835"/>
                  </a:cubicBezTo>
                  <a:cubicBezTo>
                    <a:pt x="1003" y="1780"/>
                    <a:pt x="996" y="1770"/>
                    <a:pt x="988" y="1761"/>
                  </a:cubicBezTo>
                  <a:cubicBezTo>
                    <a:pt x="1012" y="1803"/>
                    <a:pt x="1016" y="1808"/>
                    <a:pt x="1021" y="1813"/>
                  </a:cubicBezTo>
                  <a:cubicBezTo>
                    <a:pt x="1030" y="1837"/>
                    <a:pt x="1036" y="1835"/>
                    <a:pt x="1036" y="1839"/>
                  </a:cubicBezTo>
                  <a:cubicBezTo>
                    <a:pt x="1046" y="1859"/>
                    <a:pt x="1050" y="1860"/>
                    <a:pt x="1049" y="1865"/>
                  </a:cubicBezTo>
                  <a:cubicBezTo>
                    <a:pt x="1067" y="1896"/>
                    <a:pt x="1069" y="1900"/>
                    <a:pt x="1071" y="1903"/>
                  </a:cubicBezTo>
                  <a:cubicBezTo>
                    <a:pt x="1092" y="1948"/>
                    <a:pt x="1092" y="1955"/>
                    <a:pt x="1095" y="1959"/>
                  </a:cubicBezTo>
                  <a:cubicBezTo>
                    <a:pt x="1123" y="2041"/>
                    <a:pt x="1129" y="2042"/>
                    <a:pt x="1130" y="2049"/>
                  </a:cubicBezTo>
                  <a:cubicBezTo>
                    <a:pt x="1150" y="2114"/>
                    <a:pt x="1150" y="2117"/>
                    <a:pt x="1150" y="2121"/>
                  </a:cubicBezTo>
                  <a:cubicBezTo>
                    <a:pt x="1151" y="2128"/>
                    <a:pt x="1142" y="2118"/>
                    <a:pt x="1139" y="2103"/>
                  </a:cubicBezTo>
                  <a:cubicBezTo>
                    <a:pt x="1126" y="2078"/>
                    <a:pt x="1123" y="2071"/>
                    <a:pt x="1119" y="2066"/>
                  </a:cubicBezTo>
                  <a:cubicBezTo>
                    <a:pt x="1108" y="2039"/>
                    <a:pt x="1106" y="2032"/>
                    <a:pt x="1099" y="2029"/>
                  </a:cubicBezTo>
                  <a:cubicBezTo>
                    <a:pt x="1078" y="1982"/>
                    <a:pt x="1076" y="1975"/>
                    <a:pt x="1071" y="1970"/>
                  </a:cubicBezTo>
                  <a:cubicBezTo>
                    <a:pt x="1048" y="1932"/>
                    <a:pt x="1047" y="1928"/>
                    <a:pt x="1047" y="1924"/>
                  </a:cubicBezTo>
                  <a:cubicBezTo>
                    <a:pt x="1030" y="1888"/>
                    <a:pt x="1021" y="1887"/>
                    <a:pt x="1021" y="1879"/>
                  </a:cubicBezTo>
                  <a:cubicBezTo>
                    <a:pt x="1008" y="1846"/>
                    <a:pt x="1000" y="1840"/>
                    <a:pt x="999" y="1846"/>
                  </a:cubicBezTo>
                  <a:cubicBezTo>
                    <a:pt x="1015" y="1873"/>
                    <a:pt x="1017" y="1885"/>
                    <a:pt x="1023" y="1892"/>
                  </a:cubicBezTo>
                  <a:cubicBezTo>
                    <a:pt x="1045" y="1935"/>
                    <a:pt x="1047" y="1939"/>
                    <a:pt x="1049" y="1944"/>
                  </a:cubicBezTo>
                  <a:cubicBezTo>
                    <a:pt x="1065" y="1974"/>
                    <a:pt x="1066" y="1974"/>
                    <a:pt x="1067" y="1974"/>
                  </a:cubicBezTo>
                  <a:cubicBezTo>
                    <a:pt x="1082" y="2010"/>
                    <a:pt x="1086" y="2011"/>
                    <a:pt x="1086" y="2018"/>
                  </a:cubicBezTo>
                  <a:cubicBezTo>
                    <a:pt x="1103" y="2056"/>
                    <a:pt x="1107" y="2058"/>
                    <a:pt x="1110" y="2062"/>
                  </a:cubicBezTo>
                  <a:cubicBezTo>
                    <a:pt x="1141" y="2137"/>
                    <a:pt x="1147" y="2139"/>
                    <a:pt x="1147" y="2147"/>
                  </a:cubicBezTo>
                  <a:cubicBezTo>
                    <a:pt x="1165" y="2142"/>
                    <a:pt x="1161" y="2123"/>
                    <a:pt x="1156" y="2105"/>
                  </a:cubicBezTo>
                  <a:close/>
                  <a:moveTo>
                    <a:pt x="1282" y="2121"/>
                  </a:moveTo>
                  <a:cubicBezTo>
                    <a:pt x="1283" y="2117"/>
                    <a:pt x="1286" y="2117"/>
                    <a:pt x="1287" y="2114"/>
                  </a:cubicBezTo>
                  <a:cubicBezTo>
                    <a:pt x="1321" y="2080"/>
                    <a:pt x="1320" y="2072"/>
                    <a:pt x="1326" y="2070"/>
                  </a:cubicBezTo>
                  <a:cubicBezTo>
                    <a:pt x="1347" y="2053"/>
                    <a:pt x="1345" y="2047"/>
                    <a:pt x="1350" y="2049"/>
                  </a:cubicBezTo>
                  <a:cubicBezTo>
                    <a:pt x="1377" y="2021"/>
                    <a:pt x="1391" y="2005"/>
                    <a:pt x="1407" y="1990"/>
                  </a:cubicBezTo>
                  <a:cubicBezTo>
                    <a:pt x="1432" y="1962"/>
                    <a:pt x="1438" y="1960"/>
                    <a:pt x="1439" y="1955"/>
                  </a:cubicBezTo>
                  <a:cubicBezTo>
                    <a:pt x="1473" y="1911"/>
                    <a:pt x="1474" y="1904"/>
                    <a:pt x="1477" y="1898"/>
                  </a:cubicBezTo>
                  <a:cubicBezTo>
                    <a:pt x="1479" y="1880"/>
                    <a:pt x="1478" y="1883"/>
                    <a:pt x="1479" y="1887"/>
                  </a:cubicBezTo>
                  <a:cubicBezTo>
                    <a:pt x="1460" y="1920"/>
                    <a:pt x="1450" y="1925"/>
                    <a:pt x="1446" y="1937"/>
                  </a:cubicBezTo>
                  <a:cubicBezTo>
                    <a:pt x="1410" y="1977"/>
                    <a:pt x="1401" y="1976"/>
                    <a:pt x="1400" y="1983"/>
                  </a:cubicBezTo>
                  <a:cubicBezTo>
                    <a:pt x="1385" y="2005"/>
                    <a:pt x="1376" y="2000"/>
                    <a:pt x="1378" y="2007"/>
                  </a:cubicBezTo>
                  <a:cubicBezTo>
                    <a:pt x="1342" y="2047"/>
                    <a:pt x="1322" y="2057"/>
                    <a:pt x="1309" y="2075"/>
                  </a:cubicBezTo>
                  <a:cubicBezTo>
                    <a:pt x="1286" y="2101"/>
                    <a:pt x="1285" y="2104"/>
                    <a:pt x="1282" y="2105"/>
                  </a:cubicBezTo>
                  <a:cubicBezTo>
                    <a:pt x="1265" y="2129"/>
                    <a:pt x="1263" y="2131"/>
                    <a:pt x="1261" y="2131"/>
                  </a:cubicBezTo>
                  <a:cubicBezTo>
                    <a:pt x="1251" y="2152"/>
                    <a:pt x="1245" y="2151"/>
                    <a:pt x="1248" y="2158"/>
                  </a:cubicBezTo>
                  <a:cubicBezTo>
                    <a:pt x="1262" y="2152"/>
                    <a:pt x="1267" y="2142"/>
                    <a:pt x="1272" y="2131"/>
                  </a:cubicBezTo>
                  <a:close/>
                  <a:moveTo>
                    <a:pt x="1252" y="2121"/>
                  </a:moveTo>
                  <a:cubicBezTo>
                    <a:pt x="1253" y="2116"/>
                    <a:pt x="1258" y="2113"/>
                    <a:pt x="1261" y="2110"/>
                  </a:cubicBezTo>
                  <a:cubicBezTo>
                    <a:pt x="1292" y="2075"/>
                    <a:pt x="1292" y="2069"/>
                    <a:pt x="1296" y="2066"/>
                  </a:cubicBezTo>
                  <a:cubicBezTo>
                    <a:pt x="1325" y="2042"/>
                    <a:pt x="1328" y="2032"/>
                    <a:pt x="1337" y="2027"/>
                  </a:cubicBezTo>
                  <a:cubicBezTo>
                    <a:pt x="1357" y="2004"/>
                    <a:pt x="1360" y="2005"/>
                    <a:pt x="1361" y="2003"/>
                  </a:cubicBezTo>
                  <a:cubicBezTo>
                    <a:pt x="1379" y="1988"/>
                    <a:pt x="1381" y="1987"/>
                    <a:pt x="1383" y="1985"/>
                  </a:cubicBezTo>
                  <a:cubicBezTo>
                    <a:pt x="1395" y="1974"/>
                    <a:pt x="1393" y="1969"/>
                    <a:pt x="1398" y="1970"/>
                  </a:cubicBezTo>
                  <a:cubicBezTo>
                    <a:pt x="1429" y="1937"/>
                    <a:pt x="1430" y="1935"/>
                    <a:pt x="1431" y="1933"/>
                  </a:cubicBezTo>
                  <a:cubicBezTo>
                    <a:pt x="1448" y="1913"/>
                    <a:pt x="1452" y="1911"/>
                    <a:pt x="1453" y="1905"/>
                  </a:cubicBezTo>
                  <a:cubicBezTo>
                    <a:pt x="1484" y="1849"/>
                    <a:pt x="1489" y="1848"/>
                    <a:pt x="1485" y="1844"/>
                  </a:cubicBezTo>
                  <a:cubicBezTo>
                    <a:pt x="1498" y="1819"/>
                    <a:pt x="1499" y="1815"/>
                    <a:pt x="1503" y="1813"/>
                  </a:cubicBezTo>
                  <a:cubicBezTo>
                    <a:pt x="1479" y="1838"/>
                    <a:pt x="1484" y="1853"/>
                    <a:pt x="1477" y="1855"/>
                  </a:cubicBezTo>
                  <a:cubicBezTo>
                    <a:pt x="1464" y="1882"/>
                    <a:pt x="1459" y="1886"/>
                    <a:pt x="1455" y="1892"/>
                  </a:cubicBezTo>
                  <a:cubicBezTo>
                    <a:pt x="1437" y="1912"/>
                    <a:pt x="1434" y="1918"/>
                    <a:pt x="1431" y="1922"/>
                  </a:cubicBezTo>
                  <a:cubicBezTo>
                    <a:pt x="1408" y="1942"/>
                    <a:pt x="1402" y="1953"/>
                    <a:pt x="1394" y="1961"/>
                  </a:cubicBezTo>
                  <a:cubicBezTo>
                    <a:pt x="1356" y="1988"/>
                    <a:pt x="1360" y="1997"/>
                    <a:pt x="1354" y="1996"/>
                  </a:cubicBezTo>
                  <a:cubicBezTo>
                    <a:pt x="1337" y="2014"/>
                    <a:pt x="1333" y="2016"/>
                    <a:pt x="1330" y="2018"/>
                  </a:cubicBezTo>
                  <a:cubicBezTo>
                    <a:pt x="1304" y="2043"/>
                    <a:pt x="1304" y="2048"/>
                    <a:pt x="1300" y="2049"/>
                  </a:cubicBezTo>
                  <a:cubicBezTo>
                    <a:pt x="1281" y="2070"/>
                    <a:pt x="1275" y="2075"/>
                    <a:pt x="1269" y="2079"/>
                  </a:cubicBezTo>
                  <a:cubicBezTo>
                    <a:pt x="1247" y="2112"/>
                    <a:pt x="1245" y="2113"/>
                    <a:pt x="1243" y="2114"/>
                  </a:cubicBezTo>
                  <a:cubicBezTo>
                    <a:pt x="1247" y="2103"/>
                    <a:pt x="1247" y="2098"/>
                    <a:pt x="1250" y="2094"/>
                  </a:cubicBezTo>
                  <a:cubicBezTo>
                    <a:pt x="1275" y="2064"/>
                    <a:pt x="1275" y="2058"/>
                    <a:pt x="1278" y="2055"/>
                  </a:cubicBezTo>
                  <a:cubicBezTo>
                    <a:pt x="1312" y="2008"/>
                    <a:pt x="1335" y="1985"/>
                    <a:pt x="1359" y="1964"/>
                  </a:cubicBezTo>
                  <a:cubicBezTo>
                    <a:pt x="1384" y="1931"/>
                    <a:pt x="1387" y="1930"/>
                    <a:pt x="1387" y="1924"/>
                  </a:cubicBezTo>
                  <a:cubicBezTo>
                    <a:pt x="1413" y="1898"/>
                    <a:pt x="1413" y="1892"/>
                    <a:pt x="1418" y="1892"/>
                  </a:cubicBezTo>
                  <a:cubicBezTo>
                    <a:pt x="1427" y="1879"/>
                    <a:pt x="1429" y="1875"/>
                    <a:pt x="1431" y="1872"/>
                  </a:cubicBezTo>
                  <a:cubicBezTo>
                    <a:pt x="1422" y="1877"/>
                    <a:pt x="1419" y="1882"/>
                    <a:pt x="1416" y="1885"/>
                  </a:cubicBezTo>
                  <a:cubicBezTo>
                    <a:pt x="1370" y="1932"/>
                    <a:pt x="1368" y="1937"/>
                    <a:pt x="1365" y="1942"/>
                  </a:cubicBezTo>
                  <a:cubicBezTo>
                    <a:pt x="1347" y="1957"/>
                    <a:pt x="1348" y="1963"/>
                    <a:pt x="1344" y="1961"/>
                  </a:cubicBezTo>
                  <a:cubicBezTo>
                    <a:pt x="1310" y="1997"/>
                    <a:pt x="1311" y="2001"/>
                    <a:pt x="1309" y="2003"/>
                  </a:cubicBezTo>
                  <a:cubicBezTo>
                    <a:pt x="1290" y="2031"/>
                    <a:pt x="1278" y="2034"/>
                    <a:pt x="1276" y="2046"/>
                  </a:cubicBezTo>
                  <a:cubicBezTo>
                    <a:pt x="1263" y="2059"/>
                    <a:pt x="1262" y="2063"/>
                    <a:pt x="1256" y="2066"/>
                  </a:cubicBezTo>
                  <a:cubicBezTo>
                    <a:pt x="1229" y="2114"/>
                    <a:pt x="1229" y="2119"/>
                    <a:pt x="1226" y="2121"/>
                  </a:cubicBezTo>
                  <a:cubicBezTo>
                    <a:pt x="1210" y="2155"/>
                    <a:pt x="1209" y="2158"/>
                    <a:pt x="1208" y="2160"/>
                  </a:cubicBezTo>
                  <a:cubicBezTo>
                    <a:pt x="1234" y="2148"/>
                    <a:pt x="1239" y="2141"/>
                    <a:pt x="1243" y="2131"/>
                  </a:cubicBezTo>
                  <a:close/>
                  <a:moveTo>
                    <a:pt x="1095" y="2090"/>
                  </a:moveTo>
                  <a:cubicBezTo>
                    <a:pt x="1092" y="2080"/>
                    <a:pt x="1087" y="2072"/>
                    <a:pt x="1082" y="2064"/>
                  </a:cubicBezTo>
                  <a:cubicBezTo>
                    <a:pt x="1051" y="2009"/>
                    <a:pt x="1049" y="2005"/>
                    <a:pt x="1045" y="2003"/>
                  </a:cubicBezTo>
                  <a:cubicBezTo>
                    <a:pt x="1032" y="1967"/>
                    <a:pt x="1032" y="1961"/>
                    <a:pt x="1030" y="1957"/>
                  </a:cubicBezTo>
                  <a:cubicBezTo>
                    <a:pt x="1015" y="1906"/>
                    <a:pt x="1012" y="1903"/>
                    <a:pt x="1012" y="1896"/>
                  </a:cubicBezTo>
                  <a:cubicBezTo>
                    <a:pt x="1003" y="1886"/>
                    <a:pt x="1010" y="1901"/>
                    <a:pt x="1012" y="1920"/>
                  </a:cubicBezTo>
                  <a:cubicBezTo>
                    <a:pt x="1029" y="2003"/>
                    <a:pt x="1034" y="2018"/>
                    <a:pt x="1038" y="2033"/>
                  </a:cubicBezTo>
                  <a:cubicBezTo>
                    <a:pt x="1048" y="2064"/>
                    <a:pt x="1051" y="2072"/>
                    <a:pt x="1056" y="2077"/>
                  </a:cubicBezTo>
                  <a:cubicBezTo>
                    <a:pt x="1101" y="2160"/>
                    <a:pt x="1101" y="2160"/>
                    <a:pt x="1101" y="2160"/>
                  </a:cubicBezTo>
                  <a:cubicBezTo>
                    <a:pt x="1097" y="2151"/>
                    <a:pt x="1093" y="2150"/>
                    <a:pt x="1093" y="2142"/>
                  </a:cubicBezTo>
                  <a:cubicBezTo>
                    <a:pt x="1069" y="2093"/>
                    <a:pt x="1058" y="2074"/>
                    <a:pt x="1051" y="2051"/>
                  </a:cubicBezTo>
                  <a:cubicBezTo>
                    <a:pt x="1037" y="2005"/>
                    <a:pt x="1030" y="1997"/>
                    <a:pt x="1030" y="1983"/>
                  </a:cubicBezTo>
                  <a:cubicBezTo>
                    <a:pt x="1058" y="2041"/>
                    <a:pt x="1062" y="2045"/>
                    <a:pt x="1064" y="2051"/>
                  </a:cubicBezTo>
                  <a:cubicBezTo>
                    <a:pt x="1085" y="2092"/>
                    <a:pt x="1091" y="2094"/>
                    <a:pt x="1093" y="2101"/>
                  </a:cubicBezTo>
                  <a:cubicBezTo>
                    <a:pt x="1127" y="2147"/>
                    <a:pt x="1120" y="2159"/>
                    <a:pt x="1126" y="2158"/>
                  </a:cubicBezTo>
                  <a:cubicBezTo>
                    <a:pt x="1131" y="2147"/>
                    <a:pt x="1123" y="2137"/>
                    <a:pt x="1117" y="2125"/>
                  </a:cubicBezTo>
                  <a:close/>
                  <a:moveTo>
                    <a:pt x="1062" y="2155"/>
                  </a:moveTo>
                  <a:cubicBezTo>
                    <a:pt x="1062" y="2152"/>
                    <a:pt x="1061" y="2150"/>
                    <a:pt x="1058" y="2149"/>
                  </a:cubicBezTo>
                  <a:cubicBezTo>
                    <a:pt x="1061" y="2142"/>
                    <a:pt x="1051" y="2147"/>
                    <a:pt x="1054" y="2140"/>
                  </a:cubicBezTo>
                  <a:cubicBezTo>
                    <a:pt x="1048" y="2137"/>
                    <a:pt x="1047" y="2129"/>
                    <a:pt x="1040" y="2127"/>
                  </a:cubicBezTo>
                  <a:cubicBezTo>
                    <a:pt x="1037" y="2113"/>
                    <a:pt x="1027" y="2105"/>
                    <a:pt x="1019" y="2097"/>
                  </a:cubicBezTo>
                  <a:cubicBezTo>
                    <a:pt x="1017" y="2106"/>
                    <a:pt x="1026" y="2106"/>
                    <a:pt x="1027" y="2112"/>
                  </a:cubicBezTo>
                  <a:cubicBezTo>
                    <a:pt x="1028" y="2119"/>
                    <a:pt x="1036" y="2120"/>
                    <a:pt x="1036" y="2127"/>
                  </a:cubicBezTo>
                  <a:cubicBezTo>
                    <a:pt x="1045" y="2135"/>
                    <a:pt x="1050" y="2146"/>
                    <a:pt x="1058" y="2155"/>
                  </a:cubicBezTo>
                  <a:cubicBezTo>
                    <a:pt x="1059" y="2157"/>
                    <a:pt x="1060" y="2159"/>
                    <a:pt x="1061" y="2160"/>
                  </a:cubicBezTo>
                  <a:cubicBezTo>
                    <a:pt x="1067" y="2160"/>
                    <a:pt x="1067" y="2160"/>
                    <a:pt x="1067" y="2160"/>
                  </a:cubicBezTo>
                  <a:cubicBezTo>
                    <a:pt x="1066" y="2158"/>
                    <a:pt x="1066" y="2155"/>
                    <a:pt x="1062" y="2155"/>
                  </a:cubicBezTo>
                  <a:close/>
                </a:path>
              </a:pathLst>
            </a:custGeom>
            <a:solidFill>
              <a:schemeClr val="accent1">
                <a:lumMod val="40000"/>
                <a:lumOff val="60000"/>
              </a:schemeClr>
            </a:solidFill>
            <a:ln>
              <a:noFill/>
            </a:ln>
          </p:spPr>
        </p:sp>
        <p:sp>
          <p:nvSpPr>
            <p:cNvPr id="24" name="Freeform 13">
              <a:extLst>
                <a:ext uri="{FF2B5EF4-FFF2-40B4-BE49-F238E27FC236}">
                  <a16:creationId xmlns:a16="http://schemas.microsoft.com/office/drawing/2014/main" id="{05474103-4A93-4198-B2FA-45EC74FD528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0" y="3175"/>
              <a:ext cx="12198350" cy="6875463"/>
            </a:xfrm>
            <a:custGeom>
              <a:avLst/>
              <a:gdLst/>
              <a:ahLst/>
              <a:cxnLst/>
              <a:rect l="0" t="0" r="r" b="b"/>
              <a:pathLst>
                <a:path w="3840" h="2163">
                  <a:moveTo>
                    <a:pt x="3809" y="960"/>
                  </a:moveTo>
                  <a:cubicBezTo>
                    <a:pt x="3796" y="975"/>
                    <a:pt x="3783" y="990"/>
                    <a:pt x="3772" y="1010"/>
                  </a:cubicBezTo>
                  <a:cubicBezTo>
                    <a:pt x="3769" y="1017"/>
                    <a:pt x="3766" y="1024"/>
                    <a:pt x="3763" y="1030"/>
                  </a:cubicBezTo>
                  <a:cubicBezTo>
                    <a:pt x="3771" y="1037"/>
                    <a:pt x="3769" y="1017"/>
                    <a:pt x="3775" y="1019"/>
                  </a:cubicBezTo>
                  <a:cubicBezTo>
                    <a:pt x="3774" y="1010"/>
                    <a:pt x="3779" y="1009"/>
                    <a:pt x="3783" y="1001"/>
                  </a:cubicBezTo>
                  <a:cubicBezTo>
                    <a:pt x="3787" y="996"/>
                    <a:pt x="3792" y="991"/>
                    <a:pt x="3796" y="985"/>
                  </a:cubicBezTo>
                  <a:cubicBezTo>
                    <a:pt x="3798" y="980"/>
                    <a:pt x="3802" y="982"/>
                    <a:pt x="3803" y="976"/>
                  </a:cubicBezTo>
                  <a:cubicBezTo>
                    <a:pt x="3807" y="980"/>
                    <a:pt x="3805" y="966"/>
                    <a:pt x="3810" y="970"/>
                  </a:cubicBezTo>
                  <a:cubicBezTo>
                    <a:pt x="3815" y="965"/>
                    <a:pt x="3819" y="960"/>
                    <a:pt x="3824" y="954"/>
                  </a:cubicBezTo>
                  <a:cubicBezTo>
                    <a:pt x="3826" y="952"/>
                    <a:pt x="3829" y="950"/>
                    <a:pt x="3831" y="948"/>
                  </a:cubicBezTo>
                  <a:cubicBezTo>
                    <a:pt x="3834" y="948"/>
                    <a:pt x="3835" y="940"/>
                    <a:pt x="3838" y="942"/>
                  </a:cubicBezTo>
                  <a:cubicBezTo>
                    <a:pt x="3839" y="941"/>
                    <a:pt x="3840" y="940"/>
                    <a:pt x="3840" y="940"/>
                  </a:cubicBezTo>
                  <a:cubicBezTo>
                    <a:pt x="3840" y="930"/>
                    <a:pt x="3840" y="930"/>
                    <a:pt x="3840" y="930"/>
                  </a:cubicBezTo>
                  <a:cubicBezTo>
                    <a:pt x="3837" y="933"/>
                    <a:pt x="3833" y="935"/>
                    <a:pt x="3830" y="938"/>
                  </a:cubicBezTo>
                  <a:cubicBezTo>
                    <a:pt x="3824" y="947"/>
                    <a:pt x="3817" y="953"/>
                    <a:pt x="3809" y="960"/>
                  </a:cubicBezTo>
                  <a:close/>
                  <a:moveTo>
                    <a:pt x="3827" y="880"/>
                  </a:moveTo>
                  <a:cubicBezTo>
                    <a:pt x="3818" y="885"/>
                    <a:pt x="3810" y="891"/>
                    <a:pt x="3802" y="898"/>
                  </a:cubicBezTo>
                  <a:cubicBezTo>
                    <a:pt x="3795" y="906"/>
                    <a:pt x="3785" y="910"/>
                    <a:pt x="3779" y="921"/>
                  </a:cubicBezTo>
                  <a:cubicBezTo>
                    <a:pt x="3770" y="926"/>
                    <a:pt x="3764" y="938"/>
                    <a:pt x="3757" y="945"/>
                  </a:cubicBezTo>
                  <a:cubicBezTo>
                    <a:pt x="3754" y="951"/>
                    <a:pt x="3748" y="950"/>
                    <a:pt x="3746" y="959"/>
                  </a:cubicBezTo>
                  <a:cubicBezTo>
                    <a:pt x="3743" y="958"/>
                    <a:pt x="3742" y="963"/>
                    <a:pt x="3740" y="966"/>
                  </a:cubicBezTo>
                  <a:cubicBezTo>
                    <a:pt x="3738" y="965"/>
                    <a:pt x="3735" y="971"/>
                    <a:pt x="3738" y="972"/>
                  </a:cubicBezTo>
                  <a:cubicBezTo>
                    <a:pt x="3746" y="962"/>
                    <a:pt x="3754" y="953"/>
                    <a:pt x="3762" y="942"/>
                  </a:cubicBezTo>
                  <a:cubicBezTo>
                    <a:pt x="3773" y="939"/>
                    <a:pt x="3778" y="921"/>
                    <a:pt x="3789" y="918"/>
                  </a:cubicBezTo>
                  <a:cubicBezTo>
                    <a:pt x="3792" y="911"/>
                    <a:pt x="3799" y="912"/>
                    <a:pt x="3802" y="905"/>
                  </a:cubicBezTo>
                  <a:cubicBezTo>
                    <a:pt x="3807" y="902"/>
                    <a:pt x="3812" y="899"/>
                    <a:pt x="3816" y="894"/>
                  </a:cubicBezTo>
                  <a:cubicBezTo>
                    <a:pt x="3817" y="891"/>
                    <a:pt x="3822" y="895"/>
                    <a:pt x="3822" y="890"/>
                  </a:cubicBezTo>
                  <a:cubicBezTo>
                    <a:pt x="3826" y="891"/>
                    <a:pt x="3827" y="884"/>
                    <a:pt x="3831" y="886"/>
                  </a:cubicBezTo>
                  <a:cubicBezTo>
                    <a:pt x="3833" y="882"/>
                    <a:pt x="3837" y="881"/>
                    <a:pt x="3840" y="879"/>
                  </a:cubicBezTo>
                  <a:cubicBezTo>
                    <a:pt x="3840" y="871"/>
                    <a:pt x="3840" y="871"/>
                    <a:pt x="3840" y="871"/>
                  </a:cubicBezTo>
                  <a:cubicBezTo>
                    <a:pt x="3840" y="871"/>
                    <a:pt x="3840" y="871"/>
                    <a:pt x="3840" y="871"/>
                  </a:cubicBezTo>
                  <a:cubicBezTo>
                    <a:pt x="3835" y="872"/>
                    <a:pt x="3831" y="878"/>
                    <a:pt x="3827" y="880"/>
                  </a:cubicBezTo>
                  <a:close/>
                  <a:moveTo>
                    <a:pt x="3837" y="806"/>
                  </a:moveTo>
                  <a:cubicBezTo>
                    <a:pt x="3836" y="810"/>
                    <a:pt x="3827" y="812"/>
                    <a:pt x="3832" y="816"/>
                  </a:cubicBezTo>
                  <a:cubicBezTo>
                    <a:pt x="3835" y="814"/>
                    <a:pt x="3837" y="812"/>
                    <a:pt x="3840" y="810"/>
                  </a:cubicBezTo>
                  <a:cubicBezTo>
                    <a:pt x="3840" y="804"/>
                    <a:pt x="3840" y="804"/>
                    <a:pt x="3840" y="804"/>
                  </a:cubicBezTo>
                  <a:cubicBezTo>
                    <a:pt x="3839" y="804"/>
                    <a:pt x="3838" y="805"/>
                    <a:pt x="3837" y="806"/>
                  </a:cubicBezTo>
                  <a:close/>
                  <a:moveTo>
                    <a:pt x="2318" y="205"/>
                  </a:moveTo>
                  <a:cubicBezTo>
                    <a:pt x="2319" y="200"/>
                    <a:pt x="2323" y="198"/>
                    <a:pt x="2322" y="192"/>
                  </a:cubicBezTo>
                  <a:cubicBezTo>
                    <a:pt x="2351" y="148"/>
                    <a:pt x="2361" y="145"/>
                    <a:pt x="2364" y="135"/>
                  </a:cubicBezTo>
                  <a:cubicBezTo>
                    <a:pt x="2383" y="109"/>
                    <a:pt x="2387" y="107"/>
                    <a:pt x="2388" y="102"/>
                  </a:cubicBezTo>
                  <a:cubicBezTo>
                    <a:pt x="2419" y="61"/>
                    <a:pt x="2429" y="59"/>
                    <a:pt x="2434" y="50"/>
                  </a:cubicBezTo>
                  <a:cubicBezTo>
                    <a:pt x="2462" y="20"/>
                    <a:pt x="2474" y="12"/>
                    <a:pt x="2481" y="0"/>
                  </a:cubicBezTo>
                  <a:cubicBezTo>
                    <a:pt x="2462" y="9"/>
                    <a:pt x="2460" y="16"/>
                    <a:pt x="2453" y="19"/>
                  </a:cubicBezTo>
                  <a:cubicBezTo>
                    <a:pt x="2438" y="35"/>
                    <a:pt x="2436" y="37"/>
                    <a:pt x="2434" y="39"/>
                  </a:cubicBezTo>
                  <a:cubicBezTo>
                    <a:pt x="2416" y="54"/>
                    <a:pt x="2418" y="60"/>
                    <a:pt x="2412" y="59"/>
                  </a:cubicBezTo>
                  <a:cubicBezTo>
                    <a:pt x="2382" y="92"/>
                    <a:pt x="2384" y="103"/>
                    <a:pt x="2377" y="104"/>
                  </a:cubicBezTo>
                  <a:cubicBezTo>
                    <a:pt x="2361" y="133"/>
                    <a:pt x="2355" y="132"/>
                    <a:pt x="2357" y="139"/>
                  </a:cubicBezTo>
                  <a:cubicBezTo>
                    <a:pt x="2336" y="177"/>
                    <a:pt x="2326" y="171"/>
                    <a:pt x="2329" y="179"/>
                  </a:cubicBezTo>
                  <a:cubicBezTo>
                    <a:pt x="2321" y="199"/>
                    <a:pt x="2312" y="203"/>
                    <a:pt x="2318" y="205"/>
                  </a:cubicBezTo>
                  <a:close/>
                  <a:moveTo>
                    <a:pt x="3826" y="837"/>
                  </a:moveTo>
                  <a:cubicBezTo>
                    <a:pt x="3821" y="839"/>
                    <a:pt x="3818" y="844"/>
                    <a:pt x="3813" y="845"/>
                  </a:cubicBezTo>
                  <a:cubicBezTo>
                    <a:pt x="3805" y="852"/>
                    <a:pt x="3797" y="858"/>
                    <a:pt x="3790" y="867"/>
                  </a:cubicBezTo>
                  <a:cubicBezTo>
                    <a:pt x="3787" y="873"/>
                    <a:pt x="3782" y="871"/>
                    <a:pt x="3780" y="879"/>
                  </a:cubicBezTo>
                  <a:cubicBezTo>
                    <a:pt x="3776" y="877"/>
                    <a:pt x="3776" y="884"/>
                    <a:pt x="3773" y="883"/>
                  </a:cubicBezTo>
                  <a:cubicBezTo>
                    <a:pt x="3772" y="886"/>
                    <a:pt x="3769" y="890"/>
                    <a:pt x="3772" y="892"/>
                  </a:cubicBezTo>
                  <a:cubicBezTo>
                    <a:pt x="3778" y="885"/>
                    <a:pt x="3784" y="877"/>
                    <a:pt x="3792" y="872"/>
                  </a:cubicBezTo>
                  <a:cubicBezTo>
                    <a:pt x="3795" y="867"/>
                    <a:pt x="3799" y="864"/>
                    <a:pt x="3803" y="863"/>
                  </a:cubicBezTo>
                  <a:cubicBezTo>
                    <a:pt x="3806" y="858"/>
                    <a:pt x="3810" y="855"/>
                    <a:pt x="3814" y="853"/>
                  </a:cubicBezTo>
                  <a:cubicBezTo>
                    <a:pt x="3821" y="846"/>
                    <a:pt x="3828" y="841"/>
                    <a:pt x="3836" y="836"/>
                  </a:cubicBezTo>
                  <a:cubicBezTo>
                    <a:pt x="3837" y="837"/>
                    <a:pt x="3839" y="836"/>
                    <a:pt x="3840" y="835"/>
                  </a:cubicBezTo>
                  <a:cubicBezTo>
                    <a:pt x="3840" y="826"/>
                    <a:pt x="3840" y="826"/>
                    <a:pt x="3840" y="826"/>
                  </a:cubicBezTo>
                  <a:cubicBezTo>
                    <a:pt x="3839" y="827"/>
                    <a:pt x="3838" y="827"/>
                    <a:pt x="3837" y="827"/>
                  </a:cubicBezTo>
                  <a:cubicBezTo>
                    <a:pt x="3834" y="831"/>
                    <a:pt x="3830" y="835"/>
                    <a:pt x="3826" y="837"/>
                  </a:cubicBezTo>
                  <a:close/>
                  <a:moveTo>
                    <a:pt x="3819" y="964"/>
                  </a:moveTo>
                  <a:cubicBezTo>
                    <a:pt x="3816" y="970"/>
                    <a:pt x="3810" y="971"/>
                    <a:pt x="3807" y="978"/>
                  </a:cubicBezTo>
                  <a:cubicBezTo>
                    <a:pt x="3801" y="978"/>
                    <a:pt x="3800" y="989"/>
                    <a:pt x="3795" y="989"/>
                  </a:cubicBezTo>
                  <a:cubicBezTo>
                    <a:pt x="3792" y="998"/>
                    <a:pt x="3786" y="999"/>
                    <a:pt x="3783" y="1006"/>
                  </a:cubicBezTo>
                  <a:cubicBezTo>
                    <a:pt x="3787" y="1008"/>
                    <a:pt x="3780" y="1008"/>
                    <a:pt x="3783" y="1011"/>
                  </a:cubicBezTo>
                  <a:cubicBezTo>
                    <a:pt x="3784" y="1015"/>
                    <a:pt x="3774" y="1015"/>
                    <a:pt x="3780" y="1019"/>
                  </a:cubicBezTo>
                  <a:cubicBezTo>
                    <a:pt x="3796" y="998"/>
                    <a:pt x="3813" y="976"/>
                    <a:pt x="3833" y="965"/>
                  </a:cubicBezTo>
                  <a:cubicBezTo>
                    <a:pt x="3835" y="963"/>
                    <a:pt x="3838" y="961"/>
                    <a:pt x="3840" y="959"/>
                  </a:cubicBezTo>
                  <a:cubicBezTo>
                    <a:pt x="3840" y="950"/>
                    <a:pt x="3840" y="950"/>
                    <a:pt x="3840" y="950"/>
                  </a:cubicBezTo>
                  <a:cubicBezTo>
                    <a:pt x="3837" y="952"/>
                    <a:pt x="3835" y="954"/>
                    <a:pt x="3833" y="956"/>
                  </a:cubicBezTo>
                  <a:cubicBezTo>
                    <a:pt x="3827" y="957"/>
                    <a:pt x="3825" y="965"/>
                    <a:pt x="3819" y="964"/>
                  </a:cubicBezTo>
                  <a:close/>
                  <a:moveTo>
                    <a:pt x="3803" y="1109"/>
                  </a:moveTo>
                  <a:cubicBezTo>
                    <a:pt x="3801" y="1112"/>
                    <a:pt x="3798" y="1111"/>
                    <a:pt x="3797" y="1113"/>
                  </a:cubicBezTo>
                  <a:cubicBezTo>
                    <a:pt x="3795" y="1116"/>
                    <a:pt x="3794" y="1121"/>
                    <a:pt x="3791" y="1120"/>
                  </a:cubicBezTo>
                  <a:cubicBezTo>
                    <a:pt x="3786" y="1128"/>
                    <a:pt x="3788" y="1129"/>
                    <a:pt x="3782" y="1136"/>
                  </a:cubicBezTo>
                  <a:cubicBezTo>
                    <a:pt x="3780" y="1142"/>
                    <a:pt x="3777" y="1149"/>
                    <a:pt x="3774" y="1156"/>
                  </a:cubicBezTo>
                  <a:cubicBezTo>
                    <a:pt x="3769" y="1158"/>
                    <a:pt x="3768" y="1168"/>
                    <a:pt x="3775" y="1170"/>
                  </a:cubicBezTo>
                  <a:cubicBezTo>
                    <a:pt x="3776" y="1171"/>
                    <a:pt x="3778" y="1171"/>
                    <a:pt x="3779" y="1172"/>
                  </a:cubicBezTo>
                  <a:cubicBezTo>
                    <a:pt x="3780" y="1169"/>
                    <a:pt x="3780" y="1167"/>
                    <a:pt x="3779" y="1165"/>
                  </a:cubicBezTo>
                  <a:cubicBezTo>
                    <a:pt x="3787" y="1166"/>
                    <a:pt x="3779" y="1160"/>
                    <a:pt x="3780" y="1158"/>
                  </a:cubicBezTo>
                  <a:cubicBezTo>
                    <a:pt x="3785" y="1158"/>
                    <a:pt x="3788" y="1145"/>
                    <a:pt x="3787" y="1142"/>
                  </a:cubicBezTo>
                  <a:cubicBezTo>
                    <a:pt x="3794" y="1141"/>
                    <a:pt x="3796" y="1126"/>
                    <a:pt x="3802" y="1123"/>
                  </a:cubicBezTo>
                  <a:cubicBezTo>
                    <a:pt x="3807" y="1114"/>
                    <a:pt x="3813" y="1109"/>
                    <a:pt x="3818" y="1101"/>
                  </a:cubicBezTo>
                  <a:cubicBezTo>
                    <a:pt x="3823" y="1095"/>
                    <a:pt x="3830" y="1091"/>
                    <a:pt x="3835" y="1084"/>
                  </a:cubicBezTo>
                  <a:cubicBezTo>
                    <a:pt x="3837" y="1084"/>
                    <a:pt x="3838" y="1082"/>
                    <a:pt x="3840" y="1081"/>
                  </a:cubicBezTo>
                  <a:cubicBezTo>
                    <a:pt x="3840" y="1069"/>
                    <a:pt x="3840" y="1069"/>
                    <a:pt x="3840" y="1069"/>
                  </a:cubicBezTo>
                  <a:cubicBezTo>
                    <a:pt x="3836" y="1073"/>
                    <a:pt x="3831" y="1077"/>
                    <a:pt x="3827" y="1081"/>
                  </a:cubicBezTo>
                  <a:cubicBezTo>
                    <a:pt x="3818" y="1089"/>
                    <a:pt x="3811" y="1099"/>
                    <a:pt x="3803" y="1109"/>
                  </a:cubicBezTo>
                  <a:close/>
                  <a:moveTo>
                    <a:pt x="3818" y="1248"/>
                  </a:moveTo>
                  <a:cubicBezTo>
                    <a:pt x="3822" y="1250"/>
                    <a:pt x="3815" y="1258"/>
                    <a:pt x="3822" y="1259"/>
                  </a:cubicBezTo>
                  <a:cubicBezTo>
                    <a:pt x="3826" y="1261"/>
                    <a:pt x="3826" y="1254"/>
                    <a:pt x="3829" y="1255"/>
                  </a:cubicBezTo>
                  <a:cubicBezTo>
                    <a:pt x="3832" y="1250"/>
                    <a:pt x="3832" y="1247"/>
                    <a:pt x="3831" y="1244"/>
                  </a:cubicBezTo>
                  <a:cubicBezTo>
                    <a:pt x="3835" y="1245"/>
                    <a:pt x="3835" y="1240"/>
                    <a:pt x="3834" y="1238"/>
                  </a:cubicBezTo>
                  <a:cubicBezTo>
                    <a:pt x="3839" y="1240"/>
                    <a:pt x="3833" y="1233"/>
                    <a:pt x="3837" y="1230"/>
                  </a:cubicBezTo>
                  <a:cubicBezTo>
                    <a:pt x="3838" y="1228"/>
                    <a:pt x="3839" y="1227"/>
                    <a:pt x="3840" y="1226"/>
                  </a:cubicBezTo>
                  <a:cubicBezTo>
                    <a:pt x="3840" y="1209"/>
                    <a:pt x="3840" y="1209"/>
                    <a:pt x="3840" y="1209"/>
                  </a:cubicBezTo>
                  <a:cubicBezTo>
                    <a:pt x="3835" y="1219"/>
                    <a:pt x="3829" y="1228"/>
                    <a:pt x="3823" y="1236"/>
                  </a:cubicBezTo>
                  <a:cubicBezTo>
                    <a:pt x="3828" y="1240"/>
                    <a:pt x="3819" y="1244"/>
                    <a:pt x="3818" y="1248"/>
                  </a:cubicBezTo>
                  <a:close/>
                  <a:moveTo>
                    <a:pt x="3121" y="2109"/>
                  </a:moveTo>
                  <a:cubicBezTo>
                    <a:pt x="3119" y="2105"/>
                    <a:pt x="3124" y="2102"/>
                    <a:pt x="3118" y="2098"/>
                  </a:cubicBezTo>
                  <a:cubicBezTo>
                    <a:pt x="3121" y="2094"/>
                    <a:pt x="3113" y="2089"/>
                    <a:pt x="3115" y="2086"/>
                  </a:cubicBezTo>
                  <a:cubicBezTo>
                    <a:pt x="3114" y="2077"/>
                    <a:pt x="3111" y="2069"/>
                    <a:pt x="3108" y="2060"/>
                  </a:cubicBezTo>
                  <a:cubicBezTo>
                    <a:pt x="3108" y="2056"/>
                    <a:pt x="3105" y="2053"/>
                    <a:pt x="3104" y="2049"/>
                  </a:cubicBezTo>
                  <a:cubicBezTo>
                    <a:pt x="3103" y="2048"/>
                    <a:pt x="3105" y="2045"/>
                    <a:pt x="3104" y="2043"/>
                  </a:cubicBezTo>
                  <a:cubicBezTo>
                    <a:pt x="3103" y="2041"/>
                    <a:pt x="3099" y="2039"/>
                    <a:pt x="3102" y="2037"/>
                  </a:cubicBezTo>
                  <a:cubicBezTo>
                    <a:pt x="3096" y="2032"/>
                    <a:pt x="3099" y="2028"/>
                    <a:pt x="3093" y="2024"/>
                  </a:cubicBezTo>
                  <a:cubicBezTo>
                    <a:pt x="3095" y="2020"/>
                    <a:pt x="3092" y="2014"/>
                    <a:pt x="3087" y="2017"/>
                  </a:cubicBezTo>
                  <a:cubicBezTo>
                    <a:pt x="3092" y="2025"/>
                    <a:pt x="3088" y="2032"/>
                    <a:pt x="3095" y="2039"/>
                  </a:cubicBezTo>
                  <a:cubicBezTo>
                    <a:pt x="3093" y="2041"/>
                    <a:pt x="3096" y="2042"/>
                    <a:pt x="3096" y="2044"/>
                  </a:cubicBezTo>
                  <a:cubicBezTo>
                    <a:pt x="3097" y="2045"/>
                    <a:pt x="3096" y="2049"/>
                    <a:pt x="3096" y="2050"/>
                  </a:cubicBezTo>
                  <a:cubicBezTo>
                    <a:pt x="3096" y="2051"/>
                    <a:pt x="3098" y="2052"/>
                    <a:pt x="3099" y="2054"/>
                  </a:cubicBezTo>
                  <a:cubicBezTo>
                    <a:pt x="3101" y="2058"/>
                    <a:pt x="3097" y="2059"/>
                    <a:pt x="3101" y="2063"/>
                  </a:cubicBezTo>
                  <a:cubicBezTo>
                    <a:pt x="3106" y="2071"/>
                    <a:pt x="3101" y="2078"/>
                    <a:pt x="3107" y="2087"/>
                  </a:cubicBezTo>
                  <a:cubicBezTo>
                    <a:pt x="3108" y="2094"/>
                    <a:pt x="3109" y="2102"/>
                    <a:pt x="3114" y="2110"/>
                  </a:cubicBezTo>
                  <a:cubicBezTo>
                    <a:pt x="3112" y="2117"/>
                    <a:pt x="3115" y="2125"/>
                    <a:pt x="3115" y="2132"/>
                  </a:cubicBezTo>
                  <a:cubicBezTo>
                    <a:pt x="3119" y="2136"/>
                    <a:pt x="3117" y="2139"/>
                    <a:pt x="3119" y="2143"/>
                  </a:cubicBezTo>
                  <a:cubicBezTo>
                    <a:pt x="3118" y="2145"/>
                    <a:pt x="3120" y="2147"/>
                    <a:pt x="3122" y="2149"/>
                  </a:cubicBezTo>
                  <a:cubicBezTo>
                    <a:pt x="3124" y="2152"/>
                    <a:pt x="3120" y="2153"/>
                    <a:pt x="3121" y="2155"/>
                  </a:cubicBezTo>
                  <a:cubicBezTo>
                    <a:pt x="3122" y="2157"/>
                    <a:pt x="3123" y="2159"/>
                    <a:pt x="3123" y="2160"/>
                  </a:cubicBezTo>
                  <a:cubicBezTo>
                    <a:pt x="3132" y="2160"/>
                    <a:pt x="3132" y="2160"/>
                    <a:pt x="3132" y="2160"/>
                  </a:cubicBezTo>
                  <a:cubicBezTo>
                    <a:pt x="3132" y="2160"/>
                    <a:pt x="3132" y="2159"/>
                    <a:pt x="3132" y="2158"/>
                  </a:cubicBezTo>
                  <a:cubicBezTo>
                    <a:pt x="3129" y="2142"/>
                    <a:pt x="3124" y="2125"/>
                    <a:pt x="3121" y="2109"/>
                  </a:cubicBezTo>
                  <a:close/>
                  <a:moveTo>
                    <a:pt x="3826" y="1017"/>
                  </a:moveTo>
                  <a:cubicBezTo>
                    <a:pt x="3822" y="1025"/>
                    <a:pt x="3814" y="1024"/>
                    <a:pt x="3810" y="1031"/>
                  </a:cubicBezTo>
                  <a:cubicBezTo>
                    <a:pt x="3806" y="1030"/>
                    <a:pt x="3805" y="1038"/>
                    <a:pt x="3801" y="1037"/>
                  </a:cubicBezTo>
                  <a:cubicBezTo>
                    <a:pt x="3798" y="1040"/>
                    <a:pt x="3796" y="1045"/>
                    <a:pt x="3792" y="1045"/>
                  </a:cubicBezTo>
                  <a:cubicBezTo>
                    <a:pt x="3791" y="1047"/>
                    <a:pt x="3790" y="1047"/>
                    <a:pt x="3787" y="1045"/>
                  </a:cubicBezTo>
                  <a:cubicBezTo>
                    <a:pt x="3786" y="1048"/>
                    <a:pt x="3789" y="1049"/>
                    <a:pt x="3787" y="1052"/>
                  </a:cubicBezTo>
                  <a:cubicBezTo>
                    <a:pt x="3783" y="1053"/>
                    <a:pt x="3780" y="1056"/>
                    <a:pt x="3779" y="1061"/>
                  </a:cubicBezTo>
                  <a:cubicBezTo>
                    <a:pt x="3772" y="1066"/>
                    <a:pt x="3768" y="1072"/>
                    <a:pt x="3767" y="1082"/>
                  </a:cubicBezTo>
                  <a:cubicBezTo>
                    <a:pt x="3773" y="1085"/>
                    <a:pt x="3776" y="1078"/>
                    <a:pt x="3778" y="1072"/>
                  </a:cubicBezTo>
                  <a:cubicBezTo>
                    <a:pt x="3782" y="1068"/>
                    <a:pt x="3787" y="1066"/>
                    <a:pt x="3789" y="1058"/>
                  </a:cubicBezTo>
                  <a:cubicBezTo>
                    <a:pt x="3795" y="1059"/>
                    <a:pt x="3798" y="1052"/>
                    <a:pt x="3802" y="1049"/>
                  </a:cubicBezTo>
                  <a:cubicBezTo>
                    <a:pt x="3805" y="1040"/>
                    <a:pt x="3812" y="1044"/>
                    <a:pt x="3815" y="1036"/>
                  </a:cubicBezTo>
                  <a:cubicBezTo>
                    <a:pt x="3824" y="1030"/>
                    <a:pt x="3833" y="1026"/>
                    <a:pt x="3840" y="1015"/>
                  </a:cubicBezTo>
                  <a:cubicBezTo>
                    <a:pt x="3840" y="1007"/>
                    <a:pt x="3840" y="1007"/>
                    <a:pt x="3840" y="1007"/>
                  </a:cubicBezTo>
                  <a:cubicBezTo>
                    <a:pt x="3835" y="1010"/>
                    <a:pt x="3832" y="1017"/>
                    <a:pt x="3826" y="1017"/>
                  </a:cubicBezTo>
                  <a:close/>
                  <a:moveTo>
                    <a:pt x="450" y="2148"/>
                  </a:moveTo>
                  <a:cubicBezTo>
                    <a:pt x="443" y="2147"/>
                    <a:pt x="440" y="2141"/>
                    <a:pt x="432" y="2141"/>
                  </a:cubicBezTo>
                  <a:cubicBezTo>
                    <a:pt x="398" y="2115"/>
                    <a:pt x="391" y="2113"/>
                    <a:pt x="386" y="2109"/>
                  </a:cubicBezTo>
                  <a:cubicBezTo>
                    <a:pt x="312" y="2071"/>
                    <a:pt x="301" y="2066"/>
                    <a:pt x="298" y="2063"/>
                  </a:cubicBezTo>
                  <a:cubicBezTo>
                    <a:pt x="286" y="2058"/>
                    <a:pt x="284" y="2061"/>
                    <a:pt x="285" y="2061"/>
                  </a:cubicBezTo>
                  <a:cubicBezTo>
                    <a:pt x="253" y="2044"/>
                    <a:pt x="241" y="2046"/>
                    <a:pt x="235" y="2041"/>
                  </a:cubicBezTo>
                  <a:cubicBezTo>
                    <a:pt x="141" y="2001"/>
                    <a:pt x="136" y="1995"/>
                    <a:pt x="127" y="1994"/>
                  </a:cubicBezTo>
                  <a:cubicBezTo>
                    <a:pt x="113" y="1982"/>
                    <a:pt x="110" y="1982"/>
                    <a:pt x="111" y="1986"/>
                  </a:cubicBezTo>
                  <a:cubicBezTo>
                    <a:pt x="141" y="2010"/>
                    <a:pt x="141" y="2016"/>
                    <a:pt x="144" y="2019"/>
                  </a:cubicBezTo>
                  <a:cubicBezTo>
                    <a:pt x="143" y="2021"/>
                    <a:pt x="142" y="2027"/>
                    <a:pt x="147" y="2025"/>
                  </a:cubicBezTo>
                  <a:cubicBezTo>
                    <a:pt x="177" y="2058"/>
                    <a:pt x="180" y="2066"/>
                    <a:pt x="187" y="2070"/>
                  </a:cubicBezTo>
                  <a:cubicBezTo>
                    <a:pt x="244" y="2123"/>
                    <a:pt x="247" y="2132"/>
                    <a:pt x="253" y="2138"/>
                  </a:cubicBezTo>
                  <a:cubicBezTo>
                    <a:pt x="283" y="2160"/>
                    <a:pt x="283" y="2160"/>
                    <a:pt x="283" y="2160"/>
                  </a:cubicBezTo>
                  <a:cubicBezTo>
                    <a:pt x="254" y="2126"/>
                    <a:pt x="250" y="2124"/>
                    <a:pt x="247" y="2121"/>
                  </a:cubicBezTo>
                  <a:cubicBezTo>
                    <a:pt x="268" y="2130"/>
                    <a:pt x="274" y="2132"/>
                    <a:pt x="279" y="2136"/>
                  </a:cubicBezTo>
                  <a:cubicBezTo>
                    <a:pt x="313" y="2158"/>
                    <a:pt x="315" y="2159"/>
                    <a:pt x="318" y="2160"/>
                  </a:cubicBezTo>
                  <a:cubicBezTo>
                    <a:pt x="329" y="2157"/>
                    <a:pt x="326" y="2149"/>
                    <a:pt x="315" y="2149"/>
                  </a:cubicBezTo>
                  <a:cubicBezTo>
                    <a:pt x="288" y="2131"/>
                    <a:pt x="286" y="2130"/>
                    <a:pt x="285" y="2127"/>
                  </a:cubicBezTo>
                  <a:cubicBezTo>
                    <a:pt x="259" y="2117"/>
                    <a:pt x="260" y="2107"/>
                    <a:pt x="251" y="2110"/>
                  </a:cubicBezTo>
                  <a:cubicBezTo>
                    <a:pt x="223" y="2093"/>
                    <a:pt x="222" y="2087"/>
                    <a:pt x="216" y="2086"/>
                  </a:cubicBezTo>
                  <a:cubicBezTo>
                    <a:pt x="193" y="2069"/>
                    <a:pt x="184" y="2057"/>
                    <a:pt x="174" y="2047"/>
                  </a:cubicBezTo>
                  <a:cubicBezTo>
                    <a:pt x="206" y="2062"/>
                    <a:pt x="209" y="2064"/>
                    <a:pt x="211" y="2069"/>
                  </a:cubicBezTo>
                  <a:cubicBezTo>
                    <a:pt x="250" y="2097"/>
                    <a:pt x="255" y="2097"/>
                    <a:pt x="259" y="2100"/>
                  </a:cubicBezTo>
                  <a:cubicBezTo>
                    <a:pt x="299" y="2125"/>
                    <a:pt x="305" y="2125"/>
                    <a:pt x="309" y="2127"/>
                  </a:cubicBezTo>
                  <a:cubicBezTo>
                    <a:pt x="332" y="2140"/>
                    <a:pt x="331" y="2143"/>
                    <a:pt x="334" y="2143"/>
                  </a:cubicBezTo>
                  <a:cubicBezTo>
                    <a:pt x="363" y="2158"/>
                    <a:pt x="366" y="2159"/>
                    <a:pt x="369" y="2160"/>
                  </a:cubicBezTo>
                  <a:cubicBezTo>
                    <a:pt x="382" y="2154"/>
                    <a:pt x="375" y="2154"/>
                    <a:pt x="372" y="2149"/>
                  </a:cubicBezTo>
                  <a:cubicBezTo>
                    <a:pt x="323" y="2123"/>
                    <a:pt x="317" y="2125"/>
                    <a:pt x="313" y="2121"/>
                  </a:cubicBezTo>
                  <a:cubicBezTo>
                    <a:pt x="300" y="2113"/>
                    <a:pt x="295" y="2114"/>
                    <a:pt x="295" y="2111"/>
                  </a:cubicBezTo>
                  <a:cubicBezTo>
                    <a:pt x="234" y="2076"/>
                    <a:pt x="233" y="2074"/>
                    <a:pt x="231" y="2074"/>
                  </a:cubicBezTo>
                  <a:cubicBezTo>
                    <a:pt x="259" y="2083"/>
                    <a:pt x="261" y="2087"/>
                    <a:pt x="265" y="2089"/>
                  </a:cubicBezTo>
                  <a:cubicBezTo>
                    <a:pt x="310" y="2106"/>
                    <a:pt x="319" y="2108"/>
                    <a:pt x="325" y="2113"/>
                  </a:cubicBezTo>
                  <a:cubicBezTo>
                    <a:pt x="367" y="2126"/>
                    <a:pt x="366" y="2132"/>
                    <a:pt x="370" y="2132"/>
                  </a:cubicBezTo>
                  <a:cubicBezTo>
                    <a:pt x="395" y="2147"/>
                    <a:pt x="398" y="2148"/>
                    <a:pt x="400" y="2149"/>
                  </a:cubicBezTo>
                  <a:cubicBezTo>
                    <a:pt x="412" y="2155"/>
                    <a:pt x="413" y="2157"/>
                    <a:pt x="414" y="2157"/>
                  </a:cubicBezTo>
                  <a:cubicBezTo>
                    <a:pt x="439" y="2160"/>
                    <a:pt x="439" y="2160"/>
                    <a:pt x="439" y="2160"/>
                  </a:cubicBezTo>
                  <a:cubicBezTo>
                    <a:pt x="427" y="2149"/>
                    <a:pt x="421" y="2151"/>
                    <a:pt x="418" y="2148"/>
                  </a:cubicBezTo>
                  <a:cubicBezTo>
                    <a:pt x="389" y="2135"/>
                    <a:pt x="387" y="2131"/>
                    <a:pt x="383" y="2129"/>
                  </a:cubicBezTo>
                  <a:cubicBezTo>
                    <a:pt x="334" y="2106"/>
                    <a:pt x="329" y="2103"/>
                    <a:pt x="322" y="2100"/>
                  </a:cubicBezTo>
                  <a:cubicBezTo>
                    <a:pt x="300" y="2091"/>
                    <a:pt x="295" y="2088"/>
                    <a:pt x="289" y="2087"/>
                  </a:cubicBezTo>
                  <a:cubicBezTo>
                    <a:pt x="263" y="2072"/>
                    <a:pt x="256" y="2075"/>
                    <a:pt x="255" y="2072"/>
                  </a:cubicBezTo>
                  <a:cubicBezTo>
                    <a:pt x="202" y="2047"/>
                    <a:pt x="196" y="2045"/>
                    <a:pt x="191" y="2042"/>
                  </a:cubicBezTo>
                  <a:cubicBezTo>
                    <a:pt x="182" y="2043"/>
                    <a:pt x="176" y="2036"/>
                    <a:pt x="174" y="2036"/>
                  </a:cubicBezTo>
                  <a:cubicBezTo>
                    <a:pt x="148" y="2010"/>
                    <a:pt x="140" y="2013"/>
                    <a:pt x="141" y="2006"/>
                  </a:cubicBezTo>
                  <a:cubicBezTo>
                    <a:pt x="184" y="2026"/>
                    <a:pt x="184" y="2030"/>
                    <a:pt x="188" y="2029"/>
                  </a:cubicBezTo>
                  <a:cubicBezTo>
                    <a:pt x="278" y="2065"/>
                    <a:pt x="282" y="2074"/>
                    <a:pt x="296" y="2072"/>
                  </a:cubicBezTo>
                  <a:cubicBezTo>
                    <a:pt x="324" y="2086"/>
                    <a:pt x="331" y="2089"/>
                    <a:pt x="337" y="2093"/>
                  </a:cubicBezTo>
                  <a:cubicBezTo>
                    <a:pt x="364" y="2108"/>
                    <a:pt x="372" y="2110"/>
                    <a:pt x="376" y="2116"/>
                  </a:cubicBezTo>
                  <a:cubicBezTo>
                    <a:pt x="390" y="2124"/>
                    <a:pt x="394" y="2125"/>
                    <a:pt x="396" y="2128"/>
                  </a:cubicBezTo>
                  <a:cubicBezTo>
                    <a:pt x="426" y="2151"/>
                    <a:pt x="435" y="2147"/>
                    <a:pt x="433" y="2154"/>
                  </a:cubicBezTo>
                  <a:cubicBezTo>
                    <a:pt x="456" y="2157"/>
                    <a:pt x="452" y="2154"/>
                    <a:pt x="450" y="2148"/>
                  </a:cubicBezTo>
                  <a:close/>
                  <a:moveTo>
                    <a:pt x="2266" y="551"/>
                  </a:moveTo>
                  <a:cubicBezTo>
                    <a:pt x="2269" y="545"/>
                    <a:pt x="2268" y="535"/>
                    <a:pt x="2272" y="530"/>
                  </a:cubicBezTo>
                  <a:cubicBezTo>
                    <a:pt x="2292" y="481"/>
                    <a:pt x="2296" y="476"/>
                    <a:pt x="2298" y="469"/>
                  </a:cubicBezTo>
                  <a:cubicBezTo>
                    <a:pt x="2337" y="415"/>
                    <a:pt x="2342" y="412"/>
                    <a:pt x="2344" y="410"/>
                  </a:cubicBezTo>
                  <a:cubicBezTo>
                    <a:pt x="2360" y="398"/>
                    <a:pt x="2356" y="389"/>
                    <a:pt x="2362" y="390"/>
                  </a:cubicBezTo>
                  <a:cubicBezTo>
                    <a:pt x="2397" y="365"/>
                    <a:pt x="2395" y="358"/>
                    <a:pt x="2399" y="357"/>
                  </a:cubicBezTo>
                  <a:cubicBezTo>
                    <a:pt x="2444" y="321"/>
                    <a:pt x="2452" y="319"/>
                    <a:pt x="2453" y="312"/>
                  </a:cubicBezTo>
                  <a:cubicBezTo>
                    <a:pt x="2491" y="287"/>
                    <a:pt x="2487" y="278"/>
                    <a:pt x="2493" y="279"/>
                  </a:cubicBezTo>
                  <a:cubicBezTo>
                    <a:pt x="2535" y="238"/>
                    <a:pt x="2531" y="229"/>
                    <a:pt x="2538" y="231"/>
                  </a:cubicBezTo>
                  <a:cubicBezTo>
                    <a:pt x="2554" y="211"/>
                    <a:pt x="2557" y="211"/>
                    <a:pt x="2556" y="207"/>
                  </a:cubicBezTo>
                  <a:cubicBezTo>
                    <a:pt x="2576" y="181"/>
                    <a:pt x="2580" y="179"/>
                    <a:pt x="2582" y="176"/>
                  </a:cubicBezTo>
                  <a:cubicBezTo>
                    <a:pt x="2597" y="153"/>
                    <a:pt x="2601" y="151"/>
                    <a:pt x="2604" y="148"/>
                  </a:cubicBezTo>
                  <a:cubicBezTo>
                    <a:pt x="2613" y="141"/>
                    <a:pt x="2605" y="150"/>
                    <a:pt x="2599" y="161"/>
                  </a:cubicBezTo>
                  <a:cubicBezTo>
                    <a:pt x="2562" y="212"/>
                    <a:pt x="2559" y="220"/>
                    <a:pt x="2556" y="226"/>
                  </a:cubicBezTo>
                  <a:cubicBezTo>
                    <a:pt x="2536" y="255"/>
                    <a:pt x="2527" y="251"/>
                    <a:pt x="2527" y="257"/>
                  </a:cubicBezTo>
                  <a:cubicBezTo>
                    <a:pt x="2486" y="293"/>
                    <a:pt x="2486" y="298"/>
                    <a:pt x="2482" y="298"/>
                  </a:cubicBezTo>
                  <a:cubicBezTo>
                    <a:pt x="2460" y="317"/>
                    <a:pt x="2458" y="324"/>
                    <a:pt x="2453" y="329"/>
                  </a:cubicBezTo>
                  <a:cubicBezTo>
                    <a:pt x="2429" y="353"/>
                    <a:pt x="2425" y="354"/>
                    <a:pt x="2423" y="357"/>
                  </a:cubicBezTo>
                  <a:cubicBezTo>
                    <a:pt x="2404" y="374"/>
                    <a:pt x="2402" y="376"/>
                    <a:pt x="2401" y="379"/>
                  </a:cubicBezTo>
                  <a:cubicBezTo>
                    <a:pt x="2380" y="394"/>
                    <a:pt x="2384" y="403"/>
                    <a:pt x="2377" y="401"/>
                  </a:cubicBezTo>
                  <a:cubicBezTo>
                    <a:pt x="2353" y="449"/>
                    <a:pt x="2342" y="451"/>
                    <a:pt x="2342" y="464"/>
                  </a:cubicBezTo>
                  <a:cubicBezTo>
                    <a:pt x="2318" y="525"/>
                    <a:pt x="2314" y="528"/>
                    <a:pt x="2314" y="534"/>
                  </a:cubicBezTo>
                  <a:cubicBezTo>
                    <a:pt x="2328" y="514"/>
                    <a:pt x="2327" y="509"/>
                    <a:pt x="2327" y="506"/>
                  </a:cubicBezTo>
                  <a:cubicBezTo>
                    <a:pt x="2335" y="485"/>
                    <a:pt x="2339" y="486"/>
                    <a:pt x="2338" y="479"/>
                  </a:cubicBezTo>
                  <a:cubicBezTo>
                    <a:pt x="2369" y="429"/>
                    <a:pt x="2374" y="423"/>
                    <a:pt x="2377" y="414"/>
                  </a:cubicBezTo>
                  <a:cubicBezTo>
                    <a:pt x="2409" y="376"/>
                    <a:pt x="2418" y="380"/>
                    <a:pt x="2416" y="373"/>
                  </a:cubicBezTo>
                  <a:cubicBezTo>
                    <a:pt x="2448" y="348"/>
                    <a:pt x="2448" y="339"/>
                    <a:pt x="2458" y="338"/>
                  </a:cubicBezTo>
                  <a:cubicBezTo>
                    <a:pt x="2497" y="296"/>
                    <a:pt x="2509" y="287"/>
                    <a:pt x="2521" y="279"/>
                  </a:cubicBezTo>
                  <a:cubicBezTo>
                    <a:pt x="2551" y="237"/>
                    <a:pt x="2561" y="242"/>
                    <a:pt x="2558" y="235"/>
                  </a:cubicBezTo>
                  <a:cubicBezTo>
                    <a:pt x="2575" y="216"/>
                    <a:pt x="2578" y="210"/>
                    <a:pt x="2582" y="205"/>
                  </a:cubicBezTo>
                  <a:cubicBezTo>
                    <a:pt x="2604" y="168"/>
                    <a:pt x="2610" y="169"/>
                    <a:pt x="2608" y="163"/>
                  </a:cubicBezTo>
                  <a:cubicBezTo>
                    <a:pt x="2614" y="170"/>
                    <a:pt x="2610" y="176"/>
                    <a:pt x="2606" y="183"/>
                  </a:cubicBezTo>
                  <a:cubicBezTo>
                    <a:pt x="2589" y="216"/>
                    <a:pt x="2577" y="226"/>
                    <a:pt x="2571" y="242"/>
                  </a:cubicBezTo>
                  <a:cubicBezTo>
                    <a:pt x="2558" y="254"/>
                    <a:pt x="2554" y="258"/>
                    <a:pt x="2551" y="261"/>
                  </a:cubicBezTo>
                  <a:cubicBezTo>
                    <a:pt x="2527" y="282"/>
                    <a:pt x="2526" y="288"/>
                    <a:pt x="2521" y="290"/>
                  </a:cubicBezTo>
                  <a:cubicBezTo>
                    <a:pt x="2498" y="313"/>
                    <a:pt x="2496" y="317"/>
                    <a:pt x="2490" y="318"/>
                  </a:cubicBezTo>
                  <a:cubicBezTo>
                    <a:pt x="2480" y="334"/>
                    <a:pt x="2473" y="334"/>
                    <a:pt x="2473" y="340"/>
                  </a:cubicBezTo>
                  <a:cubicBezTo>
                    <a:pt x="2450" y="368"/>
                    <a:pt x="2446" y="368"/>
                    <a:pt x="2445" y="370"/>
                  </a:cubicBezTo>
                  <a:cubicBezTo>
                    <a:pt x="2412" y="406"/>
                    <a:pt x="2415" y="415"/>
                    <a:pt x="2407" y="414"/>
                  </a:cubicBezTo>
                  <a:cubicBezTo>
                    <a:pt x="2383" y="455"/>
                    <a:pt x="2378" y="456"/>
                    <a:pt x="2377" y="462"/>
                  </a:cubicBezTo>
                  <a:cubicBezTo>
                    <a:pt x="2357" y="489"/>
                    <a:pt x="2361" y="500"/>
                    <a:pt x="2355" y="501"/>
                  </a:cubicBezTo>
                  <a:cubicBezTo>
                    <a:pt x="2332" y="563"/>
                    <a:pt x="2332" y="570"/>
                    <a:pt x="2331" y="575"/>
                  </a:cubicBezTo>
                  <a:cubicBezTo>
                    <a:pt x="2321" y="604"/>
                    <a:pt x="2323" y="609"/>
                    <a:pt x="2322" y="612"/>
                  </a:cubicBezTo>
                  <a:cubicBezTo>
                    <a:pt x="2334" y="577"/>
                    <a:pt x="2338" y="572"/>
                    <a:pt x="2338" y="564"/>
                  </a:cubicBezTo>
                  <a:cubicBezTo>
                    <a:pt x="2354" y="530"/>
                    <a:pt x="2352" y="524"/>
                    <a:pt x="2355" y="523"/>
                  </a:cubicBezTo>
                  <a:cubicBezTo>
                    <a:pt x="2378" y="476"/>
                    <a:pt x="2380" y="470"/>
                    <a:pt x="2383" y="464"/>
                  </a:cubicBezTo>
                  <a:cubicBezTo>
                    <a:pt x="2422" y="413"/>
                    <a:pt x="2426" y="409"/>
                    <a:pt x="2429" y="403"/>
                  </a:cubicBezTo>
                  <a:cubicBezTo>
                    <a:pt x="2448" y="389"/>
                    <a:pt x="2441" y="378"/>
                    <a:pt x="2449" y="381"/>
                  </a:cubicBezTo>
                  <a:cubicBezTo>
                    <a:pt x="2462" y="363"/>
                    <a:pt x="2465" y="361"/>
                    <a:pt x="2469" y="359"/>
                  </a:cubicBezTo>
                  <a:cubicBezTo>
                    <a:pt x="2549" y="273"/>
                    <a:pt x="2556" y="275"/>
                    <a:pt x="2556" y="270"/>
                  </a:cubicBezTo>
                  <a:cubicBezTo>
                    <a:pt x="2569" y="255"/>
                    <a:pt x="2571" y="254"/>
                    <a:pt x="2571" y="253"/>
                  </a:cubicBezTo>
                  <a:cubicBezTo>
                    <a:pt x="2530" y="317"/>
                    <a:pt x="2515" y="330"/>
                    <a:pt x="2503" y="346"/>
                  </a:cubicBezTo>
                  <a:cubicBezTo>
                    <a:pt x="2485" y="363"/>
                    <a:pt x="2484" y="364"/>
                    <a:pt x="2484" y="368"/>
                  </a:cubicBezTo>
                  <a:cubicBezTo>
                    <a:pt x="2458" y="390"/>
                    <a:pt x="2461" y="400"/>
                    <a:pt x="2453" y="399"/>
                  </a:cubicBezTo>
                  <a:cubicBezTo>
                    <a:pt x="2432" y="425"/>
                    <a:pt x="2435" y="431"/>
                    <a:pt x="2431" y="431"/>
                  </a:cubicBezTo>
                  <a:cubicBezTo>
                    <a:pt x="2417" y="455"/>
                    <a:pt x="2411" y="456"/>
                    <a:pt x="2412" y="464"/>
                  </a:cubicBezTo>
                  <a:cubicBezTo>
                    <a:pt x="2381" y="530"/>
                    <a:pt x="2373" y="536"/>
                    <a:pt x="2373" y="549"/>
                  </a:cubicBezTo>
                  <a:cubicBezTo>
                    <a:pt x="2360" y="592"/>
                    <a:pt x="2358" y="604"/>
                    <a:pt x="2355" y="615"/>
                  </a:cubicBezTo>
                  <a:cubicBezTo>
                    <a:pt x="2348" y="676"/>
                    <a:pt x="2346" y="689"/>
                    <a:pt x="2351" y="691"/>
                  </a:cubicBezTo>
                  <a:cubicBezTo>
                    <a:pt x="2364" y="602"/>
                    <a:pt x="2364" y="599"/>
                    <a:pt x="2366" y="597"/>
                  </a:cubicBezTo>
                  <a:cubicBezTo>
                    <a:pt x="2387" y="536"/>
                    <a:pt x="2389" y="528"/>
                    <a:pt x="2392" y="521"/>
                  </a:cubicBezTo>
                  <a:cubicBezTo>
                    <a:pt x="2410" y="485"/>
                    <a:pt x="2417" y="471"/>
                    <a:pt x="2425" y="458"/>
                  </a:cubicBezTo>
                  <a:cubicBezTo>
                    <a:pt x="2448" y="429"/>
                    <a:pt x="2448" y="423"/>
                    <a:pt x="2451" y="421"/>
                  </a:cubicBezTo>
                  <a:cubicBezTo>
                    <a:pt x="2474" y="389"/>
                    <a:pt x="2480" y="390"/>
                    <a:pt x="2479" y="383"/>
                  </a:cubicBezTo>
                  <a:cubicBezTo>
                    <a:pt x="2514" y="350"/>
                    <a:pt x="2514" y="345"/>
                    <a:pt x="2519" y="344"/>
                  </a:cubicBezTo>
                  <a:cubicBezTo>
                    <a:pt x="2535" y="322"/>
                    <a:pt x="2539" y="320"/>
                    <a:pt x="2540" y="316"/>
                  </a:cubicBezTo>
                  <a:cubicBezTo>
                    <a:pt x="2571" y="278"/>
                    <a:pt x="2572" y="274"/>
                    <a:pt x="2575" y="272"/>
                  </a:cubicBezTo>
                  <a:cubicBezTo>
                    <a:pt x="2589" y="250"/>
                    <a:pt x="2591" y="250"/>
                    <a:pt x="2591" y="246"/>
                  </a:cubicBezTo>
                  <a:cubicBezTo>
                    <a:pt x="2570" y="303"/>
                    <a:pt x="2565" y="309"/>
                    <a:pt x="2562" y="318"/>
                  </a:cubicBezTo>
                  <a:cubicBezTo>
                    <a:pt x="2529" y="360"/>
                    <a:pt x="2529" y="366"/>
                    <a:pt x="2525" y="368"/>
                  </a:cubicBezTo>
                  <a:cubicBezTo>
                    <a:pt x="2500" y="401"/>
                    <a:pt x="2497" y="404"/>
                    <a:pt x="2495" y="407"/>
                  </a:cubicBezTo>
                  <a:cubicBezTo>
                    <a:pt x="2477" y="421"/>
                    <a:pt x="2475" y="431"/>
                    <a:pt x="2469" y="436"/>
                  </a:cubicBezTo>
                  <a:cubicBezTo>
                    <a:pt x="2453" y="458"/>
                    <a:pt x="2449" y="457"/>
                    <a:pt x="2449" y="460"/>
                  </a:cubicBezTo>
                  <a:cubicBezTo>
                    <a:pt x="2433" y="483"/>
                    <a:pt x="2428" y="490"/>
                    <a:pt x="2423" y="497"/>
                  </a:cubicBezTo>
                  <a:cubicBezTo>
                    <a:pt x="2389" y="557"/>
                    <a:pt x="2380" y="572"/>
                    <a:pt x="2375" y="591"/>
                  </a:cubicBezTo>
                  <a:cubicBezTo>
                    <a:pt x="2388" y="566"/>
                    <a:pt x="2393" y="561"/>
                    <a:pt x="2394" y="554"/>
                  </a:cubicBezTo>
                  <a:cubicBezTo>
                    <a:pt x="2421" y="517"/>
                    <a:pt x="2420" y="511"/>
                    <a:pt x="2423" y="508"/>
                  </a:cubicBezTo>
                  <a:cubicBezTo>
                    <a:pt x="2443" y="487"/>
                    <a:pt x="2443" y="481"/>
                    <a:pt x="2447" y="479"/>
                  </a:cubicBezTo>
                  <a:cubicBezTo>
                    <a:pt x="2477" y="451"/>
                    <a:pt x="2473" y="441"/>
                    <a:pt x="2479" y="440"/>
                  </a:cubicBezTo>
                  <a:cubicBezTo>
                    <a:pt x="2491" y="429"/>
                    <a:pt x="2491" y="423"/>
                    <a:pt x="2495" y="421"/>
                  </a:cubicBezTo>
                  <a:cubicBezTo>
                    <a:pt x="2533" y="381"/>
                    <a:pt x="2531" y="373"/>
                    <a:pt x="2536" y="373"/>
                  </a:cubicBezTo>
                  <a:cubicBezTo>
                    <a:pt x="2542" y="375"/>
                    <a:pt x="2533" y="382"/>
                    <a:pt x="2527" y="392"/>
                  </a:cubicBezTo>
                  <a:cubicBezTo>
                    <a:pt x="2507" y="428"/>
                    <a:pt x="2501" y="430"/>
                    <a:pt x="2499" y="436"/>
                  </a:cubicBezTo>
                  <a:cubicBezTo>
                    <a:pt x="2483" y="460"/>
                    <a:pt x="2475" y="467"/>
                    <a:pt x="2471" y="479"/>
                  </a:cubicBezTo>
                  <a:cubicBezTo>
                    <a:pt x="2444" y="506"/>
                    <a:pt x="2443" y="518"/>
                    <a:pt x="2434" y="523"/>
                  </a:cubicBezTo>
                  <a:cubicBezTo>
                    <a:pt x="2415" y="560"/>
                    <a:pt x="2409" y="568"/>
                    <a:pt x="2403" y="575"/>
                  </a:cubicBezTo>
                  <a:cubicBezTo>
                    <a:pt x="2382" y="632"/>
                    <a:pt x="2382" y="637"/>
                    <a:pt x="2379" y="639"/>
                  </a:cubicBezTo>
                  <a:cubicBezTo>
                    <a:pt x="2369" y="679"/>
                    <a:pt x="2367" y="696"/>
                    <a:pt x="2364" y="713"/>
                  </a:cubicBezTo>
                  <a:cubicBezTo>
                    <a:pt x="2357" y="755"/>
                    <a:pt x="2353" y="757"/>
                    <a:pt x="2359" y="758"/>
                  </a:cubicBezTo>
                  <a:cubicBezTo>
                    <a:pt x="2365" y="714"/>
                    <a:pt x="2371" y="701"/>
                    <a:pt x="2373" y="689"/>
                  </a:cubicBezTo>
                  <a:cubicBezTo>
                    <a:pt x="2390" y="631"/>
                    <a:pt x="2392" y="626"/>
                    <a:pt x="2392" y="619"/>
                  </a:cubicBezTo>
                  <a:cubicBezTo>
                    <a:pt x="2419" y="571"/>
                    <a:pt x="2418" y="562"/>
                    <a:pt x="2423" y="560"/>
                  </a:cubicBezTo>
                  <a:cubicBezTo>
                    <a:pt x="2441" y="526"/>
                    <a:pt x="2448" y="525"/>
                    <a:pt x="2449" y="519"/>
                  </a:cubicBezTo>
                  <a:cubicBezTo>
                    <a:pt x="2482" y="479"/>
                    <a:pt x="2481" y="473"/>
                    <a:pt x="2486" y="473"/>
                  </a:cubicBezTo>
                  <a:cubicBezTo>
                    <a:pt x="2505" y="451"/>
                    <a:pt x="2502" y="443"/>
                    <a:pt x="2508" y="442"/>
                  </a:cubicBezTo>
                  <a:cubicBezTo>
                    <a:pt x="2537" y="393"/>
                    <a:pt x="2543" y="388"/>
                    <a:pt x="2547" y="381"/>
                  </a:cubicBezTo>
                  <a:cubicBezTo>
                    <a:pt x="2577" y="332"/>
                    <a:pt x="2578" y="321"/>
                    <a:pt x="2584" y="316"/>
                  </a:cubicBezTo>
                  <a:cubicBezTo>
                    <a:pt x="2567" y="360"/>
                    <a:pt x="2563" y="362"/>
                    <a:pt x="2560" y="366"/>
                  </a:cubicBezTo>
                  <a:cubicBezTo>
                    <a:pt x="2529" y="421"/>
                    <a:pt x="2528" y="432"/>
                    <a:pt x="2521" y="438"/>
                  </a:cubicBezTo>
                  <a:cubicBezTo>
                    <a:pt x="2490" y="494"/>
                    <a:pt x="2482" y="498"/>
                    <a:pt x="2479" y="508"/>
                  </a:cubicBezTo>
                  <a:cubicBezTo>
                    <a:pt x="2453" y="542"/>
                    <a:pt x="2452" y="548"/>
                    <a:pt x="2449" y="551"/>
                  </a:cubicBezTo>
                  <a:cubicBezTo>
                    <a:pt x="2437" y="564"/>
                    <a:pt x="2436" y="569"/>
                    <a:pt x="2434" y="573"/>
                  </a:cubicBezTo>
                  <a:cubicBezTo>
                    <a:pt x="2414" y="615"/>
                    <a:pt x="2404" y="630"/>
                    <a:pt x="2401" y="652"/>
                  </a:cubicBezTo>
                  <a:cubicBezTo>
                    <a:pt x="2390" y="690"/>
                    <a:pt x="2387" y="700"/>
                    <a:pt x="2386" y="711"/>
                  </a:cubicBezTo>
                  <a:cubicBezTo>
                    <a:pt x="2389" y="745"/>
                    <a:pt x="2385" y="735"/>
                    <a:pt x="2390" y="734"/>
                  </a:cubicBezTo>
                  <a:cubicBezTo>
                    <a:pt x="2395" y="685"/>
                    <a:pt x="2402" y="670"/>
                    <a:pt x="2405" y="649"/>
                  </a:cubicBezTo>
                  <a:cubicBezTo>
                    <a:pt x="2426" y="612"/>
                    <a:pt x="2423" y="603"/>
                    <a:pt x="2427" y="602"/>
                  </a:cubicBezTo>
                  <a:cubicBezTo>
                    <a:pt x="2441" y="569"/>
                    <a:pt x="2451" y="566"/>
                    <a:pt x="2453" y="556"/>
                  </a:cubicBezTo>
                  <a:cubicBezTo>
                    <a:pt x="2477" y="522"/>
                    <a:pt x="2481" y="520"/>
                    <a:pt x="2484" y="516"/>
                  </a:cubicBezTo>
                  <a:cubicBezTo>
                    <a:pt x="2504" y="490"/>
                    <a:pt x="2503" y="486"/>
                    <a:pt x="2506" y="486"/>
                  </a:cubicBezTo>
                  <a:cubicBezTo>
                    <a:pt x="2530" y="444"/>
                    <a:pt x="2531" y="434"/>
                    <a:pt x="2538" y="429"/>
                  </a:cubicBezTo>
                  <a:cubicBezTo>
                    <a:pt x="2564" y="389"/>
                    <a:pt x="2562" y="392"/>
                    <a:pt x="2560" y="397"/>
                  </a:cubicBezTo>
                  <a:cubicBezTo>
                    <a:pt x="2551" y="425"/>
                    <a:pt x="2547" y="432"/>
                    <a:pt x="2547" y="440"/>
                  </a:cubicBezTo>
                  <a:cubicBezTo>
                    <a:pt x="2518" y="479"/>
                    <a:pt x="2513" y="491"/>
                    <a:pt x="2503" y="499"/>
                  </a:cubicBezTo>
                  <a:cubicBezTo>
                    <a:pt x="2482" y="537"/>
                    <a:pt x="2477" y="540"/>
                    <a:pt x="2475" y="547"/>
                  </a:cubicBezTo>
                  <a:cubicBezTo>
                    <a:pt x="2463" y="564"/>
                    <a:pt x="2465" y="570"/>
                    <a:pt x="2462" y="571"/>
                  </a:cubicBezTo>
                  <a:cubicBezTo>
                    <a:pt x="2445" y="602"/>
                    <a:pt x="2443" y="608"/>
                    <a:pt x="2440" y="615"/>
                  </a:cubicBezTo>
                  <a:cubicBezTo>
                    <a:pt x="2423" y="658"/>
                    <a:pt x="2417" y="686"/>
                    <a:pt x="2414" y="717"/>
                  </a:cubicBezTo>
                  <a:cubicBezTo>
                    <a:pt x="2421" y="730"/>
                    <a:pt x="2417" y="715"/>
                    <a:pt x="2423" y="697"/>
                  </a:cubicBezTo>
                  <a:cubicBezTo>
                    <a:pt x="2456" y="595"/>
                    <a:pt x="2461" y="595"/>
                    <a:pt x="2462" y="591"/>
                  </a:cubicBezTo>
                  <a:cubicBezTo>
                    <a:pt x="2484" y="556"/>
                    <a:pt x="2482" y="547"/>
                    <a:pt x="2488" y="547"/>
                  </a:cubicBezTo>
                  <a:cubicBezTo>
                    <a:pt x="2520" y="494"/>
                    <a:pt x="2522" y="491"/>
                    <a:pt x="2523" y="488"/>
                  </a:cubicBezTo>
                  <a:cubicBezTo>
                    <a:pt x="2527" y="499"/>
                    <a:pt x="2518" y="509"/>
                    <a:pt x="2514" y="523"/>
                  </a:cubicBezTo>
                  <a:cubicBezTo>
                    <a:pt x="2485" y="577"/>
                    <a:pt x="2485" y="579"/>
                    <a:pt x="2484" y="582"/>
                  </a:cubicBezTo>
                  <a:cubicBezTo>
                    <a:pt x="2471" y="601"/>
                    <a:pt x="2471" y="608"/>
                    <a:pt x="2466" y="615"/>
                  </a:cubicBezTo>
                  <a:cubicBezTo>
                    <a:pt x="2455" y="667"/>
                    <a:pt x="2457" y="663"/>
                    <a:pt x="2458" y="658"/>
                  </a:cubicBezTo>
                  <a:cubicBezTo>
                    <a:pt x="2494" y="586"/>
                    <a:pt x="2491" y="575"/>
                    <a:pt x="2497" y="573"/>
                  </a:cubicBezTo>
                  <a:cubicBezTo>
                    <a:pt x="2528" y="520"/>
                    <a:pt x="2527" y="511"/>
                    <a:pt x="2532" y="508"/>
                  </a:cubicBezTo>
                  <a:cubicBezTo>
                    <a:pt x="2542" y="479"/>
                    <a:pt x="2547" y="472"/>
                    <a:pt x="2543" y="473"/>
                  </a:cubicBezTo>
                  <a:cubicBezTo>
                    <a:pt x="2533" y="519"/>
                    <a:pt x="2535" y="575"/>
                    <a:pt x="2523" y="617"/>
                  </a:cubicBezTo>
                  <a:cubicBezTo>
                    <a:pt x="2498" y="753"/>
                    <a:pt x="2496" y="760"/>
                    <a:pt x="2495" y="767"/>
                  </a:cubicBezTo>
                  <a:cubicBezTo>
                    <a:pt x="2503" y="765"/>
                    <a:pt x="2508" y="735"/>
                    <a:pt x="2516" y="708"/>
                  </a:cubicBezTo>
                  <a:cubicBezTo>
                    <a:pt x="2543" y="549"/>
                    <a:pt x="2543" y="541"/>
                    <a:pt x="2545" y="536"/>
                  </a:cubicBezTo>
                  <a:cubicBezTo>
                    <a:pt x="2550" y="513"/>
                    <a:pt x="2550" y="516"/>
                    <a:pt x="2551" y="508"/>
                  </a:cubicBezTo>
                  <a:cubicBezTo>
                    <a:pt x="2561" y="468"/>
                    <a:pt x="2557" y="457"/>
                    <a:pt x="2562" y="455"/>
                  </a:cubicBezTo>
                  <a:cubicBezTo>
                    <a:pt x="2564" y="481"/>
                    <a:pt x="2559" y="481"/>
                    <a:pt x="2560" y="486"/>
                  </a:cubicBezTo>
                  <a:cubicBezTo>
                    <a:pt x="2561" y="552"/>
                    <a:pt x="2560" y="561"/>
                    <a:pt x="2562" y="573"/>
                  </a:cubicBezTo>
                  <a:cubicBezTo>
                    <a:pt x="2538" y="696"/>
                    <a:pt x="2542" y="705"/>
                    <a:pt x="2540" y="708"/>
                  </a:cubicBezTo>
                  <a:cubicBezTo>
                    <a:pt x="2522" y="773"/>
                    <a:pt x="2522" y="782"/>
                    <a:pt x="2521" y="789"/>
                  </a:cubicBezTo>
                  <a:cubicBezTo>
                    <a:pt x="2525" y="796"/>
                    <a:pt x="2527" y="777"/>
                    <a:pt x="2534" y="763"/>
                  </a:cubicBezTo>
                  <a:cubicBezTo>
                    <a:pt x="2542" y="733"/>
                    <a:pt x="2538" y="724"/>
                    <a:pt x="2543" y="724"/>
                  </a:cubicBezTo>
                  <a:cubicBezTo>
                    <a:pt x="2557" y="641"/>
                    <a:pt x="2562" y="626"/>
                    <a:pt x="2567" y="610"/>
                  </a:cubicBezTo>
                  <a:cubicBezTo>
                    <a:pt x="2571" y="542"/>
                    <a:pt x="2568" y="518"/>
                    <a:pt x="2569" y="475"/>
                  </a:cubicBezTo>
                  <a:cubicBezTo>
                    <a:pt x="2570" y="422"/>
                    <a:pt x="2575" y="422"/>
                    <a:pt x="2573" y="416"/>
                  </a:cubicBezTo>
                  <a:cubicBezTo>
                    <a:pt x="2576" y="395"/>
                    <a:pt x="2573" y="394"/>
                    <a:pt x="2573" y="394"/>
                  </a:cubicBezTo>
                  <a:cubicBezTo>
                    <a:pt x="2582" y="376"/>
                    <a:pt x="2585" y="391"/>
                    <a:pt x="2584" y="407"/>
                  </a:cubicBezTo>
                  <a:cubicBezTo>
                    <a:pt x="2586" y="485"/>
                    <a:pt x="2588" y="495"/>
                    <a:pt x="2584" y="499"/>
                  </a:cubicBezTo>
                  <a:cubicBezTo>
                    <a:pt x="2587" y="537"/>
                    <a:pt x="2584" y="556"/>
                    <a:pt x="2588" y="569"/>
                  </a:cubicBezTo>
                  <a:cubicBezTo>
                    <a:pt x="2586" y="639"/>
                    <a:pt x="2581" y="653"/>
                    <a:pt x="2582" y="673"/>
                  </a:cubicBezTo>
                  <a:cubicBezTo>
                    <a:pt x="2579" y="709"/>
                    <a:pt x="2585" y="697"/>
                    <a:pt x="2584" y="678"/>
                  </a:cubicBezTo>
                  <a:cubicBezTo>
                    <a:pt x="2591" y="654"/>
                    <a:pt x="2587" y="646"/>
                    <a:pt x="2588" y="643"/>
                  </a:cubicBezTo>
                  <a:cubicBezTo>
                    <a:pt x="2594" y="565"/>
                    <a:pt x="2596" y="549"/>
                    <a:pt x="2595" y="532"/>
                  </a:cubicBezTo>
                  <a:cubicBezTo>
                    <a:pt x="2595" y="477"/>
                    <a:pt x="2594" y="475"/>
                    <a:pt x="2593" y="473"/>
                  </a:cubicBezTo>
                  <a:cubicBezTo>
                    <a:pt x="2593" y="439"/>
                    <a:pt x="2589" y="438"/>
                    <a:pt x="2591" y="431"/>
                  </a:cubicBezTo>
                  <a:cubicBezTo>
                    <a:pt x="2591" y="411"/>
                    <a:pt x="2590" y="406"/>
                    <a:pt x="2593" y="405"/>
                  </a:cubicBezTo>
                  <a:cubicBezTo>
                    <a:pt x="2596" y="421"/>
                    <a:pt x="2599" y="424"/>
                    <a:pt x="2599" y="431"/>
                  </a:cubicBezTo>
                  <a:cubicBezTo>
                    <a:pt x="2607" y="578"/>
                    <a:pt x="2612" y="578"/>
                    <a:pt x="2610" y="584"/>
                  </a:cubicBezTo>
                  <a:cubicBezTo>
                    <a:pt x="2608" y="676"/>
                    <a:pt x="2609" y="683"/>
                    <a:pt x="2608" y="700"/>
                  </a:cubicBezTo>
                  <a:cubicBezTo>
                    <a:pt x="2604" y="727"/>
                    <a:pt x="2608" y="721"/>
                    <a:pt x="2610" y="713"/>
                  </a:cubicBezTo>
                  <a:cubicBezTo>
                    <a:pt x="2617" y="628"/>
                    <a:pt x="2617" y="628"/>
                    <a:pt x="2617" y="628"/>
                  </a:cubicBezTo>
                  <a:cubicBezTo>
                    <a:pt x="2616" y="568"/>
                    <a:pt x="2617" y="567"/>
                    <a:pt x="2615" y="556"/>
                  </a:cubicBezTo>
                  <a:cubicBezTo>
                    <a:pt x="2604" y="402"/>
                    <a:pt x="2602" y="388"/>
                    <a:pt x="2602" y="368"/>
                  </a:cubicBezTo>
                  <a:cubicBezTo>
                    <a:pt x="2601" y="317"/>
                    <a:pt x="2597" y="313"/>
                    <a:pt x="2604" y="312"/>
                  </a:cubicBezTo>
                  <a:cubicBezTo>
                    <a:pt x="2615" y="406"/>
                    <a:pt x="2620" y="408"/>
                    <a:pt x="2619" y="416"/>
                  </a:cubicBezTo>
                  <a:cubicBezTo>
                    <a:pt x="2630" y="567"/>
                    <a:pt x="2630" y="585"/>
                    <a:pt x="2630" y="602"/>
                  </a:cubicBezTo>
                  <a:cubicBezTo>
                    <a:pt x="2627" y="621"/>
                    <a:pt x="2630" y="621"/>
                    <a:pt x="2630" y="621"/>
                  </a:cubicBezTo>
                  <a:cubicBezTo>
                    <a:pt x="2628" y="655"/>
                    <a:pt x="2633" y="654"/>
                    <a:pt x="2632" y="647"/>
                  </a:cubicBezTo>
                  <a:cubicBezTo>
                    <a:pt x="2632" y="609"/>
                    <a:pt x="2641" y="603"/>
                    <a:pt x="2634" y="599"/>
                  </a:cubicBezTo>
                  <a:cubicBezTo>
                    <a:pt x="2622" y="398"/>
                    <a:pt x="2625" y="390"/>
                    <a:pt x="2623" y="386"/>
                  </a:cubicBezTo>
                  <a:cubicBezTo>
                    <a:pt x="2612" y="298"/>
                    <a:pt x="2612" y="298"/>
                    <a:pt x="2612" y="298"/>
                  </a:cubicBezTo>
                  <a:cubicBezTo>
                    <a:pt x="2615" y="234"/>
                    <a:pt x="2616" y="229"/>
                    <a:pt x="2619" y="226"/>
                  </a:cubicBezTo>
                  <a:cubicBezTo>
                    <a:pt x="2627" y="274"/>
                    <a:pt x="2626" y="281"/>
                    <a:pt x="2630" y="283"/>
                  </a:cubicBezTo>
                  <a:cubicBezTo>
                    <a:pt x="2637" y="331"/>
                    <a:pt x="2644" y="346"/>
                    <a:pt x="2647" y="366"/>
                  </a:cubicBezTo>
                  <a:cubicBezTo>
                    <a:pt x="2666" y="436"/>
                    <a:pt x="2662" y="446"/>
                    <a:pt x="2667" y="447"/>
                  </a:cubicBezTo>
                  <a:cubicBezTo>
                    <a:pt x="2676" y="591"/>
                    <a:pt x="2676" y="591"/>
                    <a:pt x="2676" y="591"/>
                  </a:cubicBezTo>
                  <a:cubicBezTo>
                    <a:pt x="2677" y="618"/>
                    <a:pt x="2679" y="615"/>
                    <a:pt x="2680" y="610"/>
                  </a:cubicBezTo>
                  <a:cubicBezTo>
                    <a:pt x="2680" y="558"/>
                    <a:pt x="2679" y="554"/>
                    <a:pt x="2680" y="549"/>
                  </a:cubicBezTo>
                  <a:cubicBezTo>
                    <a:pt x="2674" y="470"/>
                    <a:pt x="2677" y="456"/>
                    <a:pt x="2673" y="449"/>
                  </a:cubicBezTo>
                  <a:cubicBezTo>
                    <a:pt x="2664" y="405"/>
                    <a:pt x="2665" y="398"/>
                    <a:pt x="2665" y="392"/>
                  </a:cubicBezTo>
                  <a:cubicBezTo>
                    <a:pt x="2654" y="345"/>
                    <a:pt x="2647" y="330"/>
                    <a:pt x="2645" y="309"/>
                  </a:cubicBezTo>
                  <a:cubicBezTo>
                    <a:pt x="2628" y="224"/>
                    <a:pt x="2628" y="224"/>
                    <a:pt x="2628" y="224"/>
                  </a:cubicBezTo>
                  <a:cubicBezTo>
                    <a:pt x="2657" y="335"/>
                    <a:pt x="2667" y="357"/>
                    <a:pt x="2673" y="383"/>
                  </a:cubicBezTo>
                  <a:cubicBezTo>
                    <a:pt x="2697" y="482"/>
                    <a:pt x="2689" y="497"/>
                    <a:pt x="2695" y="497"/>
                  </a:cubicBezTo>
                  <a:cubicBezTo>
                    <a:pt x="2693" y="420"/>
                    <a:pt x="2686" y="404"/>
                    <a:pt x="2684" y="383"/>
                  </a:cubicBezTo>
                  <a:cubicBezTo>
                    <a:pt x="2676" y="354"/>
                    <a:pt x="2672" y="345"/>
                    <a:pt x="2669" y="335"/>
                  </a:cubicBezTo>
                  <a:cubicBezTo>
                    <a:pt x="2662" y="314"/>
                    <a:pt x="2662" y="308"/>
                    <a:pt x="2665" y="307"/>
                  </a:cubicBezTo>
                  <a:cubicBezTo>
                    <a:pt x="2684" y="359"/>
                    <a:pt x="2686" y="361"/>
                    <a:pt x="2689" y="362"/>
                  </a:cubicBezTo>
                  <a:cubicBezTo>
                    <a:pt x="2699" y="392"/>
                    <a:pt x="2702" y="397"/>
                    <a:pt x="2704" y="403"/>
                  </a:cubicBezTo>
                  <a:cubicBezTo>
                    <a:pt x="2731" y="478"/>
                    <a:pt x="2734" y="489"/>
                    <a:pt x="2737" y="499"/>
                  </a:cubicBezTo>
                  <a:cubicBezTo>
                    <a:pt x="2745" y="509"/>
                    <a:pt x="2740" y="492"/>
                    <a:pt x="2737" y="473"/>
                  </a:cubicBezTo>
                  <a:cubicBezTo>
                    <a:pt x="2718" y="414"/>
                    <a:pt x="2713" y="407"/>
                    <a:pt x="2711" y="399"/>
                  </a:cubicBezTo>
                  <a:cubicBezTo>
                    <a:pt x="2696" y="368"/>
                    <a:pt x="2695" y="357"/>
                    <a:pt x="2691" y="351"/>
                  </a:cubicBezTo>
                  <a:cubicBezTo>
                    <a:pt x="2673" y="309"/>
                    <a:pt x="2674" y="301"/>
                    <a:pt x="2669" y="298"/>
                  </a:cubicBezTo>
                  <a:cubicBezTo>
                    <a:pt x="2662" y="267"/>
                    <a:pt x="2657" y="256"/>
                    <a:pt x="2654" y="244"/>
                  </a:cubicBezTo>
                  <a:cubicBezTo>
                    <a:pt x="2645" y="223"/>
                    <a:pt x="2648" y="212"/>
                    <a:pt x="2643" y="209"/>
                  </a:cubicBezTo>
                  <a:cubicBezTo>
                    <a:pt x="2640" y="167"/>
                    <a:pt x="2636" y="159"/>
                    <a:pt x="2641" y="159"/>
                  </a:cubicBezTo>
                  <a:cubicBezTo>
                    <a:pt x="2645" y="170"/>
                    <a:pt x="2649" y="172"/>
                    <a:pt x="2647" y="181"/>
                  </a:cubicBezTo>
                  <a:cubicBezTo>
                    <a:pt x="2655" y="202"/>
                    <a:pt x="2657" y="207"/>
                    <a:pt x="2658" y="213"/>
                  </a:cubicBezTo>
                  <a:cubicBezTo>
                    <a:pt x="2682" y="266"/>
                    <a:pt x="2681" y="275"/>
                    <a:pt x="2687" y="277"/>
                  </a:cubicBezTo>
                  <a:cubicBezTo>
                    <a:pt x="2714" y="328"/>
                    <a:pt x="2710" y="330"/>
                    <a:pt x="2715" y="335"/>
                  </a:cubicBezTo>
                  <a:cubicBezTo>
                    <a:pt x="2739" y="387"/>
                    <a:pt x="2739" y="394"/>
                    <a:pt x="2741" y="401"/>
                  </a:cubicBezTo>
                  <a:cubicBezTo>
                    <a:pt x="2753" y="416"/>
                    <a:pt x="2746" y="406"/>
                    <a:pt x="2743" y="390"/>
                  </a:cubicBezTo>
                  <a:cubicBezTo>
                    <a:pt x="2722" y="338"/>
                    <a:pt x="2722" y="333"/>
                    <a:pt x="2719" y="331"/>
                  </a:cubicBezTo>
                  <a:cubicBezTo>
                    <a:pt x="2696" y="283"/>
                    <a:pt x="2692" y="277"/>
                    <a:pt x="2691" y="268"/>
                  </a:cubicBezTo>
                  <a:cubicBezTo>
                    <a:pt x="2656" y="183"/>
                    <a:pt x="2659" y="175"/>
                    <a:pt x="2656" y="174"/>
                  </a:cubicBezTo>
                  <a:cubicBezTo>
                    <a:pt x="2645" y="89"/>
                    <a:pt x="2645" y="89"/>
                    <a:pt x="2645" y="89"/>
                  </a:cubicBezTo>
                  <a:cubicBezTo>
                    <a:pt x="2648" y="83"/>
                    <a:pt x="2651" y="92"/>
                    <a:pt x="2654" y="102"/>
                  </a:cubicBezTo>
                  <a:cubicBezTo>
                    <a:pt x="2666" y="159"/>
                    <a:pt x="2662" y="163"/>
                    <a:pt x="2665" y="170"/>
                  </a:cubicBezTo>
                  <a:cubicBezTo>
                    <a:pt x="2682" y="216"/>
                    <a:pt x="2685" y="223"/>
                    <a:pt x="2689" y="229"/>
                  </a:cubicBezTo>
                  <a:cubicBezTo>
                    <a:pt x="2713" y="277"/>
                    <a:pt x="2715" y="280"/>
                    <a:pt x="2717" y="283"/>
                  </a:cubicBezTo>
                  <a:cubicBezTo>
                    <a:pt x="2734" y="325"/>
                    <a:pt x="2744" y="320"/>
                    <a:pt x="2741" y="327"/>
                  </a:cubicBezTo>
                  <a:cubicBezTo>
                    <a:pt x="2773" y="382"/>
                    <a:pt x="2778" y="396"/>
                    <a:pt x="2785" y="407"/>
                  </a:cubicBezTo>
                  <a:cubicBezTo>
                    <a:pt x="2796" y="434"/>
                    <a:pt x="2795" y="444"/>
                    <a:pt x="2802" y="447"/>
                  </a:cubicBezTo>
                  <a:cubicBezTo>
                    <a:pt x="2789" y="399"/>
                    <a:pt x="2784" y="395"/>
                    <a:pt x="2782" y="388"/>
                  </a:cubicBezTo>
                  <a:cubicBezTo>
                    <a:pt x="2772" y="361"/>
                    <a:pt x="2768" y="356"/>
                    <a:pt x="2765" y="351"/>
                  </a:cubicBezTo>
                  <a:cubicBezTo>
                    <a:pt x="2745" y="309"/>
                    <a:pt x="2738" y="307"/>
                    <a:pt x="2737" y="298"/>
                  </a:cubicBezTo>
                  <a:cubicBezTo>
                    <a:pt x="2713" y="253"/>
                    <a:pt x="2707" y="254"/>
                    <a:pt x="2708" y="248"/>
                  </a:cubicBezTo>
                  <a:cubicBezTo>
                    <a:pt x="2689" y="204"/>
                    <a:pt x="2684" y="200"/>
                    <a:pt x="2684" y="192"/>
                  </a:cubicBezTo>
                  <a:cubicBezTo>
                    <a:pt x="2673" y="167"/>
                    <a:pt x="2673" y="158"/>
                    <a:pt x="2669" y="152"/>
                  </a:cubicBezTo>
                  <a:cubicBezTo>
                    <a:pt x="2657" y="77"/>
                    <a:pt x="2661" y="68"/>
                    <a:pt x="2656" y="67"/>
                  </a:cubicBezTo>
                  <a:cubicBezTo>
                    <a:pt x="2664" y="67"/>
                    <a:pt x="2660" y="69"/>
                    <a:pt x="2660" y="70"/>
                  </a:cubicBezTo>
                  <a:cubicBezTo>
                    <a:pt x="2674" y="116"/>
                    <a:pt x="2681" y="129"/>
                    <a:pt x="2682" y="148"/>
                  </a:cubicBezTo>
                  <a:cubicBezTo>
                    <a:pt x="2694" y="178"/>
                    <a:pt x="2702" y="181"/>
                    <a:pt x="2702" y="192"/>
                  </a:cubicBezTo>
                  <a:cubicBezTo>
                    <a:pt x="2725" y="237"/>
                    <a:pt x="2726" y="241"/>
                    <a:pt x="2726" y="246"/>
                  </a:cubicBezTo>
                  <a:cubicBezTo>
                    <a:pt x="2752" y="278"/>
                    <a:pt x="2754" y="286"/>
                    <a:pt x="2759" y="292"/>
                  </a:cubicBezTo>
                  <a:cubicBezTo>
                    <a:pt x="2772" y="303"/>
                    <a:pt x="2767" y="300"/>
                    <a:pt x="2765" y="294"/>
                  </a:cubicBezTo>
                  <a:cubicBezTo>
                    <a:pt x="2750" y="265"/>
                    <a:pt x="2740" y="258"/>
                    <a:pt x="2737" y="244"/>
                  </a:cubicBezTo>
                  <a:cubicBezTo>
                    <a:pt x="2721" y="219"/>
                    <a:pt x="2723" y="212"/>
                    <a:pt x="2719" y="211"/>
                  </a:cubicBezTo>
                  <a:cubicBezTo>
                    <a:pt x="2694" y="150"/>
                    <a:pt x="2684" y="126"/>
                    <a:pt x="2680" y="96"/>
                  </a:cubicBezTo>
                  <a:cubicBezTo>
                    <a:pt x="2668" y="50"/>
                    <a:pt x="2659" y="45"/>
                    <a:pt x="2665" y="39"/>
                  </a:cubicBezTo>
                  <a:cubicBezTo>
                    <a:pt x="2680" y="70"/>
                    <a:pt x="2682" y="86"/>
                    <a:pt x="2687" y="100"/>
                  </a:cubicBezTo>
                  <a:cubicBezTo>
                    <a:pt x="2711" y="149"/>
                    <a:pt x="2710" y="168"/>
                    <a:pt x="2719" y="176"/>
                  </a:cubicBezTo>
                  <a:cubicBezTo>
                    <a:pt x="2744" y="219"/>
                    <a:pt x="2747" y="228"/>
                    <a:pt x="2750" y="235"/>
                  </a:cubicBezTo>
                  <a:cubicBezTo>
                    <a:pt x="2765" y="266"/>
                    <a:pt x="2774" y="272"/>
                    <a:pt x="2776" y="283"/>
                  </a:cubicBezTo>
                  <a:cubicBezTo>
                    <a:pt x="2786" y="300"/>
                    <a:pt x="2786" y="308"/>
                    <a:pt x="2791" y="309"/>
                  </a:cubicBezTo>
                  <a:cubicBezTo>
                    <a:pt x="2806" y="343"/>
                    <a:pt x="2806" y="350"/>
                    <a:pt x="2811" y="351"/>
                  </a:cubicBezTo>
                  <a:cubicBezTo>
                    <a:pt x="2799" y="318"/>
                    <a:pt x="2799" y="309"/>
                    <a:pt x="2793" y="305"/>
                  </a:cubicBezTo>
                  <a:cubicBezTo>
                    <a:pt x="2780" y="271"/>
                    <a:pt x="2771" y="261"/>
                    <a:pt x="2767" y="246"/>
                  </a:cubicBezTo>
                  <a:cubicBezTo>
                    <a:pt x="2745" y="202"/>
                    <a:pt x="2737" y="201"/>
                    <a:pt x="2737" y="192"/>
                  </a:cubicBezTo>
                  <a:cubicBezTo>
                    <a:pt x="2720" y="162"/>
                    <a:pt x="2720" y="156"/>
                    <a:pt x="2717" y="155"/>
                  </a:cubicBezTo>
                  <a:cubicBezTo>
                    <a:pt x="2689" y="78"/>
                    <a:pt x="2685" y="62"/>
                    <a:pt x="2678" y="50"/>
                  </a:cubicBezTo>
                  <a:cubicBezTo>
                    <a:pt x="2669" y="8"/>
                    <a:pt x="2668" y="4"/>
                    <a:pt x="2667" y="0"/>
                  </a:cubicBezTo>
                  <a:cubicBezTo>
                    <a:pt x="2643" y="26"/>
                    <a:pt x="2634" y="31"/>
                    <a:pt x="2636" y="37"/>
                  </a:cubicBezTo>
                  <a:cubicBezTo>
                    <a:pt x="2621" y="57"/>
                    <a:pt x="2620" y="59"/>
                    <a:pt x="2619" y="61"/>
                  </a:cubicBezTo>
                  <a:cubicBezTo>
                    <a:pt x="2604" y="81"/>
                    <a:pt x="2606" y="87"/>
                    <a:pt x="2604" y="89"/>
                  </a:cubicBezTo>
                  <a:cubicBezTo>
                    <a:pt x="2577" y="128"/>
                    <a:pt x="2568" y="139"/>
                    <a:pt x="2560" y="150"/>
                  </a:cubicBezTo>
                  <a:cubicBezTo>
                    <a:pt x="2542" y="170"/>
                    <a:pt x="2540" y="170"/>
                    <a:pt x="2540" y="174"/>
                  </a:cubicBezTo>
                  <a:cubicBezTo>
                    <a:pt x="2521" y="188"/>
                    <a:pt x="2523" y="196"/>
                    <a:pt x="2516" y="194"/>
                  </a:cubicBezTo>
                  <a:cubicBezTo>
                    <a:pt x="2500" y="217"/>
                    <a:pt x="2490" y="217"/>
                    <a:pt x="2488" y="224"/>
                  </a:cubicBezTo>
                  <a:cubicBezTo>
                    <a:pt x="2447" y="256"/>
                    <a:pt x="2450" y="266"/>
                    <a:pt x="2442" y="266"/>
                  </a:cubicBezTo>
                  <a:cubicBezTo>
                    <a:pt x="2420" y="294"/>
                    <a:pt x="2413" y="295"/>
                    <a:pt x="2410" y="298"/>
                  </a:cubicBezTo>
                  <a:cubicBezTo>
                    <a:pt x="2372" y="341"/>
                    <a:pt x="2367" y="350"/>
                    <a:pt x="2359" y="357"/>
                  </a:cubicBezTo>
                  <a:cubicBezTo>
                    <a:pt x="2337" y="393"/>
                    <a:pt x="2335" y="395"/>
                    <a:pt x="2336" y="399"/>
                  </a:cubicBezTo>
                  <a:cubicBezTo>
                    <a:pt x="2321" y="412"/>
                    <a:pt x="2325" y="424"/>
                    <a:pt x="2320" y="427"/>
                  </a:cubicBezTo>
                  <a:cubicBezTo>
                    <a:pt x="2297" y="465"/>
                    <a:pt x="2291" y="468"/>
                    <a:pt x="2290" y="475"/>
                  </a:cubicBezTo>
                  <a:cubicBezTo>
                    <a:pt x="2269" y="516"/>
                    <a:pt x="2269" y="524"/>
                    <a:pt x="2268" y="532"/>
                  </a:cubicBezTo>
                  <a:close/>
                  <a:moveTo>
                    <a:pt x="2588" y="235"/>
                  </a:moveTo>
                  <a:cubicBezTo>
                    <a:pt x="2585" y="239"/>
                    <a:pt x="2582" y="243"/>
                    <a:pt x="2580" y="248"/>
                  </a:cubicBezTo>
                  <a:cubicBezTo>
                    <a:pt x="2574" y="245"/>
                    <a:pt x="2584" y="240"/>
                    <a:pt x="2584" y="235"/>
                  </a:cubicBezTo>
                  <a:cubicBezTo>
                    <a:pt x="2588" y="232"/>
                    <a:pt x="2589" y="226"/>
                    <a:pt x="2593" y="222"/>
                  </a:cubicBezTo>
                  <a:cubicBezTo>
                    <a:pt x="2599" y="226"/>
                    <a:pt x="2588" y="230"/>
                    <a:pt x="2588" y="235"/>
                  </a:cubicBezTo>
                  <a:close/>
                  <a:moveTo>
                    <a:pt x="2593" y="357"/>
                  </a:moveTo>
                  <a:cubicBezTo>
                    <a:pt x="2591" y="361"/>
                    <a:pt x="2590" y="356"/>
                    <a:pt x="2591" y="353"/>
                  </a:cubicBezTo>
                  <a:cubicBezTo>
                    <a:pt x="2592" y="349"/>
                    <a:pt x="2593" y="354"/>
                    <a:pt x="2593" y="357"/>
                  </a:cubicBezTo>
                  <a:close/>
                  <a:moveTo>
                    <a:pt x="2626" y="146"/>
                  </a:moveTo>
                  <a:cubicBezTo>
                    <a:pt x="2620" y="140"/>
                    <a:pt x="2626" y="128"/>
                    <a:pt x="2628" y="122"/>
                  </a:cubicBezTo>
                  <a:cubicBezTo>
                    <a:pt x="2633" y="127"/>
                    <a:pt x="2623" y="136"/>
                    <a:pt x="2626" y="146"/>
                  </a:cubicBezTo>
                  <a:close/>
                  <a:moveTo>
                    <a:pt x="2630" y="179"/>
                  </a:moveTo>
                  <a:cubicBezTo>
                    <a:pt x="2621" y="176"/>
                    <a:pt x="2630" y="171"/>
                    <a:pt x="2628" y="163"/>
                  </a:cubicBezTo>
                  <a:cubicBezTo>
                    <a:pt x="2633" y="164"/>
                    <a:pt x="2629" y="174"/>
                    <a:pt x="2630" y="179"/>
                  </a:cubicBezTo>
                  <a:close/>
                  <a:moveTo>
                    <a:pt x="2630" y="109"/>
                  </a:moveTo>
                  <a:cubicBezTo>
                    <a:pt x="2620" y="105"/>
                    <a:pt x="2634" y="99"/>
                    <a:pt x="2632" y="89"/>
                  </a:cubicBezTo>
                  <a:cubicBezTo>
                    <a:pt x="2640" y="96"/>
                    <a:pt x="2627" y="99"/>
                    <a:pt x="2630" y="109"/>
                  </a:cubicBezTo>
                  <a:close/>
                  <a:moveTo>
                    <a:pt x="2342" y="394"/>
                  </a:moveTo>
                  <a:cubicBezTo>
                    <a:pt x="2348" y="395"/>
                    <a:pt x="2344" y="386"/>
                    <a:pt x="2349" y="386"/>
                  </a:cubicBezTo>
                  <a:cubicBezTo>
                    <a:pt x="2366" y="361"/>
                    <a:pt x="2367" y="360"/>
                    <a:pt x="2368" y="359"/>
                  </a:cubicBezTo>
                  <a:cubicBezTo>
                    <a:pt x="2392" y="332"/>
                    <a:pt x="2390" y="325"/>
                    <a:pt x="2397" y="327"/>
                  </a:cubicBezTo>
                  <a:cubicBezTo>
                    <a:pt x="2424" y="298"/>
                    <a:pt x="2431" y="295"/>
                    <a:pt x="2434" y="288"/>
                  </a:cubicBezTo>
                  <a:cubicBezTo>
                    <a:pt x="2463" y="259"/>
                    <a:pt x="2471" y="253"/>
                    <a:pt x="2475" y="244"/>
                  </a:cubicBezTo>
                  <a:cubicBezTo>
                    <a:pt x="2495" y="230"/>
                    <a:pt x="2497" y="224"/>
                    <a:pt x="2501" y="220"/>
                  </a:cubicBezTo>
                  <a:cubicBezTo>
                    <a:pt x="2528" y="196"/>
                    <a:pt x="2532" y="195"/>
                    <a:pt x="2534" y="192"/>
                  </a:cubicBezTo>
                  <a:cubicBezTo>
                    <a:pt x="2564" y="150"/>
                    <a:pt x="2578" y="151"/>
                    <a:pt x="2578" y="137"/>
                  </a:cubicBezTo>
                  <a:cubicBezTo>
                    <a:pt x="2621" y="86"/>
                    <a:pt x="2625" y="63"/>
                    <a:pt x="2639" y="50"/>
                  </a:cubicBezTo>
                  <a:cubicBezTo>
                    <a:pt x="2629" y="77"/>
                    <a:pt x="2629" y="85"/>
                    <a:pt x="2623" y="87"/>
                  </a:cubicBezTo>
                  <a:cubicBezTo>
                    <a:pt x="2594" y="142"/>
                    <a:pt x="2594" y="148"/>
                    <a:pt x="2591" y="150"/>
                  </a:cubicBezTo>
                  <a:cubicBezTo>
                    <a:pt x="2563" y="181"/>
                    <a:pt x="2563" y="192"/>
                    <a:pt x="2556" y="196"/>
                  </a:cubicBezTo>
                  <a:cubicBezTo>
                    <a:pt x="2535" y="217"/>
                    <a:pt x="2534" y="226"/>
                    <a:pt x="2525" y="229"/>
                  </a:cubicBezTo>
                  <a:cubicBezTo>
                    <a:pt x="2489" y="268"/>
                    <a:pt x="2486" y="275"/>
                    <a:pt x="2479" y="279"/>
                  </a:cubicBezTo>
                  <a:cubicBezTo>
                    <a:pt x="2461" y="296"/>
                    <a:pt x="2460" y="298"/>
                    <a:pt x="2458" y="298"/>
                  </a:cubicBezTo>
                  <a:cubicBezTo>
                    <a:pt x="2433" y="319"/>
                    <a:pt x="2422" y="329"/>
                    <a:pt x="2410" y="338"/>
                  </a:cubicBezTo>
                  <a:cubicBezTo>
                    <a:pt x="2364" y="378"/>
                    <a:pt x="2362" y="381"/>
                    <a:pt x="2359" y="383"/>
                  </a:cubicBezTo>
                  <a:cubicBezTo>
                    <a:pt x="2343" y="402"/>
                    <a:pt x="2340" y="402"/>
                    <a:pt x="2340" y="405"/>
                  </a:cubicBezTo>
                  <a:close/>
                  <a:moveTo>
                    <a:pt x="2551" y="26"/>
                  </a:moveTo>
                  <a:cubicBezTo>
                    <a:pt x="2533" y="53"/>
                    <a:pt x="2510" y="76"/>
                    <a:pt x="2486" y="98"/>
                  </a:cubicBezTo>
                  <a:cubicBezTo>
                    <a:pt x="2461" y="130"/>
                    <a:pt x="2457" y="132"/>
                    <a:pt x="2458" y="137"/>
                  </a:cubicBezTo>
                  <a:cubicBezTo>
                    <a:pt x="2431" y="164"/>
                    <a:pt x="2432" y="169"/>
                    <a:pt x="2427" y="170"/>
                  </a:cubicBezTo>
                  <a:cubicBezTo>
                    <a:pt x="2418" y="183"/>
                    <a:pt x="2416" y="187"/>
                    <a:pt x="2414" y="189"/>
                  </a:cubicBezTo>
                  <a:cubicBezTo>
                    <a:pt x="2423" y="184"/>
                    <a:pt x="2425" y="180"/>
                    <a:pt x="2429" y="176"/>
                  </a:cubicBezTo>
                  <a:cubicBezTo>
                    <a:pt x="2474" y="129"/>
                    <a:pt x="2477" y="124"/>
                    <a:pt x="2479" y="120"/>
                  </a:cubicBezTo>
                  <a:cubicBezTo>
                    <a:pt x="2498" y="104"/>
                    <a:pt x="2496" y="99"/>
                    <a:pt x="2501" y="100"/>
                  </a:cubicBezTo>
                  <a:cubicBezTo>
                    <a:pt x="2535" y="65"/>
                    <a:pt x="2534" y="60"/>
                    <a:pt x="2536" y="59"/>
                  </a:cubicBezTo>
                  <a:cubicBezTo>
                    <a:pt x="2555" y="30"/>
                    <a:pt x="2566" y="27"/>
                    <a:pt x="2569" y="15"/>
                  </a:cubicBezTo>
                  <a:cubicBezTo>
                    <a:pt x="2583" y="5"/>
                    <a:pt x="2583" y="3"/>
                    <a:pt x="2583" y="0"/>
                  </a:cubicBezTo>
                  <a:cubicBezTo>
                    <a:pt x="2563" y="8"/>
                    <a:pt x="2563" y="14"/>
                    <a:pt x="2560" y="17"/>
                  </a:cubicBezTo>
                  <a:close/>
                  <a:moveTo>
                    <a:pt x="2711" y="37"/>
                  </a:moveTo>
                  <a:cubicBezTo>
                    <a:pt x="2717" y="39"/>
                    <a:pt x="2715" y="48"/>
                    <a:pt x="2719" y="52"/>
                  </a:cubicBezTo>
                  <a:cubicBezTo>
                    <a:pt x="2743" y="115"/>
                    <a:pt x="2751" y="115"/>
                    <a:pt x="2750" y="124"/>
                  </a:cubicBezTo>
                  <a:cubicBezTo>
                    <a:pt x="2761" y="147"/>
                    <a:pt x="2765" y="152"/>
                    <a:pt x="2767" y="159"/>
                  </a:cubicBezTo>
                  <a:cubicBezTo>
                    <a:pt x="2777" y="183"/>
                    <a:pt x="2781" y="188"/>
                    <a:pt x="2782" y="194"/>
                  </a:cubicBezTo>
                  <a:cubicBezTo>
                    <a:pt x="2806" y="231"/>
                    <a:pt x="2811" y="235"/>
                    <a:pt x="2813" y="242"/>
                  </a:cubicBezTo>
                  <a:cubicBezTo>
                    <a:pt x="2858" y="290"/>
                    <a:pt x="2848" y="290"/>
                    <a:pt x="2848" y="281"/>
                  </a:cubicBezTo>
                  <a:cubicBezTo>
                    <a:pt x="2826" y="242"/>
                    <a:pt x="2820" y="244"/>
                    <a:pt x="2820" y="240"/>
                  </a:cubicBezTo>
                  <a:cubicBezTo>
                    <a:pt x="2804" y="222"/>
                    <a:pt x="2807" y="214"/>
                    <a:pt x="2802" y="213"/>
                  </a:cubicBezTo>
                  <a:cubicBezTo>
                    <a:pt x="2789" y="193"/>
                    <a:pt x="2789" y="184"/>
                    <a:pt x="2785" y="179"/>
                  </a:cubicBezTo>
                  <a:cubicBezTo>
                    <a:pt x="2773" y="147"/>
                    <a:pt x="2767" y="140"/>
                    <a:pt x="2763" y="131"/>
                  </a:cubicBezTo>
                  <a:cubicBezTo>
                    <a:pt x="2742" y="83"/>
                    <a:pt x="2732" y="64"/>
                    <a:pt x="2726" y="43"/>
                  </a:cubicBezTo>
                  <a:cubicBezTo>
                    <a:pt x="2714" y="8"/>
                    <a:pt x="2713" y="4"/>
                    <a:pt x="2712" y="0"/>
                  </a:cubicBezTo>
                  <a:cubicBezTo>
                    <a:pt x="2707" y="23"/>
                    <a:pt x="2712" y="27"/>
                    <a:pt x="2711" y="37"/>
                  </a:cubicBezTo>
                  <a:close/>
                  <a:moveTo>
                    <a:pt x="1591" y="997"/>
                  </a:moveTo>
                  <a:cubicBezTo>
                    <a:pt x="1591" y="991"/>
                    <a:pt x="1595" y="988"/>
                    <a:pt x="1595" y="981"/>
                  </a:cubicBezTo>
                  <a:cubicBezTo>
                    <a:pt x="1610" y="933"/>
                    <a:pt x="1607" y="925"/>
                    <a:pt x="1613" y="923"/>
                  </a:cubicBezTo>
                  <a:cubicBezTo>
                    <a:pt x="1626" y="868"/>
                    <a:pt x="1627" y="859"/>
                    <a:pt x="1631" y="853"/>
                  </a:cubicBezTo>
                  <a:cubicBezTo>
                    <a:pt x="1644" y="801"/>
                    <a:pt x="1644" y="793"/>
                    <a:pt x="1648" y="788"/>
                  </a:cubicBezTo>
                  <a:cubicBezTo>
                    <a:pt x="1660" y="736"/>
                    <a:pt x="1667" y="729"/>
                    <a:pt x="1669" y="720"/>
                  </a:cubicBezTo>
                  <a:cubicBezTo>
                    <a:pt x="1682" y="706"/>
                    <a:pt x="1681" y="700"/>
                    <a:pt x="1683" y="695"/>
                  </a:cubicBezTo>
                  <a:cubicBezTo>
                    <a:pt x="1695" y="675"/>
                    <a:pt x="1697" y="672"/>
                    <a:pt x="1699" y="674"/>
                  </a:cubicBezTo>
                  <a:cubicBezTo>
                    <a:pt x="1672" y="737"/>
                    <a:pt x="1676" y="744"/>
                    <a:pt x="1672" y="746"/>
                  </a:cubicBezTo>
                  <a:cubicBezTo>
                    <a:pt x="1661" y="790"/>
                    <a:pt x="1663" y="793"/>
                    <a:pt x="1661" y="794"/>
                  </a:cubicBezTo>
                  <a:cubicBezTo>
                    <a:pt x="1657" y="822"/>
                    <a:pt x="1655" y="826"/>
                    <a:pt x="1654" y="831"/>
                  </a:cubicBezTo>
                  <a:cubicBezTo>
                    <a:pt x="1651" y="853"/>
                    <a:pt x="1648" y="857"/>
                    <a:pt x="1649" y="863"/>
                  </a:cubicBezTo>
                  <a:cubicBezTo>
                    <a:pt x="1637" y="927"/>
                    <a:pt x="1636" y="933"/>
                    <a:pt x="1636" y="941"/>
                  </a:cubicBezTo>
                  <a:cubicBezTo>
                    <a:pt x="1629" y="975"/>
                    <a:pt x="1623" y="975"/>
                    <a:pt x="1625" y="980"/>
                  </a:cubicBezTo>
                  <a:cubicBezTo>
                    <a:pt x="1614" y="1012"/>
                    <a:pt x="1607" y="1023"/>
                    <a:pt x="1602" y="1035"/>
                  </a:cubicBezTo>
                  <a:cubicBezTo>
                    <a:pt x="1621" y="1005"/>
                    <a:pt x="1625" y="1005"/>
                    <a:pt x="1625" y="1002"/>
                  </a:cubicBezTo>
                  <a:cubicBezTo>
                    <a:pt x="1636" y="972"/>
                    <a:pt x="1636" y="964"/>
                    <a:pt x="1642" y="960"/>
                  </a:cubicBezTo>
                  <a:cubicBezTo>
                    <a:pt x="1649" y="910"/>
                    <a:pt x="1647" y="901"/>
                    <a:pt x="1653" y="898"/>
                  </a:cubicBezTo>
                  <a:cubicBezTo>
                    <a:pt x="1658" y="861"/>
                    <a:pt x="1659" y="845"/>
                    <a:pt x="1663" y="832"/>
                  </a:cubicBezTo>
                  <a:cubicBezTo>
                    <a:pt x="1674" y="785"/>
                    <a:pt x="1673" y="775"/>
                    <a:pt x="1676" y="769"/>
                  </a:cubicBezTo>
                  <a:cubicBezTo>
                    <a:pt x="1698" y="710"/>
                    <a:pt x="1694" y="703"/>
                    <a:pt x="1697" y="701"/>
                  </a:cubicBezTo>
                  <a:cubicBezTo>
                    <a:pt x="1721" y="660"/>
                    <a:pt x="1728" y="644"/>
                    <a:pt x="1737" y="630"/>
                  </a:cubicBezTo>
                  <a:cubicBezTo>
                    <a:pt x="1757" y="606"/>
                    <a:pt x="1761" y="604"/>
                    <a:pt x="1766" y="603"/>
                  </a:cubicBezTo>
                  <a:cubicBezTo>
                    <a:pt x="1773" y="599"/>
                    <a:pt x="1768" y="600"/>
                    <a:pt x="1766" y="603"/>
                  </a:cubicBezTo>
                  <a:cubicBezTo>
                    <a:pt x="1749" y="626"/>
                    <a:pt x="1750" y="632"/>
                    <a:pt x="1747" y="635"/>
                  </a:cubicBezTo>
                  <a:cubicBezTo>
                    <a:pt x="1719" y="686"/>
                    <a:pt x="1715" y="692"/>
                    <a:pt x="1712" y="701"/>
                  </a:cubicBezTo>
                  <a:cubicBezTo>
                    <a:pt x="1692" y="757"/>
                    <a:pt x="1692" y="767"/>
                    <a:pt x="1685" y="772"/>
                  </a:cubicBezTo>
                  <a:cubicBezTo>
                    <a:pt x="1669" y="830"/>
                    <a:pt x="1673" y="839"/>
                    <a:pt x="1667" y="842"/>
                  </a:cubicBezTo>
                  <a:cubicBezTo>
                    <a:pt x="1665" y="865"/>
                    <a:pt x="1664" y="870"/>
                    <a:pt x="1662" y="876"/>
                  </a:cubicBezTo>
                  <a:cubicBezTo>
                    <a:pt x="1650" y="927"/>
                    <a:pt x="1654" y="945"/>
                    <a:pt x="1645" y="954"/>
                  </a:cubicBezTo>
                  <a:cubicBezTo>
                    <a:pt x="1621" y="1043"/>
                    <a:pt x="1613" y="1046"/>
                    <a:pt x="1615" y="1055"/>
                  </a:cubicBezTo>
                  <a:cubicBezTo>
                    <a:pt x="1614" y="1060"/>
                    <a:pt x="1622" y="1054"/>
                    <a:pt x="1623" y="1043"/>
                  </a:cubicBezTo>
                  <a:cubicBezTo>
                    <a:pt x="1639" y="1006"/>
                    <a:pt x="1641" y="995"/>
                    <a:pt x="1647" y="987"/>
                  </a:cubicBezTo>
                  <a:cubicBezTo>
                    <a:pt x="1662" y="913"/>
                    <a:pt x="1670" y="906"/>
                    <a:pt x="1670" y="895"/>
                  </a:cubicBezTo>
                  <a:cubicBezTo>
                    <a:pt x="1687" y="827"/>
                    <a:pt x="1683" y="818"/>
                    <a:pt x="1686" y="814"/>
                  </a:cubicBezTo>
                  <a:cubicBezTo>
                    <a:pt x="1693" y="775"/>
                    <a:pt x="1702" y="773"/>
                    <a:pt x="1700" y="765"/>
                  </a:cubicBezTo>
                  <a:cubicBezTo>
                    <a:pt x="1730" y="692"/>
                    <a:pt x="1734" y="679"/>
                    <a:pt x="1740" y="667"/>
                  </a:cubicBezTo>
                  <a:cubicBezTo>
                    <a:pt x="1764" y="633"/>
                    <a:pt x="1761" y="628"/>
                    <a:pt x="1763" y="625"/>
                  </a:cubicBezTo>
                  <a:cubicBezTo>
                    <a:pt x="1784" y="596"/>
                    <a:pt x="1791" y="593"/>
                    <a:pt x="1794" y="586"/>
                  </a:cubicBezTo>
                  <a:cubicBezTo>
                    <a:pt x="1808" y="577"/>
                    <a:pt x="1808" y="574"/>
                    <a:pt x="1810" y="577"/>
                  </a:cubicBezTo>
                  <a:cubicBezTo>
                    <a:pt x="1785" y="618"/>
                    <a:pt x="1779" y="621"/>
                    <a:pt x="1779" y="629"/>
                  </a:cubicBezTo>
                  <a:cubicBezTo>
                    <a:pt x="1757" y="666"/>
                    <a:pt x="1756" y="673"/>
                    <a:pt x="1753" y="678"/>
                  </a:cubicBezTo>
                  <a:cubicBezTo>
                    <a:pt x="1723" y="756"/>
                    <a:pt x="1719" y="768"/>
                    <a:pt x="1716" y="771"/>
                  </a:cubicBezTo>
                  <a:cubicBezTo>
                    <a:pt x="1713" y="784"/>
                    <a:pt x="1716" y="785"/>
                    <a:pt x="1716" y="784"/>
                  </a:cubicBezTo>
                  <a:cubicBezTo>
                    <a:pt x="1703" y="818"/>
                    <a:pt x="1705" y="829"/>
                    <a:pt x="1701" y="836"/>
                  </a:cubicBezTo>
                  <a:cubicBezTo>
                    <a:pt x="1672" y="934"/>
                    <a:pt x="1666" y="939"/>
                    <a:pt x="1666" y="948"/>
                  </a:cubicBezTo>
                  <a:cubicBezTo>
                    <a:pt x="1656" y="964"/>
                    <a:pt x="1657" y="966"/>
                    <a:pt x="1660" y="965"/>
                  </a:cubicBezTo>
                  <a:cubicBezTo>
                    <a:pt x="1681" y="933"/>
                    <a:pt x="1686" y="932"/>
                    <a:pt x="1689" y="929"/>
                  </a:cubicBezTo>
                  <a:cubicBezTo>
                    <a:pt x="1692" y="929"/>
                    <a:pt x="1697" y="930"/>
                    <a:pt x="1695" y="925"/>
                  </a:cubicBezTo>
                  <a:cubicBezTo>
                    <a:pt x="1725" y="892"/>
                    <a:pt x="1733" y="888"/>
                    <a:pt x="1736" y="880"/>
                  </a:cubicBezTo>
                  <a:cubicBezTo>
                    <a:pt x="1782" y="818"/>
                    <a:pt x="1791" y="814"/>
                    <a:pt x="1796" y="808"/>
                  </a:cubicBezTo>
                  <a:cubicBezTo>
                    <a:pt x="1839" y="758"/>
                    <a:pt x="1838" y="752"/>
                    <a:pt x="1841" y="749"/>
                  </a:cubicBezTo>
                  <a:cubicBezTo>
                    <a:pt x="1855" y="724"/>
                    <a:pt x="1858" y="721"/>
                    <a:pt x="1859" y="716"/>
                  </a:cubicBezTo>
                  <a:cubicBezTo>
                    <a:pt x="1868" y="703"/>
                    <a:pt x="1872" y="700"/>
                    <a:pt x="1871" y="694"/>
                  </a:cubicBezTo>
                  <a:cubicBezTo>
                    <a:pt x="1887" y="668"/>
                    <a:pt x="1889" y="664"/>
                    <a:pt x="1891" y="660"/>
                  </a:cubicBezTo>
                  <a:cubicBezTo>
                    <a:pt x="1907" y="625"/>
                    <a:pt x="1908" y="623"/>
                    <a:pt x="1909" y="621"/>
                  </a:cubicBezTo>
                  <a:cubicBezTo>
                    <a:pt x="1919" y="591"/>
                    <a:pt x="1927" y="591"/>
                    <a:pt x="1924" y="583"/>
                  </a:cubicBezTo>
                  <a:cubicBezTo>
                    <a:pt x="1943" y="565"/>
                    <a:pt x="1936" y="556"/>
                    <a:pt x="1944" y="557"/>
                  </a:cubicBezTo>
                  <a:cubicBezTo>
                    <a:pt x="1961" y="515"/>
                    <a:pt x="1963" y="513"/>
                    <a:pt x="1964" y="509"/>
                  </a:cubicBezTo>
                  <a:cubicBezTo>
                    <a:pt x="1974" y="496"/>
                    <a:pt x="1971" y="486"/>
                    <a:pt x="1979" y="484"/>
                  </a:cubicBezTo>
                  <a:cubicBezTo>
                    <a:pt x="1987" y="478"/>
                    <a:pt x="1983" y="488"/>
                    <a:pt x="1982" y="499"/>
                  </a:cubicBezTo>
                  <a:cubicBezTo>
                    <a:pt x="1984" y="525"/>
                    <a:pt x="1985" y="528"/>
                    <a:pt x="1985" y="532"/>
                  </a:cubicBezTo>
                  <a:cubicBezTo>
                    <a:pt x="1992" y="482"/>
                    <a:pt x="1998" y="479"/>
                    <a:pt x="1997" y="470"/>
                  </a:cubicBezTo>
                  <a:cubicBezTo>
                    <a:pt x="2016" y="476"/>
                    <a:pt x="2011" y="464"/>
                    <a:pt x="2014" y="458"/>
                  </a:cubicBezTo>
                  <a:cubicBezTo>
                    <a:pt x="2023" y="444"/>
                    <a:pt x="2017" y="446"/>
                    <a:pt x="2020" y="455"/>
                  </a:cubicBezTo>
                  <a:cubicBezTo>
                    <a:pt x="2028" y="470"/>
                    <a:pt x="2025" y="476"/>
                    <a:pt x="2029" y="478"/>
                  </a:cubicBezTo>
                  <a:cubicBezTo>
                    <a:pt x="2037" y="428"/>
                    <a:pt x="2041" y="425"/>
                    <a:pt x="2040" y="418"/>
                  </a:cubicBezTo>
                  <a:cubicBezTo>
                    <a:pt x="2053" y="391"/>
                    <a:pt x="2065" y="395"/>
                    <a:pt x="2061" y="388"/>
                  </a:cubicBezTo>
                  <a:cubicBezTo>
                    <a:pt x="2076" y="361"/>
                    <a:pt x="2072" y="363"/>
                    <a:pt x="2071" y="357"/>
                  </a:cubicBezTo>
                  <a:cubicBezTo>
                    <a:pt x="2019" y="368"/>
                    <a:pt x="2016" y="366"/>
                    <a:pt x="2013" y="365"/>
                  </a:cubicBezTo>
                  <a:cubicBezTo>
                    <a:pt x="1985" y="336"/>
                    <a:pt x="1974" y="340"/>
                    <a:pt x="1973" y="328"/>
                  </a:cubicBezTo>
                  <a:cubicBezTo>
                    <a:pt x="1978" y="346"/>
                    <a:pt x="1981" y="350"/>
                    <a:pt x="1985" y="355"/>
                  </a:cubicBezTo>
                  <a:cubicBezTo>
                    <a:pt x="2009" y="380"/>
                    <a:pt x="2013" y="383"/>
                    <a:pt x="2017" y="387"/>
                  </a:cubicBezTo>
                  <a:cubicBezTo>
                    <a:pt x="1983" y="404"/>
                    <a:pt x="1984" y="398"/>
                    <a:pt x="1979" y="400"/>
                  </a:cubicBezTo>
                  <a:cubicBezTo>
                    <a:pt x="1942" y="400"/>
                    <a:pt x="1943" y="392"/>
                    <a:pt x="1936" y="395"/>
                  </a:cubicBezTo>
                  <a:cubicBezTo>
                    <a:pt x="1910" y="389"/>
                    <a:pt x="1906" y="388"/>
                    <a:pt x="1904" y="385"/>
                  </a:cubicBezTo>
                  <a:cubicBezTo>
                    <a:pt x="1835" y="360"/>
                    <a:pt x="1828" y="358"/>
                    <a:pt x="1823" y="353"/>
                  </a:cubicBezTo>
                  <a:cubicBezTo>
                    <a:pt x="1774" y="332"/>
                    <a:pt x="1774" y="325"/>
                    <a:pt x="1769" y="325"/>
                  </a:cubicBezTo>
                  <a:cubicBezTo>
                    <a:pt x="1728" y="306"/>
                    <a:pt x="1722" y="307"/>
                    <a:pt x="1719" y="305"/>
                  </a:cubicBezTo>
                  <a:cubicBezTo>
                    <a:pt x="1684" y="287"/>
                    <a:pt x="1676" y="287"/>
                    <a:pt x="1670" y="283"/>
                  </a:cubicBezTo>
                  <a:cubicBezTo>
                    <a:pt x="1616" y="276"/>
                    <a:pt x="1604" y="277"/>
                    <a:pt x="1592" y="277"/>
                  </a:cubicBezTo>
                  <a:cubicBezTo>
                    <a:pt x="1594" y="280"/>
                    <a:pt x="1613" y="284"/>
                    <a:pt x="1635" y="283"/>
                  </a:cubicBezTo>
                  <a:cubicBezTo>
                    <a:pt x="1657" y="292"/>
                    <a:pt x="1663" y="288"/>
                    <a:pt x="1665" y="291"/>
                  </a:cubicBezTo>
                  <a:cubicBezTo>
                    <a:pt x="1741" y="318"/>
                    <a:pt x="1767" y="337"/>
                    <a:pt x="1797" y="349"/>
                  </a:cubicBezTo>
                  <a:cubicBezTo>
                    <a:pt x="1813" y="360"/>
                    <a:pt x="1814" y="361"/>
                    <a:pt x="1816" y="363"/>
                  </a:cubicBezTo>
                  <a:cubicBezTo>
                    <a:pt x="1887" y="388"/>
                    <a:pt x="1889" y="392"/>
                    <a:pt x="1892" y="394"/>
                  </a:cubicBezTo>
                  <a:cubicBezTo>
                    <a:pt x="1944" y="403"/>
                    <a:pt x="1955" y="411"/>
                    <a:pt x="1970" y="411"/>
                  </a:cubicBezTo>
                  <a:cubicBezTo>
                    <a:pt x="2004" y="413"/>
                    <a:pt x="2006" y="413"/>
                    <a:pt x="2008" y="413"/>
                  </a:cubicBezTo>
                  <a:cubicBezTo>
                    <a:pt x="2000" y="416"/>
                    <a:pt x="1998" y="418"/>
                    <a:pt x="1996" y="419"/>
                  </a:cubicBezTo>
                  <a:cubicBezTo>
                    <a:pt x="1935" y="417"/>
                    <a:pt x="1925" y="412"/>
                    <a:pt x="1914" y="407"/>
                  </a:cubicBezTo>
                  <a:cubicBezTo>
                    <a:pt x="1886" y="400"/>
                    <a:pt x="1868" y="398"/>
                    <a:pt x="1856" y="389"/>
                  </a:cubicBezTo>
                  <a:cubicBezTo>
                    <a:pt x="1831" y="377"/>
                    <a:pt x="1825" y="378"/>
                    <a:pt x="1822" y="375"/>
                  </a:cubicBezTo>
                  <a:cubicBezTo>
                    <a:pt x="1787" y="357"/>
                    <a:pt x="1782" y="358"/>
                    <a:pt x="1779" y="357"/>
                  </a:cubicBezTo>
                  <a:cubicBezTo>
                    <a:pt x="1762" y="352"/>
                    <a:pt x="1764" y="344"/>
                    <a:pt x="1757" y="347"/>
                  </a:cubicBezTo>
                  <a:cubicBezTo>
                    <a:pt x="1743" y="338"/>
                    <a:pt x="1738" y="339"/>
                    <a:pt x="1735" y="336"/>
                  </a:cubicBezTo>
                  <a:cubicBezTo>
                    <a:pt x="1708" y="326"/>
                    <a:pt x="1693" y="321"/>
                    <a:pt x="1678" y="315"/>
                  </a:cubicBezTo>
                  <a:cubicBezTo>
                    <a:pt x="1644" y="309"/>
                    <a:pt x="1637" y="305"/>
                    <a:pt x="1628" y="304"/>
                  </a:cubicBezTo>
                  <a:cubicBezTo>
                    <a:pt x="1587" y="293"/>
                    <a:pt x="1579" y="297"/>
                    <a:pt x="1577" y="293"/>
                  </a:cubicBezTo>
                  <a:cubicBezTo>
                    <a:pt x="1478" y="297"/>
                    <a:pt x="1469" y="299"/>
                    <a:pt x="1454" y="298"/>
                  </a:cubicBezTo>
                  <a:cubicBezTo>
                    <a:pt x="1420" y="304"/>
                    <a:pt x="1411" y="305"/>
                    <a:pt x="1400" y="307"/>
                  </a:cubicBezTo>
                  <a:cubicBezTo>
                    <a:pt x="1397" y="310"/>
                    <a:pt x="1420" y="310"/>
                    <a:pt x="1444" y="308"/>
                  </a:cubicBezTo>
                  <a:cubicBezTo>
                    <a:pt x="1478" y="310"/>
                    <a:pt x="1483" y="317"/>
                    <a:pt x="1494" y="313"/>
                  </a:cubicBezTo>
                  <a:cubicBezTo>
                    <a:pt x="1547" y="330"/>
                    <a:pt x="1550" y="333"/>
                    <a:pt x="1555" y="333"/>
                  </a:cubicBezTo>
                  <a:cubicBezTo>
                    <a:pt x="1582" y="345"/>
                    <a:pt x="1585" y="347"/>
                    <a:pt x="1589" y="349"/>
                  </a:cubicBezTo>
                  <a:cubicBezTo>
                    <a:pt x="1616" y="360"/>
                    <a:pt x="1616" y="367"/>
                    <a:pt x="1623" y="365"/>
                  </a:cubicBezTo>
                  <a:cubicBezTo>
                    <a:pt x="1648" y="381"/>
                    <a:pt x="1665" y="385"/>
                    <a:pt x="1678" y="397"/>
                  </a:cubicBezTo>
                  <a:cubicBezTo>
                    <a:pt x="1726" y="414"/>
                    <a:pt x="1728" y="418"/>
                    <a:pt x="1731" y="421"/>
                  </a:cubicBezTo>
                  <a:cubicBezTo>
                    <a:pt x="1755" y="430"/>
                    <a:pt x="1759" y="430"/>
                    <a:pt x="1762" y="433"/>
                  </a:cubicBezTo>
                  <a:cubicBezTo>
                    <a:pt x="1807" y="456"/>
                    <a:pt x="1816" y="455"/>
                    <a:pt x="1822" y="460"/>
                  </a:cubicBezTo>
                  <a:cubicBezTo>
                    <a:pt x="1852" y="468"/>
                    <a:pt x="1860" y="470"/>
                    <a:pt x="1866" y="474"/>
                  </a:cubicBezTo>
                  <a:cubicBezTo>
                    <a:pt x="1905" y="475"/>
                    <a:pt x="1910" y="476"/>
                    <a:pt x="1914" y="478"/>
                  </a:cubicBezTo>
                  <a:cubicBezTo>
                    <a:pt x="1913" y="492"/>
                    <a:pt x="1911" y="496"/>
                    <a:pt x="1904" y="498"/>
                  </a:cubicBezTo>
                  <a:cubicBezTo>
                    <a:pt x="1850" y="489"/>
                    <a:pt x="1841" y="492"/>
                    <a:pt x="1834" y="491"/>
                  </a:cubicBezTo>
                  <a:cubicBezTo>
                    <a:pt x="1794" y="478"/>
                    <a:pt x="1788" y="478"/>
                    <a:pt x="1784" y="473"/>
                  </a:cubicBezTo>
                  <a:cubicBezTo>
                    <a:pt x="1745" y="457"/>
                    <a:pt x="1727" y="442"/>
                    <a:pt x="1702" y="437"/>
                  </a:cubicBezTo>
                  <a:cubicBezTo>
                    <a:pt x="1656" y="409"/>
                    <a:pt x="1651" y="403"/>
                    <a:pt x="1643" y="401"/>
                  </a:cubicBezTo>
                  <a:cubicBezTo>
                    <a:pt x="1610" y="385"/>
                    <a:pt x="1611" y="381"/>
                    <a:pt x="1608" y="381"/>
                  </a:cubicBezTo>
                  <a:cubicBezTo>
                    <a:pt x="1598" y="373"/>
                    <a:pt x="1594" y="374"/>
                    <a:pt x="1593" y="372"/>
                  </a:cubicBezTo>
                  <a:cubicBezTo>
                    <a:pt x="1555" y="351"/>
                    <a:pt x="1543" y="353"/>
                    <a:pt x="1540" y="344"/>
                  </a:cubicBezTo>
                  <a:cubicBezTo>
                    <a:pt x="1506" y="339"/>
                    <a:pt x="1502" y="331"/>
                    <a:pt x="1493" y="331"/>
                  </a:cubicBezTo>
                  <a:cubicBezTo>
                    <a:pt x="1454" y="318"/>
                    <a:pt x="1445" y="322"/>
                    <a:pt x="1444" y="317"/>
                  </a:cubicBezTo>
                  <a:cubicBezTo>
                    <a:pt x="1411" y="318"/>
                    <a:pt x="1405" y="311"/>
                    <a:pt x="1404" y="318"/>
                  </a:cubicBezTo>
                  <a:cubicBezTo>
                    <a:pt x="1460" y="329"/>
                    <a:pt x="1466" y="329"/>
                    <a:pt x="1473" y="330"/>
                  </a:cubicBezTo>
                  <a:cubicBezTo>
                    <a:pt x="1513" y="345"/>
                    <a:pt x="1524" y="347"/>
                    <a:pt x="1533" y="354"/>
                  </a:cubicBezTo>
                  <a:cubicBezTo>
                    <a:pt x="1571" y="372"/>
                    <a:pt x="1574" y="372"/>
                    <a:pt x="1576" y="373"/>
                  </a:cubicBezTo>
                  <a:cubicBezTo>
                    <a:pt x="1626" y="404"/>
                    <a:pt x="1639" y="404"/>
                    <a:pt x="1645" y="414"/>
                  </a:cubicBezTo>
                  <a:cubicBezTo>
                    <a:pt x="1705" y="444"/>
                    <a:pt x="1706" y="446"/>
                    <a:pt x="1709" y="447"/>
                  </a:cubicBezTo>
                  <a:cubicBezTo>
                    <a:pt x="1733" y="461"/>
                    <a:pt x="1738" y="463"/>
                    <a:pt x="1745" y="462"/>
                  </a:cubicBezTo>
                  <a:cubicBezTo>
                    <a:pt x="1768" y="476"/>
                    <a:pt x="1770" y="478"/>
                    <a:pt x="1774" y="477"/>
                  </a:cubicBezTo>
                  <a:cubicBezTo>
                    <a:pt x="1806" y="494"/>
                    <a:pt x="1815" y="492"/>
                    <a:pt x="1819" y="495"/>
                  </a:cubicBezTo>
                  <a:cubicBezTo>
                    <a:pt x="1873" y="511"/>
                    <a:pt x="1884" y="506"/>
                    <a:pt x="1888" y="510"/>
                  </a:cubicBezTo>
                  <a:cubicBezTo>
                    <a:pt x="1869" y="516"/>
                    <a:pt x="1866" y="515"/>
                    <a:pt x="1863" y="514"/>
                  </a:cubicBezTo>
                  <a:cubicBezTo>
                    <a:pt x="1835" y="516"/>
                    <a:pt x="1831" y="512"/>
                    <a:pt x="1825" y="512"/>
                  </a:cubicBezTo>
                  <a:cubicBezTo>
                    <a:pt x="1781" y="495"/>
                    <a:pt x="1779" y="493"/>
                    <a:pt x="1775" y="495"/>
                  </a:cubicBezTo>
                  <a:cubicBezTo>
                    <a:pt x="1738" y="472"/>
                    <a:pt x="1730" y="475"/>
                    <a:pt x="1728" y="470"/>
                  </a:cubicBezTo>
                  <a:cubicBezTo>
                    <a:pt x="1705" y="458"/>
                    <a:pt x="1703" y="456"/>
                    <a:pt x="1700" y="457"/>
                  </a:cubicBezTo>
                  <a:cubicBezTo>
                    <a:pt x="1653" y="427"/>
                    <a:pt x="1642" y="426"/>
                    <a:pt x="1637" y="415"/>
                  </a:cubicBezTo>
                  <a:cubicBezTo>
                    <a:pt x="1618" y="408"/>
                    <a:pt x="1613" y="406"/>
                    <a:pt x="1608" y="405"/>
                  </a:cubicBezTo>
                  <a:cubicBezTo>
                    <a:pt x="1580" y="386"/>
                    <a:pt x="1573" y="389"/>
                    <a:pt x="1571" y="383"/>
                  </a:cubicBezTo>
                  <a:cubicBezTo>
                    <a:pt x="1546" y="373"/>
                    <a:pt x="1538" y="367"/>
                    <a:pt x="1528" y="364"/>
                  </a:cubicBezTo>
                  <a:cubicBezTo>
                    <a:pt x="1452" y="335"/>
                    <a:pt x="1444" y="337"/>
                    <a:pt x="1440" y="333"/>
                  </a:cubicBezTo>
                  <a:cubicBezTo>
                    <a:pt x="1412" y="329"/>
                    <a:pt x="1409" y="326"/>
                    <a:pt x="1409" y="330"/>
                  </a:cubicBezTo>
                  <a:cubicBezTo>
                    <a:pt x="1478" y="351"/>
                    <a:pt x="1489" y="352"/>
                    <a:pt x="1497" y="356"/>
                  </a:cubicBezTo>
                  <a:cubicBezTo>
                    <a:pt x="1540" y="378"/>
                    <a:pt x="1541" y="380"/>
                    <a:pt x="1546" y="379"/>
                  </a:cubicBezTo>
                  <a:cubicBezTo>
                    <a:pt x="1569" y="394"/>
                    <a:pt x="1574" y="397"/>
                    <a:pt x="1580" y="397"/>
                  </a:cubicBezTo>
                  <a:cubicBezTo>
                    <a:pt x="1624" y="422"/>
                    <a:pt x="1629" y="423"/>
                    <a:pt x="1634" y="425"/>
                  </a:cubicBezTo>
                  <a:cubicBezTo>
                    <a:pt x="1646" y="437"/>
                    <a:pt x="1652" y="436"/>
                    <a:pt x="1655" y="441"/>
                  </a:cubicBezTo>
                  <a:cubicBezTo>
                    <a:pt x="1683" y="456"/>
                    <a:pt x="1689" y="454"/>
                    <a:pt x="1689" y="461"/>
                  </a:cubicBezTo>
                  <a:cubicBezTo>
                    <a:pt x="1731" y="481"/>
                    <a:pt x="1736" y="482"/>
                    <a:pt x="1738" y="486"/>
                  </a:cubicBezTo>
                  <a:cubicBezTo>
                    <a:pt x="1766" y="502"/>
                    <a:pt x="1774" y="499"/>
                    <a:pt x="1776" y="503"/>
                  </a:cubicBezTo>
                  <a:cubicBezTo>
                    <a:pt x="1808" y="514"/>
                    <a:pt x="1813" y="515"/>
                    <a:pt x="1817" y="518"/>
                  </a:cubicBezTo>
                  <a:cubicBezTo>
                    <a:pt x="1835" y="524"/>
                    <a:pt x="1840" y="524"/>
                    <a:pt x="1843" y="527"/>
                  </a:cubicBezTo>
                  <a:cubicBezTo>
                    <a:pt x="1844" y="539"/>
                    <a:pt x="1833" y="532"/>
                    <a:pt x="1822" y="537"/>
                  </a:cubicBezTo>
                  <a:cubicBezTo>
                    <a:pt x="1763" y="519"/>
                    <a:pt x="1760" y="515"/>
                    <a:pt x="1756" y="513"/>
                  </a:cubicBezTo>
                  <a:cubicBezTo>
                    <a:pt x="1726" y="503"/>
                    <a:pt x="1719" y="500"/>
                    <a:pt x="1713" y="495"/>
                  </a:cubicBezTo>
                  <a:cubicBezTo>
                    <a:pt x="1680" y="476"/>
                    <a:pt x="1674" y="477"/>
                    <a:pt x="1671" y="473"/>
                  </a:cubicBezTo>
                  <a:cubicBezTo>
                    <a:pt x="1645" y="461"/>
                    <a:pt x="1644" y="455"/>
                    <a:pt x="1637" y="455"/>
                  </a:cubicBezTo>
                  <a:cubicBezTo>
                    <a:pt x="1601" y="434"/>
                    <a:pt x="1598" y="425"/>
                    <a:pt x="1590" y="426"/>
                  </a:cubicBezTo>
                  <a:cubicBezTo>
                    <a:pt x="1571" y="413"/>
                    <a:pt x="1568" y="411"/>
                    <a:pt x="1565" y="411"/>
                  </a:cubicBezTo>
                  <a:cubicBezTo>
                    <a:pt x="1547" y="395"/>
                    <a:pt x="1543" y="395"/>
                    <a:pt x="1540" y="393"/>
                  </a:cubicBezTo>
                  <a:cubicBezTo>
                    <a:pt x="1478" y="362"/>
                    <a:pt x="1474" y="356"/>
                    <a:pt x="1464" y="358"/>
                  </a:cubicBezTo>
                  <a:cubicBezTo>
                    <a:pt x="1433" y="346"/>
                    <a:pt x="1429" y="345"/>
                    <a:pt x="1426" y="343"/>
                  </a:cubicBezTo>
                  <a:cubicBezTo>
                    <a:pt x="1374" y="333"/>
                    <a:pt x="1366" y="332"/>
                    <a:pt x="1360" y="330"/>
                  </a:cubicBezTo>
                  <a:cubicBezTo>
                    <a:pt x="1329" y="331"/>
                    <a:pt x="1332" y="335"/>
                    <a:pt x="1340" y="331"/>
                  </a:cubicBezTo>
                  <a:cubicBezTo>
                    <a:pt x="1379" y="339"/>
                    <a:pt x="1390" y="339"/>
                    <a:pt x="1398" y="343"/>
                  </a:cubicBezTo>
                  <a:cubicBezTo>
                    <a:pt x="1435" y="353"/>
                    <a:pt x="1445" y="354"/>
                    <a:pt x="1452" y="360"/>
                  </a:cubicBezTo>
                  <a:cubicBezTo>
                    <a:pt x="1485" y="377"/>
                    <a:pt x="1496" y="378"/>
                    <a:pt x="1502" y="384"/>
                  </a:cubicBezTo>
                  <a:cubicBezTo>
                    <a:pt x="1541" y="399"/>
                    <a:pt x="1542" y="408"/>
                    <a:pt x="1549" y="409"/>
                  </a:cubicBezTo>
                  <a:cubicBezTo>
                    <a:pt x="1571" y="418"/>
                    <a:pt x="1568" y="428"/>
                    <a:pt x="1574" y="424"/>
                  </a:cubicBezTo>
                  <a:cubicBezTo>
                    <a:pt x="1592" y="440"/>
                    <a:pt x="1600" y="435"/>
                    <a:pt x="1599" y="442"/>
                  </a:cubicBezTo>
                  <a:cubicBezTo>
                    <a:pt x="1641" y="464"/>
                    <a:pt x="1644" y="471"/>
                    <a:pt x="1651" y="473"/>
                  </a:cubicBezTo>
                  <a:cubicBezTo>
                    <a:pt x="1673" y="488"/>
                    <a:pt x="1680" y="489"/>
                    <a:pt x="1686" y="493"/>
                  </a:cubicBezTo>
                  <a:cubicBezTo>
                    <a:pt x="1729" y="513"/>
                    <a:pt x="1736" y="515"/>
                    <a:pt x="1742" y="518"/>
                  </a:cubicBezTo>
                  <a:cubicBezTo>
                    <a:pt x="1788" y="534"/>
                    <a:pt x="1792" y="539"/>
                    <a:pt x="1801" y="539"/>
                  </a:cubicBezTo>
                  <a:cubicBezTo>
                    <a:pt x="1790" y="544"/>
                    <a:pt x="1783" y="547"/>
                    <a:pt x="1780" y="545"/>
                  </a:cubicBezTo>
                  <a:cubicBezTo>
                    <a:pt x="1738" y="528"/>
                    <a:pt x="1721" y="530"/>
                    <a:pt x="1713" y="519"/>
                  </a:cubicBezTo>
                  <a:cubicBezTo>
                    <a:pt x="1690" y="508"/>
                    <a:pt x="1683" y="507"/>
                    <a:pt x="1679" y="501"/>
                  </a:cubicBezTo>
                  <a:cubicBezTo>
                    <a:pt x="1636" y="472"/>
                    <a:pt x="1632" y="471"/>
                    <a:pt x="1629" y="470"/>
                  </a:cubicBezTo>
                  <a:cubicBezTo>
                    <a:pt x="1606" y="458"/>
                    <a:pt x="1604" y="451"/>
                    <a:pt x="1597" y="451"/>
                  </a:cubicBezTo>
                  <a:cubicBezTo>
                    <a:pt x="1563" y="430"/>
                    <a:pt x="1559" y="427"/>
                    <a:pt x="1554" y="424"/>
                  </a:cubicBezTo>
                  <a:cubicBezTo>
                    <a:pt x="1519" y="405"/>
                    <a:pt x="1516" y="400"/>
                    <a:pt x="1511" y="396"/>
                  </a:cubicBezTo>
                  <a:cubicBezTo>
                    <a:pt x="1476" y="378"/>
                    <a:pt x="1467" y="380"/>
                    <a:pt x="1465" y="373"/>
                  </a:cubicBezTo>
                  <a:cubicBezTo>
                    <a:pt x="1426" y="360"/>
                    <a:pt x="1420" y="358"/>
                    <a:pt x="1415" y="356"/>
                  </a:cubicBezTo>
                  <a:cubicBezTo>
                    <a:pt x="1375" y="348"/>
                    <a:pt x="1375" y="343"/>
                    <a:pt x="1369" y="346"/>
                  </a:cubicBezTo>
                  <a:cubicBezTo>
                    <a:pt x="1382" y="355"/>
                    <a:pt x="1389" y="351"/>
                    <a:pt x="1391" y="353"/>
                  </a:cubicBezTo>
                  <a:cubicBezTo>
                    <a:pt x="1446" y="377"/>
                    <a:pt x="1459" y="379"/>
                    <a:pt x="1470" y="386"/>
                  </a:cubicBezTo>
                  <a:cubicBezTo>
                    <a:pt x="1508" y="408"/>
                    <a:pt x="1515" y="409"/>
                    <a:pt x="1521" y="412"/>
                  </a:cubicBezTo>
                  <a:cubicBezTo>
                    <a:pt x="1575" y="451"/>
                    <a:pt x="1583" y="451"/>
                    <a:pt x="1588" y="455"/>
                  </a:cubicBezTo>
                  <a:cubicBezTo>
                    <a:pt x="1615" y="475"/>
                    <a:pt x="1622" y="471"/>
                    <a:pt x="1621" y="478"/>
                  </a:cubicBezTo>
                  <a:cubicBezTo>
                    <a:pt x="1649" y="495"/>
                    <a:pt x="1651" y="497"/>
                    <a:pt x="1654" y="499"/>
                  </a:cubicBezTo>
                  <a:cubicBezTo>
                    <a:pt x="1711" y="527"/>
                    <a:pt x="1711" y="533"/>
                    <a:pt x="1715" y="532"/>
                  </a:cubicBezTo>
                  <a:cubicBezTo>
                    <a:pt x="1752" y="544"/>
                    <a:pt x="1758" y="548"/>
                    <a:pt x="1765" y="550"/>
                  </a:cubicBezTo>
                  <a:cubicBezTo>
                    <a:pt x="1779" y="556"/>
                    <a:pt x="1783" y="556"/>
                    <a:pt x="1780" y="558"/>
                  </a:cubicBezTo>
                  <a:cubicBezTo>
                    <a:pt x="1702" y="547"/>
                    <a:pt x="1695" y="539"/>
                    <a:pt x="1685" y="535"/>
                  </a:cubicBezTo>
                  <a:cubicBezTo>
                    <a:pt x="1649" y="518"/>
                    <a:pt x="1646" y="517"/>
                    <a:pt x="1644" y="516"/>
                  </a:cubicBezTo>
                  <a:cubicBezTo>
                    <a:pt x="1614" y="502"/>
                    <a:pt x="1615" y="498"/>
                    <a:pt x="1614" y="497"/>
                  </a:cubicBezTo>
                  <a:cubicBezTo>
                    <a:pt x="1595" y="486"/>
                    <a:pt x="1585" y="484"/>
                    <a:pt x="1579" y="475"/>
                  </a:cubicBezTo>
                  <a:cubicBezTo>
                    <a:pt x="1537" y="447"/>
                    <a:pt x="1533" y="443"/>
                    <a:pt x="1528" y="442"/>
                  </a:cubicBezTo>
                  <a:cubicBezTo>
                    <a:pt x="1493" y="420"/>
                    <a:pt x="1484" y="415"/>
                    <a:pt x="1476" y="409"/>
                  </a:cubicBezTo>
                  <a:cubicBezTo>
                    <a:pt x="1431" y="388"/>
                    <a:pt x="1429" y="386"/>
                    <a:pt x="1425" y="387"/>
                  </a:cubicBezTo>
                  <a:cubicBezTo>
                    <a:pt x="1403" y="379"/>
                    <a:pt x="1396" y="375"/>
                    <a:pt x="1388" y="374"/>
                  </a:cubicBezTo>
                  <a:cubicBezTo>
                    <a:pt x="1367" y="367"/>
                    <a:pt x="1362" y="365"/>
                    <a:pt x="1355" y="366"/>
                  </a:cubicBezTo>
                  <a:cubicBezTo>
                    <a:pt x="1318" y="360"/>
                    <a:pt x="1310" y="352"/>
                    <a:pt x="1307" y="360"/>
                  </a:cubicBezTo>
                  <a:cubicBezTo>
                    <a:pt x="1345" y="366"/>
                    <a:pt x="1349" y="367"/>
                    <a:pt x="1351" y="369"/>
                  </a:cubicBezTo>
                  <a:cubicBezTo>
                    <a:pt x="1386" y="379"/>
                    <a:pt x="1390" y="380"/>
                    <a:pt x="1393" y="382"/>
                  </a:cubicBezTo>
                  <a:cubicBezTo>
                    <a:pt x="1423" y="399"/>
                    <a:pt x="1432" y="393"/>
                    <a:pt x="1434" y="397"/>
                  </a:cubicBezTo>
                  <a:cubicBezTo>
                    <a:pt x="1454" y="412"/>
                    <a:pt x="1462" y="407"/>
                    <a:pt x="1461" y="414"/>
                  </a:cubicBezTo>
                  <a:cubicBezTo>
                    <a:pt x="1510" y="441"/>
                    <a:pt x="1512" y="443"/>
                    <a:pt x="1515" y="444"/>
                  </a:cubicBezTo>
                  <a:cubicBezTo>
                    <a:pt x="1543" y="466"/>
                    <a:pt x="1550" y="462"/>
                    <a:pt x="1551" y="466"/>
                  </a:cubicBezTo>
                  <a:cubicBezTo>
                    <a:pt x="1571" y="481"/>
                    <a:pt x="1572" y="486"/>
                    <a:pt x="1576" y="486"/>
                  </a:cubicBezTo>
                  <a:cubicBezTo>
                    <a:pt x="1608" y="503"/>
                    <a:pt x="1609" y="508"/>
                    <a:pt x="1612" y="511"/>
                  </a:cubicBezTo>
                  <a:cubicBezTo>
                    <a:pt x="1647" y="524"/>
                    <a:pt x="1647" y="530"/>
                    <a:pt x="1651" y="532"/>
                  </a:cubicBezTo>
                  <a:cubicBezTo>
                    <a:pt x="1681" y="539"/>
                    <a:pt x="1682" y="546"/>
                    <a:pt x="1687" y="546"/>
                  </a:cubicBezTo>
                  <a:cubicBezTo>
                    <a:pt x="1722" y="557"/>
                    <a:pt x="1728" y="560"/>
                    <a:pt x="1734" y="562"/>
                  </a:cubicBezTo>
                  <a:cubicBezTo>
                    <a:pt x="1758" y="569"/>
                    <a:pt x="1752" y="572"/>
                    <a:pt x="1738" y="570"/>
                  </a:cubicBezTo>
                  <a:cubicBezTo>
                    <a:pt x="1665" y="552"/>
                    <a:pt x="1658" y="553"/>
                    <a:pt x="1652" y="552"/>
                  </a:cubicBezTo>
                  <a:cubicBezTo>
                    <a:pt x="1612" y="537"/>
                    <a:pt x="1614" y="527"/>
                    <a:pt x="1607" y="532"/>
                  </a:cubicBezTo>
                  <a:cubicBezTo>
                    <a:pt x="1584" y="521"/>
                    <a:pt x="1582" y="517"/>
                    <a:pt x="1579" y="514"/>
                  </a:cubicBezTo>
                  <a:cubicBezTo>
                    <a:pt x="1550" y="497"/>
                    <a:pt x="1547" y="498"/>
                    <a:pt x="1547" y="496"/>
                  </a:cubicBezTo>
                  <a:cubicBezTo>
                    <a:pt x="1532" y="482"/>
                    <a:pt x="1524" y="487"/>
                    <a:pt x="1524" y="480"/>
                  </a:cubicBezTo>
                  <a:cubicBezTo>
                    <a:pt x="1499" y="464"/>
                    <a:pt x="1491" y="463"/>
                    <a:pt x="1485" y="458"/>
                  </a:cubicBezTo>
                  <a:cubicBezTo>
                    <a:pt x="1459" y="445"/>
                    <a:pt x="1453" y="441"/>
                    <a:pt x="1446" y="439"/>
                  </a:cubicBezTo>
                  <a:cubicBezTo>
                    <a:pt x="1415" y="420"/>
                    <a:pt x="1408" y="423"/>
                    <a:pt x="1407" y="419"/>
                  </a:cubicBezTo>
                  <a:cubicBezTo>
                    <a:pt x="1383" y="409"/>
                    <a:pt x="1378" y="410"/>
                    <a:pt x="1374" y="410"/>
                  </a:cubicBezTo>
                  <a:cubicBezTo>
                    <a:pt x="1351" y="399"/>
                    <a:pt x="1343" y="404"/>
                    <a:pt x="1341" y="400"/>
                  </a:cubicBezTo>
                  <a:cubicBezTo>
                    <a:pt x="1337" y="401"/>
                    <a:pt x="1353" y="409"/>
                    <a:pt x="1372" y="412"/>
                  </a:cubicBezTo>
                  <a:cubicBezTo>
                    <a:pt x="1399" y="423"/>
                    <a:pt x="1401" y="424"/>
                    <a:pt x="1403" y="424"/>
                  </a:cubicBezTo>
                  <a:cubicBezTo>
                    <a:pt x="1429" y="440"/>
                    <a:pt x="1438" y="443"/>
                    <a:pt x="1447" y="445"/>
                  </a:cubicBezTo>
                  <a:cubicBezTo>
                    <a:pt x="1518" y="491"/>
                    <a:pt x="1524" y="489"/>
                    <a:pt x="1526" y="493"/>
                  </a:cubicBezTo>
                  <a:cubicBezTo>
                    <a:pt x="1550" y="509"/>
                    <a:pt x="1552" y="509"/>
                    <a:pt x="1554" y="510"/>
                  </a:cubicBezTo>
                  <a:cubicBezTo>
                    <a:pt x="1616" y="544"/>
                    <a:pt x="1623" y="549"/>
                    <a:pt x="1632" y="551"/>
                  </a:cubicBezTo>
                  <a:cubicBezTo>
                    <a:pt x="1674" y="567"/>
                    <a:pt x="1679" y="568"/>
                    <a:pt x="1682" y="571"/>
                  </a:cubicBezTo>
                  <a:cubicBezTo>
                    <a:pt x="1723" y="576"/>
                    <a:pt x="1729" y="583"/>
                    <a:pt x="1742" y="580"/>
                  </a:cubicBezTo>
                  <a:cubicBezTo>
                    <a:pt x="1759" y="590"/>
                    <a:pt x="1755" y="592"/>
                    <a:pt x="1754" y="589"/>
                  </a:cubicBezTo>
                  <a:cubicBezTo>
                    <a:pt x="1713" y="591"/>
                    <a:pt x="1708" y="586"/>
                    <a:pt x="1698" y="586"/>
                  </a:cubicBezTo>
                  <a:cubicBezTo>
                    <a:pt x="1654" y="574"/>
                    <a:pt x="1647" y="578"/>
                    <a:pt x="1646" y="576"/>
                  </a:cubicBezTo>
                  <a:cubicBezTo>
                    <a:pt x="1591" y="557"/>
                    <a:pt x="1586" y="553"/>
                    <a:pt x="1577" y="555"/>
                  </a:cubicBezTo>
                  <a:cubicBezTo>
                    <a:pt x="1551" y="536"/>
                    <a:pt x="1541" y="545"/>
                    <a:pt x="1543" y="536"/>
                  </a:cubicBezTo>
                  <a:cubicBezTo>
                    <a:pt x="1513" y="523"/>
                    <a:pt x="1510" y="521"/>
                    <a:pt x="1507" y="521"/>
                  </a:cubicBezTo>
                  <a:cubicBezTo>
                    <a:pt x="1477" y="507"/>
                    <a:pt x="1473" y="506"/>
                    <a:pt x="1472" y="500"/>
                  </a:cubicBezTo>
                  <a:cubicBezTo>
                    <a:pt x="1408" y="467"/>
                    <a:pt x="1397" y="459"/>
                    <a:pt x="1384" y="454"/>
                  </a:cubicBezTo>
                  <a:cubicBezTo>
                    <a:pt x="1343" y="434"/>
                    <a:pt x="1341" y="426"/>
                    <a:pt x="1333" y="426"/>
                  </a:cubicBezTo>
                  <a:cubicBezTo>
                    <a:pt x="1289" y="410"/>
                    <a:pt x="1284" y="405"/>
                    <a:pt x="1276" y="405"/>
                  </a:cubicBezTo>
                  <a:cubicBezTo>
                    <a:pt x="1253" y="397"/>
                    <a:pt x="1247" y="401"/>
                    <a:pt x="1246" y="397"/>
                  </a:cubicBezTo>
                  <a:cubicBezTo>
                    <a:pt x="1257" y="404"/>
                    <a:pt x="1261" y="408"/>
                    <a:pt x="1269" y="406"/>
                  </a:cubicBezTo>
                  <a:cubicBezTo>
                    <a:pt x="1312" y="423"/>
                    <a:pt x="1323" y="427"/>
                    <a:pt x="1332" y="433"/>
                  </a:cubicBezTo>
                  <a:cubicBezTo>
                    <a:pt x="1373" y="452"/>
                    <a:pt x="1380" y="461"/>
                    <a:pt x="1391" y="464"/>
                  </a:cubicBezTo>
                  <a:cubicBezTo>
                    <a:pt x="1429" y="487"/>
                    <a:pt x="1438" y="493"/>
                    <a:pt x="1448" y="498"/>
                  </a:cubicBezTo>
                  <a:cubicBezTo>
                    <a:pt x="1495" y="522"/>
                    <a:pt x="1497" y="523"/>
                    <a:pt x="1497" y="527"/>
                  </a:cubicBezTo>
                  <a:cubicBezTo>
                    <a:pt x="1546" y="551"/>
                    <a:pt x="1559" y="551"/>
                    <a:pt x="1567" y="559"/>
                  </a:cubicBezTo>
                  <a:cubicBezTo>
                    <a:pt x="1622" y="576"/>
                    <a:pt x="1626" y="580"/>
                    <a:pt x="1631" y="583"/>
                  </a:cubicBezTo>
                  <a:cubicBezTo>
                    <a:pt x="1662" y="587"/>
                    <a:pt x="1662" y="592"/>
                    <a:pt x="1668" y="589"/>
                  </a:cubicBezTo>
                  <a:cubicBezTo>
                    <a:pt x="1709" y="600"/>
                    <a:pt x="1718" y="597"/>
                    <a:pt x="1723" y="599"/>
                  </a:cubicBezTo>
                  <a:cubicBezTo>
                    <a:pt x="1724" y="608"/>
                    <a:pt x="1723" y="608"/>
                    <a:pt x="1722" y="606"/>
                  </a:cubicBezTo>
                  <a:cubicBezTo>
                    <a:pt x="1682" y="603"/>
                    <a:pt x="1670" y="604"/>
                    <a:pt x="1660" y="604"/>
                  </a:cubicBezTo>
                  <a:cubicBezTo>
                    <a:pt x="1606" y="587"/>
                    <a:pt x="1598" y="585"/>
                    <a:pt x="1591" y="581"/>
                  </a:cubicBezTo>
                  <a:cubicBezTo>
                    <a:pt x="1518" y="552"/>
                    <a:pt x="1512" y="547"/>
                    <a:pt x="1505" y="543"/>
                  </a:cubicBezTo>
                  <a:cubicBezTo>
                    <a:pt x="1461" y="517"/>
                    <a:pt x="1453" y="512"/>
                    <a:pt x="1445" y="508"/>
                  </a:cubicBezTo>
                  <a:cubicBezTo>
                    <a:pt x="1416" y="493"/>
                    <a:pt x="1413" y="488"/>
                    <a:pt x="1410" y="485"/>
                  </a:cubicBezTo>
                  <a:cubicBezTo>
                    <a:pt x="1380" y="471"/>
                    <a:pt x="1374" y="471"/>
                    <a:pt x="1371" y="466"/>
                  </a:cubicBezTo>
                  <a:cubicBezTo>
                    <a:pt x="1302" y="432"/>
                    <a:pt x="1301" y="425"/>
                    <a:pt x="1293" y="429"/>
                  </a:cubicBezTo>
                  <a:cubicBezTo>
                    <a:pt x="1283" y="430"/>
                    <a:pt x="1290" y="428"/>
                    <a:pt x="1294" y="433"/>
                  </a:cubicBezTo>
                  <a:cubicBezTo>
                    <a:pt x="1362" y="468"/>
                    <a:pt x="1370" y="477"/>
                    <a:pt x="1382" y="479"/>
                  </a:cubicBezTo>
                  <a:cubicBezTo>
                    <a:pt x="1400" y="491"/>
                    <a:pt x="1406" y="491"/>
                    <a:pt x="1410" y="496"/>
                  </a:cubicBezTo>
                  <a:cubicBezTo>
                    <a:pt x="1443" y="513"/>
                    <a:pt x="1445" y="520"/>
                    <a:pt x="1452" y="520"/>
                  </a:cubicBezTo>
                  <a:cubicBezTo>
                    <a:pt x="1488" y="537"/>
                    <a:pt x="1488" y="547"/>
                    <a:pt x="1496" y="545"/>
                  </a:cubicBezTo>
                  <a:cubicBezTo>
                    <a:pt x="1533" y="569"/>
                    <a:pt x="1543" y="571"/>
                    <a:pt x="1548" y="578"/>
                  </a:cubicBezTo>
                  <a:cubicBezTo>
                    <a:pt x="1580" y="584"/>
                    <a:pt x="1582" y="594"/>
                    <a:pt x="1593" y="592"/>
                  </a:cubicBezTo>
                  <a:cubicBezTo>
                    <a:pt x="1620" y="603"/>
                    <a:pt x="1621" y="605"/>
                    <a:pt x="1624" y="604"/>
                  </a:cubicBezTo>
                  <a:cubicBezTo>
                    <a:pt x="1657" y="614"/>
                    <a:pt x="1662" y="613"/>
                    <a:pt x="1667" y="611"/>
                  </a:cubicBezTo>
                  <a:cubicBezTo>
                    <a:pt x="1692" y="626"/>
                    <a:pt x="1685" y="617"/>
                    <a:pt x="1681" y="622"/>
                  </a:cubicBezTo>
                  <a:cubicBezTo>
                    <a:pt x="1593" y="615"/>
                    <a:pt x="1584" y="614"/>
                    <a:pt x="1575" y="613"/>
                  </a:cubicBezTo>
                  <a:cubicBezTo>
                    <a:pt x="1546" y="601"/>
                    <a:pt x="1538" y="605"/>
                    <a:pt x="1535" y="602"/>
                  </a:cubicBezTo>
                  <a:cubicBezTo>
                    <a:pt x="1505" y="591"/>
                    <a:pt x="1501" y="590"/>
                    <a:pt x="1497" y="587"/>
                  </a:cubicBezTo>
                  <a:cubicBezTo>
                    <a:pt x="1464" y="574"/>
                    <a:pt x="1462" y="573"/>
                    <a:pt x="1461" y="571"/>
                  </a:cubicBezTo>
                  <a:cubicBezTo>
                    <a:pt x="1444" y="564"/>
                    <a:pt x="1441" y="561"/>
                    <a:pt x="1437" y="560"/>
                  </a:cubicBezTo>
                  <a:cubicBezTo>
                    <a:pt x="1396" y="533"/>
                    <a:pt x="1390" y="529"/>
                    <a:pt x="1384" y="523"/>
                  </a:cubicBezTo>
                  <a:cubicBezTo>
                    <a:pt x="1348" y="497"/>
                    <a:pt x="1334" y="487"/>
                    <a:pt x="1322" y="474"/>
                  </a:cubicBezTo>
                  <a:cubicBezTo>
                    <a:pt x="1288" y="447"/>
                    <a:pt x="1282" y="448"/>
                    <a:pt x="1280" y="442"/>
                  </a:cubicBezTo>
                  <a:cubicBezTo>
                    <a:pt x="1254" y="427"/>
                    <a:pt x="1251" y="424"/>
                    <a:pt x="1246" y="424"/>
                  </a:cubicBezTo>
                  <a:cubicBezTo>
                    <a:pt x="1239" y="423"/>
                    <a:pt x="1244" y="426"/>
                    <a:pt x="1247" y="430"/>
                  </a:cubicBezTo>
                  <a:cubicBezTo>
                    <a:pt x="1267" y="440"/>
                    <a:pt x="1271" y="443"/>
                    <a:pt x="1275" y="447"/>
                  </a:cubicBezTo>
                  <a:cubicBezTo>
                    <a:pt x="1323" y="484"/>
                    <a:pt x="1331" y="493"/>
                    <a:pt x="1339" y="500"/>
                  </a:cubicBezTo>
                  <a:cubicBezTo>
                    <a:pt x="1401" y="544"/>
                    <a:pt x="1408" y="552"/>
                    <a:pt x="1418" y="557"/>
                  </a:cubicBezTo>
                  <a:cubicBezTo>
                    <a:pt x="1436" y="571"/>
                    <a:pt x="1444" y="569"/>
                    <a:pt x="1446" y="576"/>
                  </a:cubicBezTo>
                  <a:cubicBezTo>
                    <a:pt x="1503" y="601"/>
                    <a:pt x="1515" y="599"/>
                    <a:pt x="1520" y="607"/>
                  </a:cubicBezTo>
                  <a:cubicBezTo>
                    <a:pt x="1568" y="619"/>
                    <a:pt x="1585" y="625"/>
                    <a:pt x="1606" y="627"/>
                  </a:cubicBezTo>
                  <a:cubicBezTo>
                    <a:pt x="1641" y="631"/>
                    <a:pt x="1645" y="634"/>
                    <a:pt x="1651" y="632"/>
                  </a:cubicBezTo>
                  <a:cubicBezTo>
                    <a:pt x="1618" y="637"/>
                    <a:pt x="1616" y="637"/>
                    <a:pt x="1608" y="636"/>
                  </a:cubicBezTo>
                  <a:cubicBezTo>
                    <a:pt x="1567" y="628"/>
                    <a:pt x="1562" y="625"/>
                    <a:pt x="1555" y="625"/>
                  </a:cubicBezTo>
                  <a:cubicBezTo>
                    <a:pt x="1534" y="620"/>
                    <a:pt x="1531" y="619"/>
                    <a:pt x="1529" y="616"/>
                  </a:cubicBezTo>
                  <a:cubicBezTo>
                    <a:pt x="1499" y="609"/>
                    <a:pt x="1498" y="606"/>
                    <a:pt x="1496" y="605"/>
                  </a:cubicBezTo>
                  <a:cubicBezTo>
                    <a:pt x="1453" y="583"/>
                    <a:pt x="1451" y="582"/>
                    <a:pt x="1447" y="582"/>
                  </a:cubicBezTo>
                  <a:cubicBezTo>
                    <a:pt x="1415" y="563"/>
                    <a:pt x="1404" y="558"/>
                    <a:pt x="1393" y="552"/>
                  </a:cubicBezTo>
                  <a:cubicBezTo>
                    <a:pt x="1381" y="541"/>
                    <a:pt x="1375" y="541"/>
                    <a:pt x="1373" y="536"/>
                  </a:cubicBezTo>
                  <a:cubicBezTo>
                    <a:pt x="1299" y="486"/>
                    <a:pt x="1294" y="478"/>
                    <a:pt x="1286" y="474"/>
                  </a:cubicBezTo>
                  <a:cubicBezTo>
                    <a:pt x="1274" y="462"/>
                    <a:pt x="1268" y="463"/>
                    <a:pt x="1265" y="458"/>
                  </a:cubicBezTo>
                  <a:cubicBezTo>
                    <a:pt x="1227" y="434"/>
                    <a:pt x="1225" y="430"/>
                    <a:pt x="1218" y="431"/>
                  </a:cubicBezTo>
                  <a:cubicBezTo>
                    <a:pt x="1245" y="452"/>
                    <a:pt x="1249" y="454"/>
                    <a:pt x="1254" y="456"/>
                  </a:cubicBezTo>
                  <a:cubicBezTo>
                    <a:pt x="1273" y="470"/>
                    <a:pt x="1275" y="472"/>
                    <a:pt x="1277" y="474"/>
                  </a:cubicBezTo>
                  <a:cubicBezTo>
                    <a:pt x="1295" y="490"/>
                    <a:pt x="1297" y="491"/>
                    <a:pt x="1300" y="492"/>
                  </a:cubicBezTo>
                  <a:cubicBezTo>
                    <a:pt x="1374" y="550"/>
                    <a:pt x="1391" y="560"/>
                    <a:pt x="1408" y="572"/>
                  </a:cubicBezTo>
                  <a:cubicBezTo>
                    <a:pt x="1492" y="612"/>
                    <a:pt x="1496" y="615"/>
                    <a:pt x="1500" y="617"/>
                  </a:cubicBezTo>
                  <a:cubicBezTo>
                    <a:pt x="1529" y="631"/>
                    <a:pt x="1535" y="628"/>
                    <a:pt x="1536" y="631"/>
                  </a:cubicBezTo>
                  <a:cubicBezTo>
                    <a:pt x="1564" y="637"/>
                    <a:pt x="1570" y="637"/>
                    <a:pt x="1575" y="639"/>
                  </a:cubicBezTo>
                  <a:cubicBezTo>
                    <a:pt x="1630" y="648"/>
                    <a:pt x="1639" y="643"/>
                    <a:pt x="1641" y="649"/>
                  </a:cubicBezTo>
                  <a:cubicBezTo>
                    <a:pt x="1616" y="651"/>
                    <a:pt x="1609" y="655"/>
                    <a:pt x="1608" y="651"/>
                  </a:cubicBezTo>
                  <a:cubicBezTo>
                    <a:pt x="1511" y="636"/>
                    <a:pt x="1504" y="634"/>
                    <a:pt x="1496" y="633"/>
                  </a:cubicBezTo>
                  <a:cubicBezTo>
                    <a:pt x="1421" y="596"/>
                    <a:pt x="1414" y="600"/>
                    <a:pt x="1412" y="598"/>
                  </a:cubicBezTo>
                  <a:cubicBezTo>
                    <a:pt x="1378" y="578"/>
                    <a:pt x="1373" y="574"/>
                    <a:pt x="1368" y="570"/>
                  </a:cubicBezTo>
                  <a:cubicBezTo>
                    <a:pt x="1339" y="548"/>
                    <a:pt x="1329" y="538"/>
                    <a:pt x="1316" y="531"/>
                  </a:cubicBezTo>
                  <a:cubicBezTo>
                    <a:pt x="1280" y="494"/>
                    <a:pt x="1271" y="495"/>
                    <a:pt x="1268" y="486"/>
                  </a:cubicBezTo>
                  <a:cubicBezTo>
                    <a:pt x="1258" y="473"/>
                    <a:pt x="1254" y="485"/>
                    <a:pt x="1259" y="483"/>
                  </a:cubicBezTo>
                  <a:cubicBezTo>
                    <a:pt x="1281" y="508"/>
                    <a:pt x="1287" y="506"/>
                    <a:pt x="1286" y="512"/>
                  </a:cubicBezTo>
                  <a:cubicBezTo>
                    <a:pt x="1320" y="539"/>
                    <a:pt x="1329" y="550"/>
                    <a:pt x="1341" y="555"/>
                  </a:cubicBezTo>
                  <a:cubicBezTo>
                    <a:pt x="1379" y="584"/>
                    <a:pt x="1383" y="593"/>
                    <a:pt x="1394" y="592"/>
                  </a:cubicBezTo>
                  <a:cubicBezTo>
                    <a:pt x="1424" y="609"/>
                    <a:pt x="1430" y="615"/>
                    <a:pt x="1438" y="617"/>
                  </a:cubicBezTo>
                  <a:cubicBezTo>
                    <a:pt x="1466" y="632"/>
                    <a:pt x="1473" y="632"/>
                    <a:pt x="1478" y="632"/>
                  </a:cubicBezTo>
                  <a:cubicBezTo>
                    <a:pt x="1542" y="650"/>
                    <a:pt x="1551" y="659"/>
                    <a:pt x="1567" y="656"/>
                  </a:cubicBezTo>
                  <a:cubicBezTo>
                    <a:pt x="1589" y="662"/>
                    <a:pt x="1592" y="664"/>
                    <a:pt x="1595" y="664"/>
                  </a:cubicBezTo>
                  <a:cubicBezTo>
                    <a:pt x="1555" y="665"/>
                    <a:pt x="1549" y="669"/>
                    <a:pt x="1547" y="666"/>
                  </a:cubicBezTo>
                  <a:cubicBezTo>
                    <a:pt x="1487" y="658"/>
                    <a:pt x="1484" y="657"/>
                    <a:pt x="1481" y="656"/>
                  </a:cubicBezTo>
                  <a:cubicBezTo>
                    <a:pt x="1433" y="643"/>
                    <a:pt x="1421" y="636"/>
                    <a:pt x="1408" y="632"/>
                  </a:cubicBezTo>
                  <a:cubicBezTo>
                    <a:pt x="1354" y="601"/>
                    <a:pt x="1350" y="598"/>
                    <a:pt x="1346" y="596"/>
                  </a:cubicBezTo>
                  <a:cubicBezTo>
                    <a:pt x="1333" y="588"/>
                    <a:pt x="1334" y="584"/>
                    <a:pt x="1332" y="583"/>
                  </a:cubicBezTo>
                  <a:cubicBezTo>
                    <a:pt x="1306" y="568"/>
                    <a:pt x="1292" y="554"/>
                    <a:pt x="1274" y="545"/>
                  </a:cubicBezTo>
                  <a:cubicBezTo>
                    <a:pt x="1221" y="514"/>
                    <a:pt x="1213" y="518"/>
                    <a:pt x="1211" y="512"/>
                  </a:cubicBezTo>
                  <a:cubicBezTo>
                    <a:pt x="1178" y="504"/>
                    <a:pt x="1176" y="502"/>
                    <a:pt x="1172" y="504"/>
                  </a:cubicBezTo>
                  <a:cubicBezTo>
                    <a:pt x="1192" y="514"/>
                    <a:pt x="1200" y="513"/>
                    <a:pt x="1205" y="518"/>
                  </a:cubicBezTo>
                  <a:cubicBezTo>
                    <a:pt x="1278" y="558"/>
                    <a:pt x="1289" y="560"/>
                    <a:pt x="1294" y="570"/>
                  </a:cubicBezTo>
                  <a:cubicBezTo>
                    <a:pt x="1336" y="596"/>
                    <a:pt x="1337" y="599"/>
                    <a:pt x="1340" y="600"/>
                  </a:cubicBezTo>
                  <a:cubicBezTo>
                    <a:pt x="1380" y="627"/>
                    <a:pt x="1387" y="635"/>
                    <a:pt x="1399" y="635"/>
                  </a:cubicBezTo>
                  <a:cubicBezTo>
                    <a:pt x="1436" y="655"/>
                    <a:pt x="1447" y="659"/>
                    <a:pt x="1461" y="658"/>
                  </a:cubicBezTo>
                  <a:cubicBezTo>
                    <a:pt x="1487" y="664"/>
                    <a:pt x="1488" y="669"/>
                    <a:pt x="1492" y="670"/>
                  </a:cubicBezTo>
                  <a:cubicBezTo>
                    <a:pt x="1538" y="679"/>
                    <a:pt x="1550" y="675"/>
                    <a:pt x="1556" y="680"/>
                  </a:cubicBezTo>
                  <a:cubicBezTo>
                    <a:pt x="1519" y="683"/>
                    <a:pt x="1520" y="675"/>
                    <a:pt x="1513" y="677"/>
                  </a:cubicBezTo>
                  <a:cubicBezTo>
                    <a:pt x="1499" y="674"/>
                    <a:pt x="1492" y="677"/>
                    <a:pt x="1488" y="675"/>
                  </a:cubicBezTo>
                  <a:cubicBezTo>
                    <a:pt x="1432" y="662"/>
                    <a:pt x="1430" y="659"/>
                    <a:pt x="1428" y="659"/>
                  </a:cubicBezTo>
                  <a:cubicBezTo>
                    <a:pt x="1407" y="653"/>
                    <a:pt x="1398" y="651"/>
                    <a:pt x="1391" y="648"/>
                  </a:cubicBezTo>
                  <a:cubicBezTo>
                    <a:pt x="1354" y="632"/>
                    <a:pt x="1348" y="632"/>
                    <a:pt x="1345" y="630"/>
                  </a:cubicBezTo>
                  <a:cubicBezTo>
                    <a:pt x="1322" y="615"/>
                    <a:pt x="1316" y="617"/>
                    <a:pt x="1313" y="613"/>
                  </a:cubicBezTo>
                  <a:cubicBezTo>
                    <a:pt x="1279" y="594"/>
                    <a:pt x="1276" y="591"/>
                    <a:pt x="1271" y="590"/>
                  </a:cubicBezTo>
                  <a:cubicBezTo>
                    <a:pt x="1238" y="568"/>
                    <a:pt x="1232" y="570"/>
                    <a:pt x="1230" y="566"/>
                  </a:cubicBezTo>
                  <a:cubicBezTo>
                    <a:pt x="1190" y="554"/>
                    <a:pt x="1189" y="549"/>
                    <a:pt x="1182" y="550"/>
                  </a:cubicBezTo>
                  <a:cubicBezTo>
                    <a:pt x="1139" y="548"/>
                    <a:pt x="1134" y="547"/>
                    <a:pt x="1126" y="547"/>
                  </a:cubicBezTo>
                  <a:cubicBezTo>
                    <a:pt x="1156" y="555"/>
                    <a:pt x="1170" y="550"/>
                    <a:pt x="1177" y="556"/>
                  </a:cubicBezTo>
                  <a:cubicBezTo>
                    <a:pt x="1230" y="573"/>
                    <a:pt x="1232" y="576"/>
                    <a:pt x="1234" y="579"/>
                  </a:cubicBezTo>
                  <a:cubicBezTo>
                    <a:pt x="1286" y="604"/>
                    <a:pt x="1288" y="608"/>
                    <a:pt x="1291" y="611"/>
                  </a:cubicBezTo>
                  <a:cubicBezTo>
                    <a:pt x="1326" y="629"/>
                    <a:pt x="1333" y="632"/>
                    <a:pt x="1339" y="635"/>
                  </a:cubicBezTo>
                  <a:cubicBezTo>
                    <a:pt x="1354" y="643"/>
                    <a:pt x="1358" y="644"/>
                    <a:pt x="1355" y="646"/>
                  </a:cubicBezTo>
                  <a:cubicBezTo>
                    <a:pt x="1332" y="636"/>
                    <a:pt x="1330" y="635"/>
                    <a:pt x="1326" y="635"/>
                  </a:cubicBezTo>
                  <a:cubicBezTo>
                    <a:pt x="1294" y="620"/>
                    <a:pt x="1289" y="619"/>
                    <a:pt x="1283" y="619"/>
                  </a:cubicBezTo>
                  <a:cubicBezTo>
                    <a:pt x="1231" y="596"/>
                    <a:pt x="1222" y="592"/>
                    <a:pt x="1212" y="589"/>
                  </a:cubicBezTo>
                  <a:cubicBezTo>
                    <a:pt x="1134" y="577"/>
                    <a:pt x="1120" y="579"/>
                    <a:pt x="1108" y="579"/>
                  </a:cubicBezTo>
                  <a:cubicBezTo>
                    <a:pt x="1062" y="594"/>
                    <a:pt x="1067" y="589"/>
                    <a:pt x="1076" y="589"/>
                  </a:cubicBezTo>
                  <a:cubicBezTo>
                    <a:pt x="1157" y="587"/>
                    <a:pt x="1166" y="585"/>
                    <a:pt x="1173" y="585"/>
                  </a:cubicBezTo>
                  <a:cubicBezTo>
                    <a:pt x="1205" y="597"/>
                    <a:pt x="1212" y="594"/>
                    <a:pt x="1213" y="598"/>
                  </a:cubicBezTo>
                  <a:cubicBezTo>
                    <a:pt x="1245" y="611"/>
                    <a:pt x="1259" y="614"/>
                    <a:pt x="1270" y="621"/>
                  </a:cubicBezTo>
                  <a:cubicBezTo>
                    <a:pt x="1316" y="636"/>
                    <a:pt x="1321" y="639"/>
                    <a:pt x="1326" y="644"/>
                  </a:cubicBezTo>
                  <a:cubicBezTo>
                    <a:pt x="1370" y="662"/>
                    <a:pt x="1377" y="664"/>
                    <a:pt x="1383" y="667"/>
                  </a:cubicBezTo>
                  <a:cubicBezTo>
                    <a:pt x="1436" y="683"/>
                    <a:pt x="1437" y="688"/>
                    <a:pt x="1444" y="685"/>
                  </a:cubicBezTo>
                  <a:cubicBezTo>
                    <a:pt x="1504" y="697"/>
                    <a:pt x="1508" y="695"/>
                    <a:pt x="1512" y="695"/>
                  </a:cubicBezTo>
                  <a:cubicBezTo>
                    <a:pt x="1536" y="698"/>
                    <a:pt x="1543" y="693"/>
                    <a:pt x="1544" y="698"/>
                  </a:cubicBezTo>
                  <a:cubicBezTo>
                    <a:pt x="1486" y="702"/>
                    <a:pt x="1471" y="703"/>
                    <a:pt x="1456" y="703"/>
                  </a:cubicBezTo>
                  <a:cubicBezTo>
                    <a:pt x="1429" y="698"/>
                    <a:pt x="1423" y="696"/>
                    <a:pt x="1415" y="697"/>
                  </a:cubicBezTo>
                  <a:cubicBezTo>
                    <a:pt x="1353" y="677"/>
                    <a:pt x="1348" y="673"/>
                    <a:pt x="1340" y="675"/>
                  </a:cubicBezTo>
                  <a:cubicBezTo>
                    <a:pt x="1312" y="661"/>
                    <a:pt x="1304" y="658"/>
                    <a:pt x="1295" y="656"/>
                  </a:cubicBezTo>
                  <a:cubicBezTo>
                    <a:pt x="1258" y="637"/>
                    <a:pt x="1253" y="638"/>
                    <a:pt x="1247" y="638"/>
                  </a:cubicBezTo>
                  <a:cubicBezTo>
                    <a:pt x="1196" y="619"/>
                    <a:pt x="1187" y="623"/>
                    <a:pt x="1186" y="618"/>
                  </a:cubicBezTo>
                  <a:cubicBezTo>
                    <a:pt x="1157" y="610"/>
                    <a:pt x="1149" y="614"/>
                    <a:pt x="1147" y="610"/>
                  </a:cubicBezTo>
                  <a:cubicBezTo>
                    <a:pt x="1083" y="616"/>
                    <a:pt x="1084" y="621"/>
                    <a:pt x="1078" y="620"/>
                  </a:cubicBezTo>
                  <a:cubicBezTo>
                    <a:pt x="1150" y="620"/>
                    <a:pt x="1157" y="619"/>
                    <a:pt x="1160" y="623"/>
                  </a:cubicBezTo>
                  <a:cubicBezTo>
                    <a:pt x="1199" y="630"/>
                    <a:pt x="1204" y="632"/>
                    <a:pt x="1209" y="634"/>
                  </a:cubicBezTo>
                  <a:cubicBezTo>
                    <a:pt x="1228" y="642"/>
                    <a:pt x="1238" y="637"/>
                    <a:pt x="1239" y="644"/>
                  </a:cubicBezTo>
                  <a:cubicBezTo>
                    <a:pt x="1313" y="668"/>
                    <a:pt x="1320" y="677"/>
                    <a:pt x="1332" y="679"/>
                  </a:cubicBezTo>
                  <a:cubicBezTo>
                    <a:pt x="1381" y="698"/>
                    <a:pt x="1390" y="695"/>
                    <a:pt x="1393" y="701"/>
                  </a:cubicBezTo>
                  <a:cubicBezTo>
                    <a:pt x="1304" y="679"/>
                    <a:pt x="1301" y="674"/>
                    <a:pt x="1293" y="674"/>
                  </a:cubicBezTo>
                  <a:cubicBezTo>
                    <a:pt x="1253" y="666"/>
                    <a:pt x="1252" y="659"/>
                    <a:pt x="1244" y="661"/>
                  </a:cubicBezTo>
                  <a:cubicBezTo>
                    <a:pt x="1190" y="645"/>
                    <a:pt x="1182" y="646"/>
                    <a:pt x="1177" y="644"/>
                  </a:cubicBezTo>
                  <a:cubicBezTo>
                    <a:pt x="1102" y="645"/>
                    <a:pt x="1100" y="643"/>
                    <a:pt x="1084" y="646"/>
                  </a:cubicBezTo>
                  <a:cubicBezTo>
                    <a:pt x="1038" y="654"/>
                    <a:pt x="1027" y="657"/>
                    <a:pt x="1016" y="660"/>
                  </a:cubicBezTo>
                  <a:cubicBezTo>
                    <a:pt x="1009" y="671"/>
                    <a:pt x="1023" y="663"/>
                    <a:pt x="1040" y="658"/>
                  </a:cubicBezTo>
                  <a:cubicBezTo>
                    <a:pt x="1127" y="644"/>
                    <a:pt x="1133" y="653"/>
                    <a:pt x="1142" y="648"/>
                  </a:cubicBezTo>
                  <a:cubicBezTo>
                    <a:pt x="1168" y="650"/>
                    <a:pt x="1171" y="650"/>
                    <a:pt x="1174" y="652"/>
                  </a:cubicBezTo>
                  <a:cubicBezTo>
                    <a:pt x="1216" y="663"/>
                    <a:pt x="1230" y="664"/>
                    <a:pt x="1243" y="668"/>
                  </a:cubicBezTo>
                  <a:cubicBezTo>
                    <a:pt x="1286" y="682"/>
                    <a:pt x="1293" y="683"/>
                    <a:pt x="1300" y="684"/>
                  </a:cubicBezTo>
                  <a:cubicBezTo>
                    <a:pt x="1341" y="697"/>
                    <a:pt x="1345" y="698"/>
                    <a:pt x="1347" y="700"/>
                  </a:cubicBezTo>
                  <a:cubicBezTo>
                    <a:pt x="1407" y="712"/>
                    <a:pt x="1415" y="717"/>
                    <a:pt x="1425" y="717"/>
                  </a:cubicBezTo>
                  <a:cubicBezTo>
                    <a:pt x="1468" y="727"/>
                    <a:pt x="1479" y="717"/>
                    <a:pt x="1479" y="723"/>
                  </a:cubicBezTo>
                  <a:cubicBezTo>
                    <a:pt x="1425" y="732"/>
                    <a:pt x="1411" y="731"/>
                    <a:pt x="1397" y="731"/>
                  </a:cubicBezTo>
                  <a:cubicBezTo>
                    <a:pt x="1367" y="724"/>
                    <a:pt x="1361" y="728"/>
                    <a:pt x="1360" y="724"/>
                  </a:cubicBezTo>
                  <a:cubicBezTo>
                    <a:pt x="1304" y="710"/>
                    <a:pt x="1299" y="708"/>
                    <a:pt x="1293" y="708"/>
                  </a:cubicBezTo>
                  <a:cubicBezTo>
                    <a:pt x="1240" y="696"/>
                    <a:pt x="1239" y="689"/>
                    <a:pt x="1232" y="690"/>
                  </a:cubicBezTo>
                  <a:cubicBezTo>
                    <a:pt x="1148" y="668"/>
                    <a:pt x="1139" y="669"/>
                    <a:pt x="1132" y="666"/>
                  </a:cubicBezTo>
                  <a:cubicBezTo>
                    <a:pt x="1108" y="662"/>
                    <a:pt x="1101" y="667"/>
                    <a:pt x="1101" y="663"/>
                  </a:cubicBezTo>
                  <a:cubicBezTo>
                    <a:pt x="1074" y="662"/>
                    <a:pt x="1066" y="667"/>
                    <a:pt x="1065" y="662"/>
                  </a:cubicBezTo>
                  <a:cubicBezTo>
                    <a:pt x="1055" y="666"/>
                    <a:pt x="1086" y="668"/>
                    <a:pt x="1116" y="671"/>
                  </a:cubicBezTo>
                  <a:cubicBezTo>
                    <a:pt x="1206" y="690"/>
                    <a:pt x="1212" y="689"/>
                    <a:pt x="1215" y="693"/>
                  </a:cubicBezTo>
                  <a:cubicBezTo>
                    <a:pt x="1240" y="698"/>
                    <a:pt x="1245" y="703"/>
                    <a:pt x="1254" y="704"/>
                  </a:cubicBezTo>
                  <a:cubicBezTo>
                    <a:pt x="1310" y="722"/>
                    <a:pt x="1318" y="725"/>
                    <a:pt x="1325" y="729"/>
                  </a:cubicBezTo>
                  <a:cubicBezTo>
                    <a:pt x="1364" y="740"/>
                    <a:pt x="1374" y="733"/>
                    <a:pt x="1374" y="740"/>
                  </a:cubicBezTo>
                  <a:cubicBezTo>
                    <a:pt x="1411" y="742"/>
                    <a:pt x="1411" y="738"/>
                    <a:pt x="1414" y="743"/>
                  </a:cubicBezTo>
                  <a:cubicBezTo>
                    <a:pt x="1303" y="732"/>
                    <a:pt x="1295" y="732"/>
                    <a:pt x="1290" y="728"/>
                  </a:cubicBezTo>
                  <a:cubicBezTo>
                    <a:pt x="1255" y="719"/>
                    <a:pt x="1240" y="716"/>
                    <a:pt x="1225" y="713"/>
                  </a:cubicBezTo>
                  <a:cubicBezTo>
                    <a:pt x="1158" y="693"/>
                    <a:pt x="1147" y="697"/>
                    <a:pt x="1142" y="693"/>
                  </a:cubicBezTo>
                  <a:cubicBezTo>
                    <a:pt x="1067" y="682"/>
                    <a:pt x="1060" y="680"/>
                    <a:pt x="1051" y="680"/>
                  </a:cubicBezTo>
                  <a:cubicBezTo>
                    <a:pt x="1019" y="689"/>
                    <a:pt x="1034" y="691"/>
                    <a:pt x="1054" y="687"/>
                  </a:cubicBezTo>
                  <a:cubicBezTo>
                    <a:pt x="1119" y="691"/>
                    <a:pt x="1120" y="700"/>
                    <a:pt x="1129" y="697"/>
                  </a:cubicBezTo>
                  <a:cubicBezTo>
                    <a:pt x="1178" y="710"/>
                    <a:pt x="1192" y="710"/>
                    <a:pt x="1203" y="715"/>
                  </a:cubicBezTo>
                  <a:cubicBezTo>
                    <a:pt x="1244" y="728"/>
                    <a:pt x="1252" y="727"/>
                    <a:pt x="1257" y="730"/>
                  </a:cubicBezTo>
                  <a:cubicBezTo>
                    <a:pt x="1283" y="735"/>
                    <a:pt x="1286" y="740"/>
                    <a:pt x="1294" y="739"/>
                  </a:cubicBezTo>
                  <a:cubicBezTo>
                    <a:pt x="1351" y="756"/>
                    <a:pt x="1361" y="747"/>
                    <a:pt x="1361" y="753"/>
                  </a:cubicBezTo>
                  <a:cubicBezTo>
                    <a:pt x="1380" y="756"/>
                    <a:pt x="1376" y="760"/>
                    <a:pt x="1362" y="762"/>
                  </a:cubicBezTo>
                  <a:cubicBezTo>
                    <a:pt x="1315" y="757"/>
                    <a:pt x="1314" y="755"/>
                    <a:pt x="1310" y="756"/>
                  </a:cubicBezTo>
                  <a:cubicBezTo>
                    <a:pt x="1291" y="749"/>
                    <a:pt x="1286" y="752"/>
                    <a:pt x="1285" y="749"/>
                  </a:cubicBezTo>
                  <a:cubicBezTo>
                    <a:pt x="1265" y="745"/>
                    <a:pt x="1264" y="743"/>
                    <a:pt x="1260" y="745"/>
                  </a:cubicBezTo>
                  <a:cubicBezTo>
                    <a:pt x="1206" y="729"/>
                    <a:pt x="1199" y="730"/>
                    <a:pt x="1196" y="725"/>
                  </a:cubicBezTo>
                  <a:cubicBezTo>
                    <a:pt x="1126" y="707"/>
                    <a:pt x="1120" y="706"/>
                    <a:pt x="1113" y="707"/>
                  </a:cubicBezTo>
                  <a:cubicBezTo>
                    <a:pt x="1142" y="713"/>
                    <a:pt x="1148" y="722"/>
                    <a:pt x="1162" y="720"/>
                  </a:cubicBezTo>
                  <a:cubicBezTo>
                    <a:pt x="1229" y="744"/>
                    <a:pt x="1232" y="748"/>
                    <a:pt x="1238" y="749"/>
                  </a:cubicBezTo>
                  <a:cubicBezTo>
                    <a:pt x="1266" y="755"/>
                    <a:pt x="1278" y="756"/>
                    <a:pt x="1287" y="762"/>
                  </a:cubicBezTo>
                  <a:cubicBezTo>
                    <a:pt x="1327" y="768"/>
                    <a:pt x="1331" y="770"/>
                    <a:pt x="1339" y="768"/>
                  </a:cubicBezTo>
                  <a:cubicBezTo>
                    <a:pt x="1311" y="775"/>
                    <a:pt x="1304" y="771"/>
                    <a:pt x="1291" y="774"/>
                  </a:cubicBezTo>
                  <a:cubicBezTo>
                    <a:pt x="1247" y="759"/>
                    <a:pt x="1242" y="760"/>
                    <a:pt x="1238" y="760"/>
                  </a:cubicBezTo>
                  <a:cubicBezTo>
                    <a:pt x="1210" y="756"/>
                    <a:pt x="1208" y="753"/>
                    <a:pt x="1203" y="753"/>
                  </a:cubicBezTo>
                  <a:cubicBezTo>
                    <a:pt x="1153" y="739"/>
                    <a:pt x="1142" y="743"/>
                    <a:pt x="1136" y="738"/>
                  </a:cubicBezTo>
                  <a:cubicBezTo>
                    <a:pt x="1065" y="736"/>
                    <a:pt x="1052" y="738"/>
                    <a:pt x="1039" y="740"/>
                  </a:cubicBezTo>
                  <a:cubicBezTo>
                    <a:pt x="1001" y="753"/>
                    <a:pt x="1000" y="758"/>
                    <a:pt x="992" y="758"/>
                  </a:cubicBezTo>
                  <a:cubicBezTo>
                    <a:pt x="998" y="764"/>
                    <a:pt x="1000" y="760"/>
                    <a:pt x="1005" y="757"/>
                  </a:cubicBezTo>
                  <a:cubicBezTo>
                    <a:pt x="1082" y="742"/>
                    <a:pt x="1087" y="741"/>
                    <a:pt x="1092" y="739"/>
                  </a:cubicBezTo>
                  <a:cubicBezTo>
                    <a:pt x="1123" y="744"/>
                    <a:pt x="1129" y="748"/>
                    <a:pt x="1138" y="747"/>
                  </a:cubicBezTo>
                  <a:cubicBezTo>
                    <a:pt x="1211" y="765"/>
                    <a:pt x="1220" y="764"/>
                    <a:pt x="1228" y="766"/>
                  </a:cubicBezTo>
                  <a:cubicBezTo>
                    <a:pt x="1279" y="775"/>
                    <a:pt x="1279" y="782"/>
                    <a:pt x="1286" y="780"/>
                  </a:cubicBezTo>
                  <a:cubicBezTo>
                    <a:pt x="1318" y="788"/>
                    <a:pt x="1327" y="783"/>
                    <a:pt x="1328" y="790"/>
                  </a:cubicBezTo>
                  <a:cubicBezTo>
                    <a:pt x="1241" y="786"/>
                    <a:pt x="1232" y="784"/>
                    <a:pt x="1222" y="783"/>
                  </a:cubicBezTo>
                  <a:cubicBezTo>
                    <a:pt x="1192" y="776"/>
                    <a:pt x="1187" y="776"/>
                    <a:pt x="1181" y="777"/>
                  </a:cubicBezTo>
                  <a:cubicBezTo>
                    <a:pt x="1149" y="770"/>
                    <a:pt x="1146" y="766"/>
                    <a:pt x="1140" y="769"/>
                  </a:cubicBezTo>
                  <a:cubicBezTo>
                    <a:pt x="1088" y="767"/>
                    <a:pt x="1068" y="764"/>
                    <a:pt x="1046" y="766"/>
                  </a:cubicBezTo>
                  <a:cubicBezTo>
                    <a:pt x="971" y="785"/>
                    <a:pt x="962" y="782"/>
                    <a:pt x="964" y="787"/>
                  </a:cubicBezTo>
                  <a:cubicBezTo>
                    <a:pt x="983" y="786"/>
                    <a:pt x="994" y="781"/>
                    <a:pt x="1006" y="777"/>
                  </a:cubicBezTo>
                  <a:cubicBezTo>
                    <a:pt x="1067" y="772"/>
                    <a:pt x="1071" y="774"/>
                    <a:pt x="1076" y="773"/>
                  </a:cubicBezTo>
                  <a:cubicBezTo>
                    <a:pt x="1106" y="776"/>
                    <a:pt x="1115" y="770"/>
                    <a:pt x="1117" y="775"/>
                  </a:cubicBezTo>
                  <a:cubicBezTo>
                    <a:pt x="1191" y="786"/>
                    <a:pt x="1211" y="787"/>
                    <a:pt x="1228" y="793"/>
                  </a:cubicBezTo>
                  <a:cubicBezTo>
                    <a:pt x="1281" y="803"/>
                    <a:pt x="1277" y="804"/>
                    <a:pt x="1276" y="802"/>
                  </a:cubicBezTo>
                  <a:cubicBezTo>
                    <a:pt x="1242" y="800"/>
                    <a:pt x="1229" y="800"/>
                    <a:pt x="1218" y="799"/>
                  </a:cubicBezTo>
                  <a:cubicBezTo>
                    <a:pt x="1129" y="795"/>
                    <a:pt x="1128" y="790"/>
                    <a:pt x="1122" y="792"/>
                  </a:cubicBezTo>
                  <a:cubicBezTo>
                    <a:pt x="971" y="817"/>
                    <a:pt x="962" y="818"/>
                    <a:pt x="957" y="822"/>
                  </a:cubicBezTo>
                  <a:cubicBezTo>
                    <a:pt x="931" y="836"/>
                    <a:pt x="925" y="840"/>
                    <a:pt x="918" y="844"/>
                  </a:cubicBezTo>
                  <a:cubicBezTo>
                    <a:pt x="915" y="851"/>
                    <a:pt x="927" y="844"/>
                    <a:pt x="937" y="836"/>
                  </a:cubicBezTo>
                  <a:cubicBezTo>
                    <a:pt x="967" y="824"/>
                    <a:pt x="968" y="824"/>
                    <a:pt x="970" y="821"/>
                  </a:cubicBezTo>
                  <a:cubicBezTo>
                    <a:pt x="988" y="819"/>
                    <a:pt x="997" y="815"/>
                    <a:pt x="1010" y="812"/>
                  </a:cubicBezTo>
                  <a:cubicBezTo>
                    <a:pt x="1118" y="803"/>
                    <a:pt x="1124" y="799"/>
                    <a:pt x="1126" y="802"/>
                  </a:cubicBezTo>
                  <a:cubicBezTo>
                    <a:pt x="1151" y="804"/>
                    <a:pt x="1155" y="804"/>
                    <a:pt x="1159" y="803"/>
                  </a:cubicBezTo>
                  <a:cubicBezTo>
                    <a:pt x="1188" y="806"/>
                    <a:pt x="1197" y="803"/>
                    <a:pt x="1202" y="808"/>
                  </a:cubicBezTo>
                  <a:cubicBezTo>
                    <a:pt x="1137" y="807"/>
                    <a:pt x="1132" y="808"/>
                    <a:pt x="1129" y="806"/>
                  </a:cubicBezTo>
                  <a:cubicBezTo>
                    <a:pt x="1007" y="827"/>
                    <a:pt x="987" y="836"/>
                    <a:pt x="958" y="843"/>
                  </a:cubicBezTo>
                  <a:cubicBezTo>
                    <a:pt x="933" y="859"/>
                    <a:pt x="923" y="861"/>
                    <a:pt x="918" y="866"/>
                  </a:cubicBezTo>
                  <a:cubicBezTo>
                    <a:pt x="898" y="891"/>
                    <a:pt x="901" y="878"/>
                    <a:pt x="915" y="873"/>
                  </a:cubicBezTo>
                  <a:cubicBezTo>
                    <a:pt x="944" y="858"/>
                    <a:pt x="947" y="856"/>
                    <a:pt x="949" y="854"/>
                  </a:cubicBezTo>
                  <a:cubicBezTo>
                    <a:pt x="992" y="838"/>
                    <a:pt x="1000" y="841"/>
                    <a:pt x="999" y="836"/>
                  </a:cubicBezTo>
                  <a:cubicBezTo>
                    <a:pt x="1049" y="824"/>
                    <a:pt x="1051" y="821"/>
                    <a:pt x="1058" y="821"/>
                  </a:cubicBezTo>
                  <a:cubicBezTo>
                    <a:pt x="1141" y="816"/>
                    <a:pt x="1140" y="815"/>
                    <a:pt x="1146" y="816"/>
                  </a:cubicBezTo>
                  <a:cubicBezTo>
                    <a:pt x="1178" y="815"/>
                    <a:pt x="1186" y="820"/>
                    <a:pt x="1200" y="818"/>
                  </a:cubicBezTo>
                  <a:cubicBezTo>
                    <a:pt x="1212" y="833"/>
                    <a:pt x="1196" y="824"/>
                    <a:pt x="1177" y="826"/>
                  </a:cubicBezTo>
                  <a:cubicBezTo>
                    <a:pt x="1028" y="844"/>
                    <a:pt x="1022" y="846"/>
                    <a:pt x="1014" y="847"/>
                  </a:cubicBezTo>
                  <a:cubicBezTo>
                    <a:pt x="992" y="855"/>
                    <a:pt x="977" y="859"/>
                    <a:pt x="966" y="864"/>
                  </a:cubicBezTo>
                  <a:cubicBezTo>
                    <a:pt x="916" y="894"/>
                    <a:pt x="905" y="894"/>
                    <a:pt x="904" y="900"/>
                  </a:cubicBezTo>
                  <a:cubicBezTo>
                    <a:pt x="980" y="863"/>
                    <a:pt x="990" y="863"/>
                    <a:pt x="994" y="859"/>
                  </a:cubicBezTo>
                  <a:cubicBezTo>
                    <a:pt x="1024" y="851"/>
                    <a:pt x="1039" y="847"/>
                    <a:pt x="1056" y="844"/>
                  </a:cubicBezTo>
                  <a:cubicBezTo>
                    <a:pt x="1146" y="832"/>
                    <a:pt x="1149" y="836"/>
                    <a:pt x="1156" y="834"/>
                  </a:cubicBezTo>
                  <a:cubicBezTo>
                    <a:pt x="1103" y="846"/>
                    <a:pt x="1103" y="849"/>
                    <a:pt x="1099" y="849"/>
                  </a:cubicBezTo>
                  <a:cubicBezTo>
                    <a:pt x="1074" y="856"/>
                    <a:pt x="1075" y="852"/>
                    <a:pt x="1071" y="856"/>
                  </a:cubicBezTo>
                  <a:cubicBezTo>
                    <a:pt x="1014" y="877"/>
                    <a:pt x="1004" y="885"/>
                    <a:pt x="989" y="889"/>
                  </a:cubicBezTo>
                  <a:cubicBezTo>
                    <a:pt x="937" y="920"/>
                    <a:pt x="924" y="917"/>
                    <a:pt x="927" y="927"/>
                  </a:cubicBezTo>
                  <a:cubicBezTo>
                    <a:pt x="944" y="914"/>
                    <a:pt x="953" y="913"/>
                    <a:pt x="957" y="908"/>
                  </a:cubicBezTo>
                  <a:cubicBezTo>
                    <a:pt x="1079" y="868"/>
                    <a:pt x="1081" y="859"/>
                    <a:pt x="1085" y="860"/>
                  </a:cubicBezTo>
                  <a:cubicBezTo>
                    <a:pt x="1115" y="856"/>
                    <a:pt x="1123" y="851"/>
                    <a:pt x="1124" y="856"/>
                  </a:cubicBezTo>
                  <a:cubicBezTo>
                    <a:pt x="1048" y="892"/>
                    <a:pt x="1037" y="891"/>
                    <a:pt x="1034" y="896"/>
                  </a:cubicBezTo>
                  <a:cubicBezTo>
                    <a:pt x="995" y="917"/>
                    <a:pt x="985" y="917"/>
                    <a:pt x="986" y="925"/>
                  </a:cubicBezTo>
                  <a:cubicBezTo>
                    <a:pt x="1060" y="887"/>
                    <a:pt x="1082" y="881"/>
                    <a:pt x="1101" y="871"/>
                  </a:cubicBezTo>
                  <a:cubicBezTo>
                    <a:pt x="1190" y="845"/>
                    <a:pt x="1192" y="840"/>
                    <a:pt x="1201" y="839"/>
                  </a:cubicBezTo>
                  <a:cubicBezTo>
                    <a:pt x="1214" y="839"/>
                    <a:pt x="1208" y="844"/>
                    <a:pt x="1196" y="845"/>
                  </a:cubicBezTo>
                  <a:cubicBezTo>
                    <a:pt x="1124" y="887"/>
                    <a:pt x="1112" y="885"/>
                    <a:pt x="1111" y="891"/>
                  </a:cubicBezTo>
                  <a:cubicBezTo>
                    <a:pt x="1040" y="922"/>
                    <a:pt x="1032" y="930"/>
                    <a:pt x="1019" y="934"/>
                  </a:cubicBezTo>
                  <a:cubicBezTo>
                    <a:pt x="994" y="953"/>
                    <a:pt x="987" y="952"/>
                    <a:pt x="987" y="956"/>
                  </a:cubicBezTo>
                  <a:cubicBezTo>
                    <a:pt x="936" y="987"/>
                    <a:pt x="933" y="989"/>
                    <a:pt x="932" y="992"/>
                  </a:cubicBezTo>
                  <a:cubicBezTo>
                    <a:pt x="945" y="988"/>
                    <a:pt x="958" y="980"/>
                    <a:pt x="970" y="972"/>
                  </a:cubicBezTo>
                  <a:cubicBezTo>
                    <a:pt x="999" y="956"/>
                    <a:pt x="1004" y="952"/>
                    <a:pt x="1010" y="947"/>
                  </a:cubicBezTo>
                  <a:cubicBezTo>
                    <a:pt x="1093" y="911"/>
                    <a:pt x="1102" y="904"/>
                    <a:pt x="1115" y="899"/>
                  </a:cubicBezTo>
                  <a:cubicBezTo>
                    <a:pt x="1139" y="885"/>
                    <a:pt x="1151" y="883"/>
                    <a:pt x="1150" y="886"/>
                  </a:cubicBezTo>
                  <a:cubicBezTo>
                    <a:pt x="1128" y="905"/>
                    <a:pt x="1125" y="907"/>
                    <a:pt x="1120" y="907"/>
                  </a:cubicBezTo>
                  <a:cubicBezTo>
                    <a:pt x="1090" y="934"/>
                    <a:pt x="1084" y="937"/>
                    <a:pt x="1082" y="943"/>
                  </a:cubicBezTo>
                  <a:cubicBezTo>
                    <a:pt x="1020" y="991"/>
                    <a:pt x="998" y="1003"/>
                    <a:pt x="978" y="1017"/>
                  </a:cubicBezTo>
                  <a:cubicBezTo>
                    <a:pt x="941" y="1045"/>
                    <a:pt x="928" y="1040"/>
                    <a:pt x="930" y="1046"/>
                  </a:cubicBezTo>
                  <a:cubicBezTo>
                    <a:pt x="921" y="1048"/>
                    <a:pt x="938" y="1050"/>
                    <a:pt x="941" y="1042"/>
                  </a:cubicBezTo>
                  <a:cubicBezTo>
                    <a:pt x="977" y="1024"/>
                    <a:pt x="978" y="1024"/>
                    <a:pt x="980" y="1023"/>
                  </a:cubicBezTo>
                  <a:cubicBezTo>
                    <a:pt x="1005" y="1006"/>
                    <a:pt x="1009" y="1003"/>
                    <a:pt x="1013" y="1000"/>
                  </a:cubicBezTo>
                  <a:cubicBezTo>
                    <a:pt x="1093" y="947"/>
                    <a:pt x="1094" y="941"/>
                    <a:pt x="1102" y="939"/>
                  </a:cubicBezTo>
                  <a:cubicBezTo>
                    <a:pt x="1124" y="923"/>
                    <a:pt x="1125" y="913"/>
                    <a:pt x="1127" y="919"/>
                  </a:cubicBezTo>
                  <a:cubicBezTo>
                    <a:pt x="1102" y="949"/>
                    <a:pt x="1088" y="952"/>
                    <a:pt x="1086" y="962"/>
                  </a:cubicBezTo>
                  <a:cubicBezTo>
                    <a:pt x="1026" y="1003"/>
                    <a:pt x="1022" y="1013"/>
                    <a:pt x="1009" y="1016"/>
                  </a:cubicBezTo>
                  <a:cubicBezTo>
                    <a:pt x="974" y="1039"/>
                    <a:pt x="965" y="1044"/>
                    <a:pt x="956" y="1050"/>
                  </a:cubicBezTo>
                  <a:cubicBezTo>
                    <a:pt x="944" y="1063"/>
                    <a:pt x="956" y="1056"/>
                    <a:pt x="971" y="1049"/>
                  </a:cubicBezTo>
                  <a:cubicBezTo>
                    <a:pt x="996" y="1034"/>
                    <a:pt x="1001" y="1029"/>
                    <a:pt x="1009" y="1027"/>
                  </a:cubicBezTo>
                  <a:cubicBezTo>
                    <a:pt x="1066" y="985"/>
                    <a:pt x="1076" y="984"/>
                    <a:pt x="1078" y="977"/>
                  </a:cubicBezTo>
                  <a:cubicBezTo>
                    <a:pt x="1127" y="934"/>
                    <a:pt x="1130" y="932"/>
                    <a:pt x="1134" y="931"/>
                  </a:cubicBezTo>
                  <a:cubicBezTo>
                    <a:pt x="1159" y="903"/>
                    <a:pt x="1165" y="900"/>
                    <a:pt x="1172" y="896"/>
                  </a:cubicBezTo>
                  <a:cubicBezTo>
                    <a:pt x="1209" y="866"/>
                    <a:pt x="1212" y="862"/>
                    <a:pt x="1216" y="859"/>
                  </a:cubicBezTo>
                  <a:cubicBezTo>
                    <a:pt x="1239" y="845"/>
                    <a:pt x="1244" y="841"/>
                    <a:pt x="1252" y="839"/>
                  </a:cubicBezTo>
                  <a:cubicBezTo>
                    <a:pt x="1222" y="871"/>
                    <a:pt x="1212" y="871"/>
                    <a:pt x="1210" y="878"/>
                  </a:cubicBezTo>
                  <a:cubicBezTo>
                    <a:pt x="1167" y="923"/>
                    <a:pt x="1164" y="928"/>
                    <a:pt x="1158" y="931"/>
                  </a:cubicBezTo>
                  <a:cubicBezTo>
                    <a:pt x="1105" y="979"/>
                    <a:pt x="1096" y="989"/>
                    <a:pt x="1083" y="996"/>
                  </a:cubicBezTo>
                  <a:cubicBezTo>
                    <a:pt x="1060" y="1010"/>
                    <a:pt x="1059" y="1017"/>
                    <a:pt x="1049" y="1017"/>
                  </a:cubicBezTo>
                  <a:cubicBezTo>
                    <a:pt x="1009" y="1042"/>
                    <a:pt x="1008" y="1047"/>
                    <a:pt x="999" y="1046"/>
                  </a:cubicBezTo>
                  <a:cubicBezTo>
                    <a:pt x="1010" y="1045"/>
                    <a:pt x="1018" y="1046"/>
                    <a:pt x="1019" y="1043"/>
                  </a:cubicBezTo>
                  <a:cubicBezTo>
                    <a:pt x="1042" y="1033"/>
                    <a:pt x="1041" y="1028"/>
                    <a:pt x="1047" y="1029"/>
                  </a:cubicBezTo>
                  <a:cubicBezTo>
                    <a:pt x="1083" y="1001"/>
                    <a:pt x="1094" y="1001"/>
                    <a:pt x="1096" y="996"/>
                  </a:cubicBezTo>
                  <a:cubicBezTo>
                    <a:pt x="1125" y="978"/>
                    <a:pt x="1132" y="967"/>
                    <a:pt x="1143" y="959"/>
                  </a:cubicBezTo>
                  <a:cubicBezTo>
                    <a:pt x="1161" y="941"/>
                    <a:pt x="1167" y="938"/>
                    <a:pt x="1172" y="933"/>
                  </a:cubicBezTo>
                  <a:cubicBezTo>
                    <a:pt x="1182" y="914"/>
                    <a:pt x="1188" y="915"/>
                    <a:pt x="1190" y="912"/>
                  </a:cubicBezTo>
                  <a:cubicBezTo>
                    <a:pt x="1250" y="864"/>
                    <a:pt x="1235" y="870"/>
                    <a:pt x="1231" y="883"/>
                  </a:cubicBezTo>
                  <a:cubicBezTo>
                    <a:pt x="1206" y="904"/>
                    <a:pt x="1210" y="911"/>
                    <a:pt x="1203" y="910"/>
                  </a:cubicBezTo>
                  <a:cubicBezTo>
                    <a:pt x="1169" y="949"/>
                    <a:pt x="1164" y="950"/>
                    <a:pt x="1164" y="955"/>
                  </a:cubicBezTo>
                  <a:cubicBezTo>
                    <a:pt x="1132" y="987"/>
                    <a:pt x="1124" y="990"/>
                    <a:pt x="1121" y="996"/>
                  </a:cubicBezTo>
                  <a:cubicBezTo>
                    <a:pt x="1053" y="1048"/>
                    <a:pt x="1050" y="1050"/>
                    <a:pt x="1049" y="1053"/>
                  </a:cubicBezTo>
                  <a:cubicBezTo>
                    <a:pt x="1028" y="1067"/>
                    <a:pt x="1023" y="1068"/>
                    <a:pt x="1021" y="1071"/>
                  </a:cubicBezTo>
                  <a:cubicBezTo>
                    <a:pt x="1074" y="1047"/>
                    <a:pt x="1077" y="1034"/>
                    <a:pt x="1094" y="1029"/>
                  </a:cubicBezTo>
                  <a:cubicBezTo>
                    <a:pt x="1127" y="1000"/>
                    <a:pt x="1131" y="995"/>
                    <a:pt x="1138" y="993"/>
                  </a:cubicBezTo>
                  <a:cubicBezTo>
                    <a:pt x="1170" y="960"/>
                    <a:pt x="1175" y="957"/>
                    <a:pt x="1179" y="952"/>
                  </a:cubicBezTo>
                  <a:cubicBezTo>
                    <a:pt x="1266" y="861"/>
                    <a:pt x="1268" y="852"/>
                    <a:pt x="1278" y="848"/>
                  </a:cubicBezTo>
                  <a:cubicBezTo>
                    <a:pt x="1310" y="817"/>
                    <a:pt x="1311" y="812"/>
                    <a:pt x="1318" y="812"/>
                  </a:cubicBezTo>
                  <a:cubicBezTo>
                    <a:pt x="1337" y="798"/>
                    <a:pt x="1338" y="794"/>
                    <a:pt x="1340" y="797"/>
                  </a:cubicBezTo>
                  <a:cubicBezTo>
                    <a:pt x="1320" y="818"/>
                    <a:pt x="1310" y="821"/>
                    <a:pt x="1305" y="827"/>
                  </a:cubicBezTo>
                  <a:cubicBezTo>
                    <a:pt x="1272" y="863"/>
                    <a:pt x="1269" y="865"/>
                    <a:pt x="1266" y="868"/>
                  </a:cubicBezTo>
                  <a:cubicBezTo>
                    <a:pt x="1240" y="900"/>
                    <a:pt x="1232" y="904"/>
                    <a:pt x="1230" y="912"/>
                  </a:cubicBezTo>
                  <a:cubicBezTo>
                    <a:pt x="1205" y="941"/>
                    <a:pt x="1195" y="952"/>
                    <a:pt x="1184" y="962"/>
                  </a:cubicBezTo>
                  <a:cubicBezTo>
                    <a:pt x="1136" y="1004"/>
                    <a:pt x="1131" y="1018"/>
                    <a:pt x="1115" y="1026"/>
                  </a:cubicBezTo>
                  <a:cubicBezTo>
                    <a:pt x="1086" y="1052"/>
                    <a:pt x="1078" y="1051"/>
                    <a:pt x="1079" y="1057"/>
                  </a:cubicBezTo>
                  <a:cubicBezTo>
                    <a:pt x="1113" y="1033"/>
                    <a:pt x="1124" y="1028"/>
                    <a:pt x="1130" y="1021"/>
                  </a:cubicBezTo>
                  <a:cubicBezTo>
                    <a:pt x="1187" y="966"/>
                    <a:pt x="1196" y="966"/>
                    <a:pt x="1196" y="960"/>
                  </a:cubicBezTo>
                  <a:cubicBezTo>
                    <a:pt x="1240" y="913"/>
                    <a:pt x="1240" y="908"/>
                    <a:pt x="1247" y="907"/>
                  </a:cubicBezTo>
                  <a:cubicBezTo>
                    <a:pt x="1258" y="891"/>
                    <a:pt x="1263" y="890"/>
                    <a:pt x="1263" y="886"/>
                  </a:cubicBezTo>
                  <a:cubicBezTo>
                    <a:pt x="1296" y="857"/>
                    <a:pt x="1296" y="847"/>
                    <a:pt x="1304" y="843"/>
                  </a:cubicBezTo>
                  <a:cubicBezTo>
                    <a:pt x="1319" y="829"/>
                    <a:pt x="1320" y="826"/>
                    <a:pt x="1321" y="829"/>
                  </a:cubicBezTo>
                  <a:cubicBezTo>
                    <a:pt x="1305" y="848"/>
                    <a:pt x="1301" y="850"/>
                    <a:pt x="1299" y="853"/>
                  </a:cubicBezTo>
                  <a:cubicBezTo>
                    <a:pt x="1280" y="873"/>
                    <a:pt x="1274" y="888"/>
                    <a:pt x="1260" y="897"/>
                  </a:cubicBezTo>
                  <a:cubicBezTo>
                    <a:pt x="1250" y="921"/>
                    <a:pt x="1239" y="921"/>
                    <a:pt x="1240" y="930"/>
                  </a:cubicBezTo>
                  <a:cubicBezTo>
                    <a:pt x="1219" y="954"/>
                    <a:pt x="1214" y="955"/>
                    <a:pt x="1214" y="959"/>
                  </a:cubicBezTo>
                  <a:cubicBezTo>
                    <a:pt x="1153" y="1020"/>
                    <a:pt x="1147" y="1023"/>
                    <a:pt x="1145" y="1029"/>
                  </a:cubicBezTo>
                  <a:cubicBezTo>
                    <a:pt x="1092" y="1073"/>
                    <a:pt x="1084" y="1075"/>
                    <a:pt x="1078" y="1079"/>
                  </a:cubicBezTo>
                  <a:cubicBezTo>
                    <a:pt x="1049" y="1099"/>
                    <a:pt x="1040" y="1097"/>
                    <a:pt x="1040" y="1101"/>
                  </a:cubicBezTo>
                  <a:cubicBezTo>
                    <a:pt x="1032" y="1111"/>
                    <a:pt x="1047" y="1102"/>
                    <a:pt x="1060" y="1100"/>
                  </a:cubicBezTo>
                  <a:cubicBezTo>
                    <a:pt x="1109" y="1066"/>
                    <a:pt x="1122" y="1059"/>
                    <a:pt x="1133" y="1049"/>
                  </a:cubicBezTo>
                  <a:cubicBezTo>
                    <a:pt x="1174" y="1010"/>
                    <a:pt x="1187" y="1001"/>
                    <a:pt x="1195" y="989"/>
                  </a:cubicBezTo>
                  <a:cubicBezTo>
                    <a:pt x="1215" y="970"/>
                    <a:pt x="1221" y="965"/>
                    <a:pt x="1225" y="959"/>
                  </a:cubicBezTo>
                  <a:cubicBezTo>
                    <a:pt x="1259" y="917"/>
                    <a:pt x="1260" y="913"/>
                    <a:pt x="1265" y="912"/>
                  </a:cubicBezTo>
                  <a:cubicBezTo>
                    <a:pt x="1297" y="873"/>
                    <a:pt x="1300" y="866"/>
                    <a:pt x="1305" y="861"/>
                  </a:cubicBezTo>
                  <a:cubicBezTo>
                    <a:pt x="1383" y="782"/>
                    <a:pt x="1385" y="780"/>
                    <a:pt x="1385" y="778"/>
                  </a:cubicBezTo>
                  <a:cubicBezTo>
                    <a:pt x="1409" y="773"/>
                    <a:pt x="1402" y="775"/>
                    <a:pt x="1399" y="780"/>
                  </a:cubicBezTo>
                  <a:cubicBezTo>
                    <a:pt x="1372" y="809"/>
                    <a:pt x="1370" y="815"/>
                    <a:pt x="1363" y="817"/>
                  </a:cubicBezTo>
                  <a:cubicBezTo>
                    <a:pt x="1334" y="859"/>
                    <a:pt x="1336" y="867"/>
                    <a:pt x="1328" y="868"/>
                  </a:cubicBezTo>
                  <a:cubicBezTo>
                    <a:pt x="1317" y="891"/>
                    <a:pt x="1311" y="890"/>
                    <a:pt x="1313" y="895"/>
                  </a:cubicBezTo>
                  <a:cubicBezTo>
                    <a:pt x="1281" y="937"/>
                    <a:pt x="1275" y="940"/>
                    <a:pt x="1274" y="946"/>
                  </a:cubicBezTo>
                  <a:cubicBezTo>
                    <a:pt x="1245" y="976"/>
                    <a:pt x="1245" y="983"/>
                    <a:pt x="1239" y="986"/>
                  </a:cubicBezTo>
                  <a:cubicBezTo>
                    <a:pt x="1200" y="1032"/>
                    <a:pt x="1193" y="1033"/>
                    <a:pt x="1191" y="1039"/>
                  </a:cubicBezTo>
                  <a:cubicBezTo>
                    <a:pt x="1145" y="1080"/>
                    <a:pt x="1138" y="1082"/>
                    <a:pt x="1135" y="1086"/>
                  </a:cubicBezTo>
                  <a:cubicBezTo>
                    <a:pt x="1085" y="1120"/>
                    <a:pt x="1080" y="1120"/>
                    <a:pt x="1079" y="1123"/>
                  </a:cubicBezTo>
                  <a:cubicBezTo>
                    <a:pt x="1119" y="1106"/>
                    <a:pt x="1123" y="1103"/>
                    <a:pt x="1126" y="1099"/>
                  </a:cubicBezTo>
                  <a:cubicBezTo>
                    <a:pt x="1159" y="1076"/>
                    <a:pt x="1165" y="1073"/>
                    <a:pt x="1167" y="1067"/>
                  </a:cubicBezTo>
                  <a:cubicBezTo>
                    <a:pt x="1200" y="1044"/>
                    <a:pt x="1196" y="1035"/>
                    <a:pt x="1206" y="1036"/>
                  </a:cubicBezTo>
                  <a:cubicBezTo>
                    <a:pt x="1247" y="991"/>
                    <a:pt x="1255" y="984"/>
                    <a:pt x="1261" y="975"/>
                  </a:cubicBezTo>
                  <a:cubicBezTo>
                    <a:pt x="1275" y="953"/>
                    <a:pt x="1282" y="954"/>
                    <a:pt x="1281" y="949"/>
                  </a:cubicBezTo>
                  <a:cubicBezTo>
                    <a:pt x="1307" y="922"/>
                    <a:pt x="1306" y="914"/>
                    <a:pt x="1312" y="913"/>
                  </a:cubicBezTo>
                  <a:cubicBezTo>
                    <a:pt x="1326" y="889"/>
                    <a:pt x="1332" y="880"/>
                    <a:pt x="1338" y="870"/>
                  </a:cubicBezTo>
                  <a:cubicBezTo>
                    <a:pt x="1367" y="825"/>
                    <a:pt x="1385" y="812"/>
                    <a:pt x="1399" y="795"/>
                  </a:cubicBezTo>
                  <a:cubicBezTo>
                    <a:pt x="1439" y="757"/>
                    <a:pt x="1439" y="750"/>
                    <a:pt x="1449" y="751"/>
                  </a:cubicBezTo>
                  <a:cubicBezTo>
                    <a:pt x="1375" y="857"/>
                    <a:pt x="1363" y="865"/>
                    <a:pt x="1361" y="879"/>
                  </a:cubicBezTo>
                  <a:cubicBezTo>
                    <a:pt x="1346" y="897"/>
                    <a:pt x="1345" y="900"/>
                    <a:pt x="1346" y="904"/>
                  </a:cubicBezTo>
                  <a:cubicBezTo>
                    <a:pt x="1326" y="929"/>
                    <a:pt x="1328" y="937"/>
                    <a:pt x="1319" y="938"/>
                  </a:cubicBezTo>
                  <a:cubicBezTo>
                    <a:pt x="1302" y="971"/>
                    <a:pt x="1298" y="971"/>
                    <a:pt x="1296" y="973"/>
                  </a:cubicBezTo>
                  <a:cubicBezTo>
                    <a:pt x="1279" y="998"/>
                    <a:pt x="1276" y="1003"/>
                    <a:pt x="1271" y="1006"/>
                  </a:cubicBezTo>
                  <a:cubicBezTo>
                    <a:pt x="1232" y="1053"/>
                    <a:pt x="1222" y="1060"/>
                    <a:pt x="1216" y="1069"/>
                  </a:cubicBezTo>
                  <a:cubicBezTo>
                    <a:pt x="1197" y="1083"/>
                    <a:pt x="1193" y="1088"/>
                    <a:pt x="1189" y="1092"/>
                  </a:cubicBezTo>
                  <a:cubicBezTo>
                    <a:pt x="1158" y="1118"/>
                    <a:pt x="1152" y="1120"/>
                    <a:pt x="1148" y="1124"/>
                  </a:cubicBezTo>
                  <a:cubicBezTo>
                    <a:pt x="1140" y="1133"/>
                    <a:pt x="1146" y="1132"/>
                    <a:pt x="1149" y="1128"/>
                  </a:cubicBezTo>
                  <a:cubicBezTo>
                    <a:pt x="1198" y="1096"/>
                    <a:pt x="1201" y="1086"/>
                    <a:pt x="1212" y="1081"/>
                  </a:cubicBezTo>
                  <a:cubicBezTo>
                    <a:pt x="1258" y="1034"/>
                    <a:pt x="1262" y="1031"/>
                    <a:pt x="1266" y="1027"/>
                  </a:cubicBezTo>
                  <a:cubicBezTo>
                    <a:pt x="1285" y="1010"/>
                    <a:pt x="1287" y="999"/>
                    <a:pt x="1295" y="993"/>
                  </a:cubicBezTo>
                  <a:cubicBezTo>
                    <a:pt x="1309" y="971"/>
                    <a:pt x="1311" y="969"/>
                    <a:pt x="1313" y="968"/>
                  </a:cubicBezTo>
                  <a:cubicBezTo>
                    <a:pt x="1331" y="939"/>
                    <a:pt x="1336" y="936"/>
                    <a:pt x="1340" y="932"/>
                  </a:cubicBezTo>
                  <a:cubicBezTo>
                    <a:pt x="1349" y="909"/>
                    <a:pt x="1355" y="910"/>
                    <a:pt x="1353" y="905"/>
                  </a:cubicBezTo>
                  <a:cubicBezTo>
                    <a:pt x="1363" y="887"/>
                    <a:pt x="1367" y="888"/>
                    <a:pt x="1367" y="887"/>
                  </a:cubicBezTo>
                  <a:cubicBezTo>
                    <a:pt x="1378" y="861"/>
                    <a:pt x="1381" y="858"/>
                    <a:pt x="1386" y="855"/>
                  </a:cubicBezTo>
                  <a:cubicBezTo>
                    <a:pt x="1404" y="824"/>
                    <a:pt x="1403" y="817"/>
                    <a:pt x="1410" y="815"/>
                  </a:cubicBezTo>
                  <a:cubicBezTo>
                    <a:pt x="1431" y="782"/>
                    <a:pt x="1438" y="775"/>
                    <a:pt x="1445" y="767"/>
                  </a:cubicBezTo>
                  <a:cubicBezTo>
                    <a:pt x="1483" y="743"/>
                    <a:pt x="1475" y="742"/>
                    <a:pt x="1475" y="748"/>
                  </a:cubicBezTo>
                  <a:cubicBezTo>
                    <a:pt x="1453" y="775"/>
                    <a:pt x="1451" y="780"/>
                    <a:pt x="1446" y="782"/>
                  </a:cubicBezTo>
                  <a:cubicBezTo>
                    <a:pt x="1434" y="807"/>
                    <a:pt x="1432" y="808"/>
                    <a:pt x="1431" y="809"/>
                  </a:cubicBezTo>
                  <a:cubicBezTo>
                    <a:pt x="1421" y="835"/>
                    <a:pt x="1414" y="839"/>
                    <a:pt x="1413" y="848"/>
                  </a:cubicBezTo>
                  <a:cubicBezTo>
                    <a:pt x="1399" y="870"/>
                    <a:pt x="1400" y="871"/>
                    <a:pt x="1400" y="872"/>
                  </a:cubicBezTo>
                  <a:cubicBezTo>
                    <a:pt x="1396" y="885"/>
                    <a:pt x="1392" y="888"/>
                    <a:pt x="1390" y="892"/>
                  </a:cubicBezTo>
                  <a:cubicBezTo>
                    <a:pt x="1377" y="923"/>
                    <a:pt x="1372" y="929"/>
                    <a:pt x="1372" y="939"/>
                  </a:cubicBezTo>
                  <a:cubicBezTo>
                    <a:pt x="1362" y="957"/>
                    <a:pt x="1363" y="961"/>
                    <a:pt x="1361" y="961"/>
                  </a:cubicBezTo>
                  <a:cubicBezTo>
                    <a:pt x="1326" y="1038"/>
                    <a:pt x="1327" y="1048"/>
                    <a:pt x="1319" y="1053"/>
                  </a:cubicBezTo>
                  <a:cubicBezTo>
                    <a:pt x="1288" y="1101"/>
                    <a:pt x="1283" y="1108"/>
                    <a:pt x="1280" y="1116"/>
                  </a:cubicBezTo>
                  <a:cubicBezTo>
                    <a:pt x="1261" y="1138"/>
                    <a:pt x="1258" y="1140"/>
                    <a:pt x="1256" y="1144"/>
                  </a:cubicBezTo>
                  <a:cubicBezTo>
                    <a:pt x="1240" y="1168"/>
                    <a:pt x="1231" y="1166"/>
                    <a:pt x="1230" y="1171"/>
                  </a:cubicBezTo>
                  <a:cubicBezTo>
                    <a:pt x="1264" y="1144"/>
                    <a:pt x="1269" y="1134"/>
                    <a:pt x="1277" y="1127"/>
                  </a:cubicBezTo>
                  <a:cubicBezTo>
                    <a:pt x="1297" y="1098"/>
                    <a:pt x="1302" y="1099"/>
                    <a:pt x="1300" y="1094"/>
                  </a:cubicBezTo>
                  <a:cubicBezTo>
                    <a:pt x="1317" y="1073"/>
                    <a:pt x="1319" y="1071"/>
                    <a:pt x="1323" y="1070"/>
                  </a:cubicBezTo>
                  <a:cubicBezTo>
                    <a:pt x="1336" y="1043"/>
                    <a:pt x="1339" y="1039"/>
                    <a:pt x="1340" y="1034"/>
                  </a:cubicBezTo>
                  <a:cubicBezTo>
                    <a:pt x="1364" y="977"/>
                    <a:pt x="1371" y="968"/>
                    <a:pt x="1371" y="955"/>
                  </a:cubicBezTo>
                  <a:cubicBezTo>
                    <a:pt x="1391" y="915"/>
                    <a:pt x="1395" y="910"/>
                    <a:pt x="1397" y="904"/>
                  </a:cubicBezTo>
                  <a:cubicBezTo>
                    <a:pt x="1407" y="879"/>
                    <a:pt x="1410" y="874"/>
                    <a:pt x="1412" y="868"/>
                  </a:cubicBezTo>
                  <a:cubicBezTo>
                    <a:pt x="1421" y="842"/>
                    <a:pt x="1430" y="841"/>
                    <a:pt x="1431" y="834"/>
                  </a:cubicBezTo>
                  <a:cubicBezTo>
                    <a:pt x="1448" y="807"/>
                    <a:pt x="1452" y="796"/>
                    <a:pt x="1457" y="784"/>
                  </a:cubicBezTo>
                  <a:cubicBezTo>
                    <a:pt x="1479" y="764"/>
                    <a:pt x="1477" y="759"/>
                    <a:pt x="1479" y="756"/>
                  </a:cubicBezTo>
                  <a:cubicBezTo>
                    <a:pt x="1499" y="740"/>
                    <a:pt x="1500" y="734"/>
                    <a:pt x="1507" y="731"/>
                  </a:cubicBezTo>
                  <a:cubicBezTo>
                    <a:pt x="1497" y="749"/>
                    <a:pt x="1499" y="752"/>
                    <a:pt x="1498" y="753"/>
                  </a:cubicBezTo>
                  <a:cubicBezTo>
                    <a:pt x="1475" y="794"/>
                    <a:pt x="1472" y="800"/>
                    <a:pt x="1467" y="805"/>
                  </a:cubicBezTo>
                  <a:cubicBezTo>
                    <a:pt x="1456" y="837"/>
                    <a:pt x="1455" y="840"/>
                    <a:pt x="1452" y="843"/>
                  </a:cubicBezTo>
                  <a:cubicBezTo>
                    <a:pt x="1435" y="888"/>
                    <a:pt x="1432" y="895"/>
                    <a:pt x="1427" y="901"/>
                  </a:cubicBezTo>
                  <a:cubicBezTo>
                    <a:pt x="1402" y="970"/>
                    <a:pt x="1407" y="978"/>
                    <a:pt x="1401" y="978"/>
                  </a:cubicBezTo>
                  <a:cubicBezTo>
                    <a:pt x="1387" y="1021"/>
                    <a:pt x="1381" y="1027"/>
                    <a:pt x="1378" y="1034"/>
                  </a:cubicBezTo>
                  <a:cubicBezTo>
                    <a:pt x="1360" y="1067"/>
                    <a:pt x="1357" y="1070"/>
                    <a:pt x="1357" y="1075"/>
                  </a:cubicBezTo>
                  <a:cubicBezTo>
                    <a:pt x="1322" y="1125"/>
                    <a:pt x="1315" y="1126"/>
                    <a:pt x="1313" y="1129"/>
                  </a:cubicBezTo>
                  <a:cubicBezTo>
                    <a:pt x="1325" y="1123"/>
                    <a:pt x="1326" y="1118"/>
                    <a:pt x="1331" y="1115"/>
                  </a:cubicBezTo>
                  <a:cubicBezTo>
                    <a:pt x="1341" y="1100"/>
                    <a:pt x="1349" y="1100"/>
                    <a:pt x="1347" y="1092"/>
                  </a:cubicBezTo>
                  <a:cubicBezTo>
                    <a:pt x="1369" y="1067"/>
                    <a:pt x="1368" y="1060"/>
                    <a:pt x="1374" y="1059"/>
                  </a:cubicBezTo>
                  <a:cubicBezTo>
                    <a:pt x="1382" y="1041"/>
                    <a:pt x="1385" y="1037"/>
                    <a:pt x="1389" y="1034"/>
                  </a:cubicBezTo>
                  <a:cubicBezTo>
                    <a:pt x="1413" y="982"/>
                    <a:pt x="1409" y="972"/>
                    <a:pt x="1415" y="969"/>
                  </a:cubicBezTo>
                  <a:cubicBezTo>
                    <a:pt x="1422" y="940"/>
                    <a:pt x="1428" y="941"/>
                    <a:pt x="1424" y="934"/>
                  </a:cubicBezTo>
                  <a:cubicBezTo>
                    <a:pt x="1466" y="845"/>
                    <a:pt x="1463" y="834"/>
                    <a:pt x="1472" y="831"/>
                  </a:cubicBezTo>
                  <a:cubicBezTo>
                    <a:pt x="1490" y="787"/>
                    <a:pt x="1488" y="783"/>
                    <a:pt x="1490" y="781"/>
                  </a:cubicBezTo>
                  <a:cubicBezTo>
                    <a:pt x="1514" y="740"/>
                    <a:pt x="1518" y="731"/>
                    <a:pt x="1526" y="723"/>
                  </a:cubicBezTo>
                  <a:cubicBezTo>
                    <a:pt x="1526" y="736"/>
                    <a:pt x="1523" y="739"/>
                    <a:pt x="1520" y="742"/>
                  </a:cubicBezTo>
                  <a:cubicBezTo>
                    <a:pt x="1505" y="769"/>
                    <a:pt x="1502" y="773"/>
                    <a:pt x="1500" y="777"/>
                  </a:cubicBezTo>
                  <a:cubicBezTo>
                    <a:pt x="1474" y="831"/>
                    <a:pt x="1473" y="841"/>
                    <a:pt x="1466" y="847"/>
                  </a:cubicBezTo>
                  <a:cubicBezTo>
                    <a:pt x="1452" y="905"/>
                    <a:pt x="1448" y="907"/>
                    <a:pt x="1449" y="912"/>
                  </a:cubicBezTo>
                  <a:cubicBezTo>
                    <a:pt x="1437" y="938"/>
                    <a:pt x="1441" y="944"/>
                    <a:pt x="1437" y="945"/>
                  </a:cubicBezTo>
                  <a:cubicBezTo>
                    <a:pt x="1425" y="1007"/>
                    <a:pt x="1422" y="1012"/>
                    <a:pt x="1419" y="1017"/>
                  </a:cubicBezTo>
                  <a:cubicBezTo>
                    <a:pt x="1394" y="1087"/>
                    <a:pt x="1391" y="1089"/>
                    <a:pt x="1393" y="1093"/>
                  </a:cubicBezTo>
                  <a:cubicBezTo>
                    <a:pt x="1381" y="1111"/>
                    <a:pt x="1379" y="1113"/>
                    <a:pt x="1377" y="1116"/>
                  </a:cubicBezTo>
                  <a:cubicBezTo>
                    <a:pt x="1358" y="1151"/>
                    <a:pt x="1350" y="1152"/>
                    <a:pt x="1350" y="1158"/>
                  </a:cubicBezTo>
                  <a:cubicBezTo>
                    <a:pt x="1373" y="1127"/>
                    <a:pt x="1385" y="1125"/>
                    <a:pt x="1384" y="1115"/>
                  </a:cubicBezTo>
                  <a:cubicBezTo>
                    <a:pt x="1405" y="1084"/>
                    <a:pt x="1402" y="1079"/>
                    <a:pt x="1408" y="1079"/>
                  </a:cubicBezTo>
                  <a:cubicBezTo>
                    <a:pt x="1416" y="1052"/>
                    <a:pt x="1422" y="1046"/>
                    <a:pt x="1423" y="1037"/>
                  </a:cubicBezTo>
                  <a:cubicBezTo>
                    <a:pt x="1444" y="980"/>
                    <a:pt x="1442" y="968"/>
                    <a:pt x="1447" y="961"/>
                  </a:cubicBezTo>
                  <a:cubicBezTo>
                    <a:pt x="1459" y="887"/>
                    <a:pt x="1471" y="875"/>
                    <a:pt x="1472" y="855"/>
                  </a:cubicBezTo>
                  <a:cubicBezTo>
                    <a:pt x="1491" y="823"/>
                    <a:pt x="1488" y="817"/>
                    <a:pt x="1494" y="818"/>
                  </a:cubicBezTo>
                  <a:cubicBezTo>
                    <a:pt x="1507" y="774"/>
                    <a:pt x="1517" y="775"/>
                    <a:pt x="1516" y="769"/>
                  </a:cubicBezTo>
                  <a:cubicBezTo>
                    <a:pt x="1545" y="733"/>
                    <a:pt x="1541" y="724"/>
                    <a:pt x="1548" y="724"/>
                  </a:cubicBezTo>
                  <a:cubicBezTo>
                    <a:pt x="1567" y="700"/>
                    <a:pt x="1568" y="698"/>
                    <a:pt x="1572" y="697"/>
                  </a:cubicBezTo>
                  <a:cubicBezTo>
                    <a:pt x="1565" y="709"/>
                    <a:pt x="1566" y="712"/>
                    <a:pt x="1564" y="712"/>
                  </a:cubicBezTo>
                  <a:cubicBezTo>
                    <a:pt x="1548" y="738"/>
                    <a:pt x="1542" y="752"/>
                    <a:pt x="1533" y="762"/>
                  </a:cubicBezTo>
                  <a:cubicBezTo>
                    <a:pt x="1527" y="793"/>
                    <a:pt x="1516" y="796"/>
                    <a:pt x="1519" y="807"/>
                  </a:cubicBezTo>
                  <a:cubicBezTo>
                    <a:pt x="1509" y="836"/>
                    <a:pt x="1506" y="843"/>
                    <a:pt x="1502" y="849"/>
                  </a:cubicBezTo>
                  <a:cubicBezTo>
                    <a:pt x="1486" y="911"/>
                    <a:pt x="1479" y="924"/>
                    <a:pt x="1479" y="942"/>
                  </a:cubicBezTo>
                  <a:cubicBezTo>
                    <a:pt x="1466" y="979"/>
                    <a:pt x="1459" y="986"/>
                    <a:pt x="1458" y="997"/>
                  </a:cubicBezTo>
                  <a:cubicBezTo>
                    <a:pt x="1439" y="1041"/>
                    <a:pt x="1437" y="1046"/>
                    <a:pt x="1437" y="1052"/>
                  </a:cubicBezTo>
                  <a:cubicBezTo>
                    <a:pt x="1421" y="1085"/>
                    <a:pt x="1419" y="1087"/>
                    <a:pt x="1417" y="1089"/>
                  </a:cubicBezTo>
                  <a:cubicBezTo>
                    <a:pt x="1406" y="1111"/>
                    <a:pt x="1401" y="1119"/>
                    <a:pt x="1395" y="1126"/>
                  </a:cubicBezTo>
                  <a:cubicBezTo>
                    <a:pt x="1373" y="1155"/>
                    <a:pt x="1373" y="1163"/>
                    <a:pt x="1364" y="1165"/>
                  </a:cubicBezTo>
                  <a:cubicBezTo>
                    <a:pt x="1358" y="1177"/>
                    <a:pt x="1365" y="1179"/>
                    <a:pt x="1366" y="1175"/>
                  </a:cubicBezTo>
                  <a:cubicBezTo>
                    <a:pt x="1386" y="1144"/>
                    <a:pt x="1394" y="1143"/>
                    <a:pt x="1394" y="1137"/>
                  </a:cubicBezTo>
                  <a:cubicBezTo>
                    <a:pt x="1431" y="1081"/>
                    <a:pt x="1439" y="1061"/>
                    <a:pt x="1448" y="1043"/>
                  </a:cubicBezTo>
                  <a:cubicBezTo>
                    <a:pt x="1464" y="1004"/>
                    <a:pt x="1466" y="993"/>
                    <a:pt x="1471" y="984"/>
                  </a:cubicBezTo>
                  <a:cubicBezTo>
                    <a:pt x="1496" y="912"/>
                    <a:pt x="1499" y="902"/>
                    <a:pt x="1501" y="892"/>
                  </a:cubicBezTo>
                  <a:cubicBezTo>
                    <a:pt x="1512" y="850"/>
                    <a:pt x="1519" y="842"/>
                    <a:pt x="1521" y="831"/>
                  </a:cubicBezTo>
                  <a:cubicBezTo>
                    <a:pt x="1539" y="782"/>
                    <a:pt x="1541" y="778"/>
                    <a:pt x="1541" y="772"/>
                  </a:cubicBezTo>
                  <a:cubicBezTo>
                    <a:pt x="1564" y="728"/>
                    <a:pt x="1567" y="727"/>
                    <a:pt x="1568" y="725"/>
                  </a:cubicBezTo>
                  <a:cubicBezTo>
                    <a:pt x="1586" y="705"/>
                    <a:pt x="1586" y="702"/>
                    <a:pt x="1588" y="701"/>
                  </a:cubicBezTo>
                  <a:cubicBezTo>
                    <a:pt x="1587" y="710"/>
                    <a:pt x="1582" y="711"/>
                    <a:pt x="1582" y="715"/>
                  </a:cubicBezTo>
                  <a:cubicBezTo>
                    <a:pt x="1565" y="759"/>
                    <a:pt x="1557" y="757"/>
                    <a:pt x="1560" y="764"/>
                  </a:cubicBezTo>
                  <a:cubicBezTo>
                    <a:pt x="1544" y="799"/>
                    <a:pt x="1545" y="808"/>
                    <a:pt x="1540" y="814"/>
                  </a:cubicBezTo>
                  <a:cubicBezTo>
                    <a:pt x="1522" y="867"/>
                    <a:pt x="1526" y="885"/>
                    <a:pt x="1517" y="893"/>
                  </a:cubicBezTo>
                  <a:cubicBezTo>
                    <a:pt x="1511" y="951"/>
                    <a:pt x="1505" y="961"/>
                    <a:pt x="1502" y="974"/>
                  </a:cubicBezTo>
                  <a:cubicBezTo>
                    <a:pt x="1488" y="1033"/>
                    <a:pt x="1487" y="1036"/>
                    <a:pt x="1488" y="1040"/>
                  </a:cubicBezTo>
                  <a:cubicBezTo>
                    <a:pt x="1472" y="1091"/>
                    <a:pt x="1465" y="1093"/>
                    <a:pt x="1465" y="1100"/>
                  </a:cubicBezTo>
                  <a:cubicBezTo>
                    <a:pt x="1449" y="1137"/>
                    <a:pt x="1447" y="1140"/>
                    <a:pt x="1446" y="1143"/>
                  </a:cubicBezTo>
                  <a:cubicBezTo>
                    <a:pt x="1454" y="1132"/>
                    <a:pt x="1459" y="1129"/>
                    <a:pt x="1461" y="1123"/>
                  </a:cubicBezTo>
                  <a:cubicBezTo>
                    <a:pt x="1487" y="1072"/>
                    <a:pt x="1483" y="1063"/>
                    <a:pt x="1489" y="1060"/>
                  </a:cubicBezTo>
                  <a:cubicBezTo>
                    <a:pt x="1500" y="1013"/>
                    <a:pt x="1511" y="1017"/>
                    <a:pt x="1507" y="1010"/>
                  </a:cubicBezTo>
                  <a:cubicBezTo>
                    <a:pt x="1511" y="959"/>
                    <a:pt x="1522" y="958"/>
                    <a:pt x="1517" y="946"/>
                  </a:cubicBezTo>
                  <a:cubicBezTo>
                    <a:pt x="1527" y="897"/>
                    <a:pt x="1531" y="894"/>
                    <a:pt x="1529" y="887"/>
                  </a:cubicBezTo>
                  <a:cubicBezTo>
                    <a:pt x="1547" y="822"/>
                    <a:pt x="1551" y="815"/>
                    <a:pt x="1554" y="807"/>
                  </a:cubicBezTo>
                  <a:cubicBezTo>
                    <a:pt x="1573" y="742"/>
                    <a:pt x="1585" y="745"/>
                    <a:pt x="1582" y="738"/>
                  </a:cubicBezTo>
                  <a:cubicBezTo>
                    <a:pt x="1593" y="722"/>
                    <a:pt x="1591" y="719"/>
                    <a:pt x="1594" y="718"/>
                  </a:cubicBezTo>
                  <a:cubicBezTo>
                    <a:pt x="1619" y="684"/>
                    <a:pt x="1616" y="687"/>
                    <a:pt x="1615" y="692"/>
                  </a:cubicBezTo>
                  <a:cubicBezTo>
                    <a:pt x="1599" y="715"/>
                    <a:pt x="1601" y="718"/>
                    <a:pt x="1598" y="719"/>
                  </a:cubicBezTo>
                  <a:cubicBezTo>
                    <a:pt x="1585" y="740"/>
                    <a:pt x="1585" y="746"/>
                    <a:pt x="1581" y="749"/>
                  </a:cubicBezTo>
                  <a:cubicBezTo>
                    <a:pt x="1568" y="794"/>
                    <a:pt x="1561" y="795"/>
                    <a:pt x="1562" y="801"/>
                  </a:cubicBezTo>
                  <a:cubicBezTo>
                    <a:pt x="1546" y="844"/>
                    <a:pt x="1548" y="851"/>
                    <a:pt x="1545" y="855"/>
                  </a:cubicBezTo>
                  <a:cubicBezTo>
                    <a:pt x="1538" y="894"/>
                    <a:pt x="1537" y="904"/>
                    <a:pt x="1536" y="914"/>
                  </a:cubicBezTo>
                  <a:cubicBezTo>
                    <a:pt x="1529" y="960"/>
                    <a:pt x="1529" y="966"/>
                    <a:pt x="1526" y="969"/>
                  </a:cubicBezTo>
                  <a:cubicBezTo>
                    <a:pt x="1512" y="1031"/>
                    <a:pt x="1515" y="1039"/>
                    <a:pt x="1513" y="1043"/>
                  </a:cubicBezTo>
                  <a:cubicBezTo>
                    <a:pt x="1500" y="1088"/>
                    <a:pt x="1491" y="1087"/>
                    <a:pt x="1493" y="1095"/>
                  </a:cubicBezTo>
                  <a:cubicBezTo>
                    <a:pt x="1496" y="1099"/>
                    <a:pt x="1498" y="1092"/>
                    <a:pt x="1501" y="1087"/>
                  </a:cubicBezTo>
                  <a:cubicBezTo>
                    <a:pt x="1520" y="1044"/>
                    <a:pt x="1523" y="1037"/>
                    <a:pt x="1524" y="1030"/>
                  </a:cubicBezTo>
                  <a:cubicBezTo>
                    <a:pt x="1535" y="1007"/>
                    <a:pt x="1530" y="996"/>
                    <a:pt x="1534" y="990"/>
                  </a:cubicBezTo>
                  <a:cubicBezTo>
                    <a:pt x="1547" y="920"/>
                    <a:pt x="1543" y="912"/>
                    <a:pt x="1546" y="908"/>
                  </a:cubicBezTo>
                  <a:cubicBezTo>
                    <a:pt x="1558" y="848"/>
                    <a:pt x="1560" y="836"/>
                    <a:pt x="1564" y="825"/>
                  </a:cubicBezTo>
                  <a:cubicBezTo>
                    <a:pt x="1596" y="749"/>
                    <a:pt x="1597" y="736"/>
                    <a:pt x="1604" y="727"/>
                  </a:cubicBezTo>
                  <a:cubicBezTo>
                    <a:pt x="1617" y="708"/>
                    <a:pt x="1618" y="702"/>
                    <a:pt x="1621" y="697"/>
                  </a:cubicBezTo>
                  <a:cubicBezTo>
                    <a:pt x="1645" y="666"/>
                    <a:pt x="1646" y="660"/>
                    <a:pt x="1649" y="655"/>
                  </a:cubicBezTo>
                  <a:cubicBezTo>
                    <a:pt x="1664" y="655"/>
                    <a:pt x="1660" y="659"/>
                    <a:pt x="1655" y="663"/>
                  </a:cubicBezTo>
                  <a:cubicBezTo>
                    <a:pt x="1646" y="680"/>
                    <a:pt x="1644" y="682"/>
                    <a:pt x="1640" y="683"/>
                  </a:cubicBezTo>
                  <a:cubicBezTo>
                    <a:pt x="1628" y="709"/>
                    <a:pt x="1626" y="711"/>
                    <a:pt x="1624" y="712"/>
                  </a:cubicBezTo>
                  <a:cubicBezTo>
                    <a:pt x="1609" y="739"/>
                    <a:pt x="1613" y="749"/>
                    <a:pt x="1606" y="751"/>
                  </a:cubicBezTo>
                  <a:cubicBezTo>
                    <a:pt x="1591" y="789"/>
                    <a:pt x="1590" y="796"/>
                    <a:pt x="1586" y="801"/>
                  </a:cubicBezTo>
                  <a:cubicBezTo>
                    <a:pt x="1573" y="863"/>
                    <a:pt x="1567" y="866"/>
                    <a:pt x="1571" y="877"/>
                  </a:cubicBezTo>
                  <a:cubicBezTo>
                    <a:pt x="1569" y="1011"/>
                    <a:pt x="1566" y="1004"/>
                    <a:pt x="1567" y="1000"/>
                  </a:cubicBezTo>
                  <a:cubicBezTo>
                    <a:pt x="1584" y="947"/>
                    <a:pt x="1586" y="936"/>
                    <a:pt x="1591" y="926"/>
                  </a:cubicBezTo>
                  <a:cubicBezTo>
                    <a:pt x="1618" y="817"/>
                    <a:pt x="1621" y="806"/>
                    <a:pt x="1623" y="794"/>
                  </a:cubicBezTo>
                  <a:cubicBezTo>
                    <a:pt x="1638" y="752"/>
                    <a:pt x="1642" y="741"/>
                    <a:pt x="1647" y="730"/>
                  </a:cubicBezTo>
                  <a:cubicBezTo>
                    <a:pt x="1665" y="691"/>
                    <a:pt x="1667" y="688"/>
                    <a:pt x="1670" y="686"/>
                  </a:cubicBezTo>
                  <a:cubicBezTo>
                    <a:pt x="1680" y="666"/>
                    <a:pt x="1683" y="662"/>
                    <a:pt x="1685" y="657"/>
                  </a:cubicBezTo>
                  <a:cubicBezTo>
                    <a:pt x="1698" y="643"/>
                    <a:pt x="1698" y="640"/>
                    <a:pt x="1701" y="639"/>
                  </a:cubicBezTo>
                  <a:cubicBezTo>
                    <a:pt x="1715" y="633"/>
                    <a:pt x="1706" y="644"/>
                    <a:pt x="1697" y="655"/>
                  </a:cubicBezTo>
                  <a:cubicBezTo>
                    <a:pt x="1662" y="708"/>
                    <a:pt x="1663" y="716"/>
                    <a:pt x="1658" y="719"/>
                  </a:cubicBezTo>
                  <a:cubicBezTo>
                    <a:pt x="1644" y="762"/>
                    <a:pt x="1639" y="772"/>
                    <a:pt x="1639" y="785"/>
                  </a:cubicBezTo>
                  <a:cubicBezTo>
                    <a:pt x="1619" y="855"/>
                    <a:pt x="1616" y="860"/>
                    <a:pt x="1616" y="867"/>
                  </a:cubicBezTo>
                  <a:cubicBezTo>
                    <a:pt x="1604" y="896"/>
                    <a:pt x="1606" y="912"/>
                    <a:pt x="1600" y="923"/>
                  </a:cubicBezTo>
                  <a:cubicBezTo>
                    <a:pt x="1589" y="968"/>
                    <a:pt x="1585" y="973"/>
                    <a:pt x="1586" y="981"/>
                  </a:cubicBezTo>
                  <a:cubicBezTo>
                    <a:pt x="1573" y="1022"/>
                    <a:pt x="1565" y="1025"/>
                    <a:pt x="1566" y="1033"/>
                  </a:cubicBezTo>
                  <a:cubicBezTo>
                    <a:pt x="1553" y="1054"/>
                    <a:pt x="1550" y="1059"/>
                    <a:pt x="1545" y="1063"/>
                  </a:cubicBezTo>
                  <a:cubicBezTo>
                    <a:pt x="1509" y="1110"/>
                    <a:pt x="1503" y="1109"/>
                    <a:pt x="1506" y="1115"/>
                  </a:cubicBezTo>
                  <a:cubicBezTo>
                    <a:pt x="1523" y="1102"/>
                    <a:pt x="1526" y="1099"/>
                    <a:pt x="1529" y="1095"/>
                  </a:cubicBezTo>
                  <a:cubicBezTo>
                    <a:pt x="1541" y="1079"/>
                    <a:pt x="1546" y="1077"/>
                    <a:pt x="1547" y="1072"/>
                  </a:cubicBezTo>
                  <a:cubicBezTo>
                    <a:pt x="1566" y="1044"/>
                    <a:pt x="1569" y="1040"/>
                    <a:pt x="1573" y="1036"/>
                  </a:cubicBezTo>
                  <a:close/>
                  <a:moveTo>
                    <a:pt x="1704" y="888"/>
                  </a:moveTo>
                  <a:cubicBezTo>
                    <a:pt x="1709" y="888"/>
                    <a:pt x="1703" y="895"/>
                    <a:pt x="1704" y="897"/>
                  </a:cubicBezTo>
                  <a:cubicBezTo>
                    <a:pt x="1680" y="926"/>
                    <a:pt x="1684" y="933"/>
                    <a:pt x="1677" y="933"/>
                  </a:cubicBezTo>
                  <a:cubicBezTo>
                    <a:pt x="1692" y="888"/>
                    <a:pt x="1696" y="888"/>
                    <a:pt x="1694" y="884"/>
                  </a:cubicBezTo>
                  <a:cubicBezTo>
                    <a:pt x="1720" y="791"/>
                    <a:pt x="1729" y="785"/>
                    <a:pt x="1725" y="772"/>
                  </a:cubicBezTo>
                  <a:cubicBezTo>
                    <a:pt x="1737" y="743"/>
                    <a:pt x="1738" y="735"/>
                    <a:pt x="1742" y="729"/>
                  </a:cubicBezTo>
                  <a:cubicBezTo>
                    <a:pt x="1754" y="700"/>
                    <a:pt x="1755" y="692"/>
                    <a:pt x="1761" y="688"/>
                  </a:cubicBezTo>
                  <a:cubicBezTo>
                    <a:pt x="1767" y="673"/>
                    <a:pt x="1768" y="669"/>
                    <a:pt x="1770" y="666"/>
                  </a:cubicBezTo>
                  <a:cubicBezTo>
                    <a:pt x="1790" y="634"/>
                    <a:pt x="1785" y="626"/>
                    <a:pt x="1792" y="627"/>
                  </a:cubicBezTo>
                  <a:cubicBezTo>
                    <a:pt x="1795" y="624"/>
                    <a:pt x="1796" y="629"/>
                    <a:pt x="1795" y="633"/>
                  </a:cubicBezTo>
                  <a:cubicBezTo>
                    <a:pt x="1779" y="657"/>
                    <a:pt x="1783" y="666"/>
                    <a:pt x="1777" y="667"/>
                  </a:cubicBezTo>
                  <a:cubicBezTo>
                    <a:pt x="1760" y="709"/>
                    <a:pt x="1759" y="717"/>
                    <a:pt x="1754" y="722"/>
                  </a:cubicBezTo>
                  <a:cubicBezTo>
                    <a:pt x="1745" y="753"/>
                    <a:pt x="1749" y="759"/>
                    <a:pt x="1745" y="759"/>
                  </a:cubicBezTo>
                  <a:cubicBezTo>
                    <a:pt x="1733" y="796"/>
                    <a:pt x="1737" y="802"/>
                    <a:pt x="1733" y="803"/>
                  </a:cubicBezTo>
                  <a:cubicBezTo>
                    <a:pt x="1722" y="841"/>
                    <a:pt x="1717" y="851"/>
                    <a:pt x="1715" y="864"/>
                  </a:cubicBezTo>
                  <a:cubicBezTo>
                    <a:pt x="1700" y="892"/>
                    <a:pt x="1704" y="892"/>
                    <a:pt x="1704" y="888"/>
                  </a:cubicBezTo>
                  <a:close/>
                  <a:moveTo>
                    <a:pt x="1534" y="299"/>
                  </a:moveTo>
                  <a:cubicBezTo>
                    <a:pt x="1541" y="296"/>
                    <a:pt x="1544" y="300"/>
                    <a:pt x="1551" y="298"/>
                  </a:cubicBezTo>
                  <a:cubicBezTo>
                    <a:pt x="1606" y="305"/>
                    <a:pt x="1609" y="310"/>
                    <a:pt x="1615" y="309"/>
                  </a:cubicBezTo>
                  <a:cubicBezTo>
                    <a:pt x="1665" y="320"/>
                    <a:pt x="1668" y="324"/>
                    <a:pt x="1675" y="322"/>
                  </a:cubicBezTo>
                  <a:cubicBezTo>
                    <a:pt x="1725" y="336"/>
                    <a:pt x="1725" y="345"/>
                    <a:pt x="1732" y="343"/>
                  </a:cubicBezTo>
                  <a:cubicBezTo>
                    <a:pt x="1776" y="364"/>
                    <a:pt x="1782" y="363"/>
                    <a:pt x="1783" y="369"/>
                  </a:cubicBezTo>
                  <a:cubicBezTo>
                    <a:pt x="1805" y="373"/>
                    <a:pt x="1804" y="382"/>
                    <a:pt x="1812" y="379"/>
                  </a:cubicBezTo>
                  <a:cubicBezTo>
                    <a:pt x="1845" y="400"/>
                    <a:pt x="1856" y="399"/>
                    <a:pt x="1863" y="406"/>
                  </a:cubicBezTo>
                  <a:cubicBezTo>
                    <a:pt x="1911" y="424"/>
                    <a:pt x="1920" y="418"/>
                    <a:pt x="1923" y="421"/>
                  </a:cubicBezTo>
                  <a:cubicBezTo>
                    <a:pt x="1958" y="431"/>
                    <a:pt x="1968" y="425"/>
                    <a:pt x="1969" y="431"/>
                  </a:cubicBezTo>
                  <a:cubicBezTo>
                    <a:pt x="1954" y="441"/>
                    <a:pt x="1952" y="436"/>
                    <a:pt x="1948" y="435"/>
                  </a:cubicBezTo>
                  <a:cubicBezTo>
                    <a:pt x="1904" y="430"/>
                    <a:pt x="1898" y="426"/>
                    <a:pt x="1891" y="425"/>
                  </a:cubicBezTo>
                  <a:cubicBezTo>
                    <a:pt x="1826" y="407"/>
                    <a:pt x="1828" y="397"/>
                    <a:pt x="1822" y="400"/>
                  </a:cubicBezTo>
                  <a:cubicBezTo>
                    <a:pt x="1792" y="385"/>
                    <a:pt x="1790" y="382"/>
                    <a:pt x="1786" y="382"/>
                  </a:cubicBezTo>
                  <a:cubicBezTo>
                    <a:pt x="1758" y="367"/>
                    <a:pt x="1754" y="368"/>
                    <a:pt x="1754" y="365"/>
                  </a:cubicBezTo>
                  <a:cubicBezTo>
                    <a:pt x="1735" y="356"/>
                    <a:pt x="1730" y="353"/>
                    <a:pt x="1723" y="351"/>
                  </a:cubicBezTo>
                  <a:cubicBezTo>
                    <a:pt x="1699" y="338"/>
                    <a:pt x="1689" y="341"/>
                    <a:pt x="1684" y="336"/>
                  </a:cubicBezTo>
                  <a:cubicBezTo>
                    <a:pt x="1637" y="322"/>
                    <a:pt x="1631" y="319"/>
                    <a:pt x="1625" y="316"/>
                  </a:cubicBezTo>
                  <a:cubicBezTo>
                    <a:pt x="1552" y="306"/>
                    <a:pt x="1547" y="305"/>
                    <a:pt x="1542" y="306"/>
                  </a:cubicBezTo>
                  <a:cubicBezTo>
                    <a:pt x="1519" y="295"/>
                    <a:pt x="1527" y="303"/>
                    <a:pt x="1534" y="299"/>
                  </a:cubicBezTo>
                  <a:close/>
                  <a:moveTo>
                    <a:pt x="1968" y="449"/>
                  </a:moveTo>
                  <a:cubicBezTo>
                    <a:pt x="1969" y="454"/>
                    <a:pt x="1963" y="455"/>
                    <a:pt x="1960" y="452"/>
                  </a:cubicBezTo>
                  <a:cubicBezTo>
                    <a:pt x="1960" y="449"/>
                    <a:pt x="1965" y="450"/>
                    <a:pt x="1968" y="449"/>
                  </a:cubicBezTo>
                  <a:close/>
                  <a:moveTo>
                    <a:pt x="1567" y="324"/>
                  </a:moveTo>
                  <a:cubicBezTo>
                    <a:pt x="1564" y="319"/>
                    <a:pt x="1555" y="323"/>
                    <a:pt x="1551" y="320"/>
                  </a:cubicBezTo>
                  <a:cubicBezTo>
                    <a:pt x="1450" y="299"/>
                    <a:pt x="1460" y="303"/>
                    <a:pt x="1463" y="303"/>
                  </a:cubicBezTo>
                  <a:cubicBezTo>
                    <a:pt x="1502" y="303"/>
                    <a:pt x="1506" y="306"/>
                    <a:pt x="1511" y="307"/>
                  </a:cubicBezTo>
                  <a:cubicBezTo>
                    <a:pt x="1565" y="311"/>
                    <a:pt x="1566" y="318"/>
                    <a:pt x="1572" y="316"/>
                  </a:cubicBezTo>
                  <a:cubicBezTo>
                    <a:pt x="1642" y="329"/>
                    <a:pt x="1649" y="335"/>
                    <a:pt x="1660" y="336"/>
                  </a:cubicBezTo>
                  <a:cubicBezTo>
                    <a:pt x="1704" y="352"/>
                    <a:pt x="1706" y="355"/>
                    <a:pt x="1710" y="354"/>
                  </a:cubicBezTo>
                  <a:cubicBezTo>
                    <a:pt x="1734" y="367"/>
                    <a:pt x="1739" y="368"/>
                    <a:pt x="1744" y="370"/>
                  </a:cubicBezTo>
                  <a:cubicBezTo>
                    <a:pt x="1759" y="383"/>
                    <a:pt x="1767" y="380"/>
                    <a:pt x="1770" y="382"/>
                  </a:cubicBezTo>
                  <a:cubicBezTo>
                    <a:pt x="1788" y="392"/>
                    <a:pt x="1791" y="396"/>
                    <a:pt x="1797" y="395"/>
                  </a:cubicBezTo>
                  <a:cubicBezTo>
                    <a:pt x="1858" y="428"/>
                    <a:pt x="1872" y="424"/>
                    <a:pt x="1879" y="432"/>
                  </a:cubicBezTo>
                  <a:cubicBezTo>
                    <a:pt x="1917" y="440"/>
                    <a:pt x="1925" y="442"/>
                    <a:pt x="1932" y="444"/>
                  </a:cubicBezTo>
                  <a:cubicBezTo>
                    <a:pt x="1950" y="451"/>
                    <a:pt x="1943" y="456"/>
                    <a:pt x="1942" y="451"/>
                  </a:cubicBezTo>
                  <a:cubicBezTo>
                    <a:pt x="1913" y="449"/>
                    <a:pt x="1907" y="449"/>
                    <a:pt x="1902" y="447"/>
                  </a:cubicBezTo>
                  <a:cubicBezTo>
                    <a:pt x="1879" y="443"/>
                    <a:pt x="1872" y="443"/>
                    <a:pt x="1869" y="438"/>
                  </a:cubicBezTo>
                  <a:cubicBezTo>
                    <a:pt x="1814" y="426"/>
                    <a:pt x="1813" y="418"/>
                    <a:pt x="1804" y="421"/>
                  </a:cubicBezTo>
                  <a:cubicBezTo>
                    <a:pt x="1757" y="398"/>
                    <a:pt x="1753" y="395"/>
                    <a:pt x="1748" y="393"/>
                  </a:cubicBezTo>
                  <a:cubicBezTo>
                    <a:pt x="1726" y="379"/>
                    <a:pt x="1714" y="379"/>
                    <a:pt x="1706" y="372"/>
                  </a:cubicBezTo>
                  <a:cubicBezTo>
                    <a:pt x="1669" y="351"/>
                    <a:pt x="1663" y="354"/>
                    <a:pt x="1663" y="351"/>
                  </a:cubicBezTo>
                  <a:cubicBezTo>
                    <a:pt x="1643" y="344"/>
                    <a:pt x="1639" y="340"/>
                    <a:pt x="1632" y="341"/>
                  </a:cubicBezTo>
                  <a:cubicBezTo>
                    <a:pt x="1598" y="327"/>
                    <a:pt x="1591" y="328"/>
                    <a:pt x="1585" y="327"/>
                  </a:cubicBezTo>
                  <a:close/>
                  <a:moveTo>
                    <a:pt x="1948" y="481"/>
                  </a:moveTo>
                  <a:cubicBezTo>
                    <a:pt x="1943" y="482"/>
                    <a:pt x="1946" y="488"/>
                    <a:pt x="1940" y="487"/>
                  </a:cubicBezTo>
                  <a:cubicBezTo>
                    <a:pt x="1944" y="482"/>
                    <a:pt x="1944" y="475"/>
                    <a:pt x="1953" y="474"/>
                  </a:cubicBezTo>
                  <a:cubicBezTo>
                    <a:pt x="1955" y="479"/>
                    <a:pt x="1949" y="479"/>
                    <a:pt x="1948" y="481"/>
                  </a:cubicBezTo>
                  <a:close/>
                  <a:moveTo>
                    <a:pt x="1923" y="470"/>
                  </a:moveTo>
                  <a:cubicBezTo>
                    <a:pt x="1920" y="466"/>
                    <a:pt x="1912" y="469"/>
                    <a:pt x="1907" y="466"/>
                  </a:cubicBezTo>
                  <a:cubicBezTo>
                    <a:pt x="1879" y="465"/>
                    <a:pt x="1874" y="467"/>
                    <a:pt x="1873" y="464"/>
                  </a:cubicBezTo>
                  <a:cubicBezTo>
                    <a:pt x="1838" y="455"/>
                    <a:pt x="1833" y="454"/>
                    <a:pt x="1829" y="452"/>
                  </a:cubicBezTo>
                  <a:cubicBezTo>
                    <a:pt x="1753" y="419"/>
                    <a:pt x="1749" y="416"/>
                    <a:pt x="1745" y="414"/>
                  </a:cubicBezTo>
                  <a:cubicBezTo>
                    <a:pt x="1687" y="386"/>
                    <a:pt x="1681" y="389"/>
                    <a:pt x="1680" y="385"/>
                  </a:cubicBezTo>
                  <a:cubicBezTo>
                    <a:pt x="1662" y="375"/>
                    <a:pt x="1659" y="374"/>
                    <a:pt x="1656" y="374"/>
                  </a:cubicBezTo>
                  <a:cubicBezTo>
                    <a:pt x="1619" y="357"/>
                    <a:pt x="1617" y="350"/>
                    <a:pt x="1610" y="352"/>
                  </a:cubicBezTo>
                  <a:cubicBezTo>
                    <a:pt x="1571" y="325"/>
                    <a:pt x="1576" y="333"/>
                    <a:pt x="1579" y="330"/>
                  </a:cubicBezTo>
                  <a:cubicBezTo>
                    <a:pt x="1615" y="345"/>
                    <a:pt x="1630" y="345"/>
                    <a:pt x="1640" y="350"/>
                  </a:cubicBezTo>
                  <a:cubicBezTo>
                    <a:pt x="1669" y="363"/>
                    <a:pt x="1671" y="364"/>
                    <a:pt x="1672" y="367"/>
                  </a:cubicBezTo>
                  <a:cubicBezTo>
                    <a:pt x="1726" y="389"/>
                    <a:pt x="1726" y="395"/>
                    <a:pt x="1730" y="394"/>
                  </a:cubicBezTo>
                  <a:cubicBezTo>
                    <a:pt x="1758" y="411"/>
                    <a:pt x="1765" y="409"/>
                    <a:pt x="1769" y="414"/>
                  </a:cubicBezTo>
                  <a:cubicBezTo>
                    <a:pt x="1815" y="430"/>
                    <a:pt x="1822" y="439"/>
                    <a:pt x="1838" y="437"/>
                  </a:cubicBezTo>
                  <a:cubicBezTo>
                    <a:pt x="1891" y="455"/>
                    <a:pt x="1892" y="458"/>
                    <a:pt x="1895" y="458"/>
                  </a:cubicBezTo>
                  <a:cubicBezTo>
                    <a:pt x="1925" y="456"/>
                    <a:pt x="1939" y="461"/>
                    <a:pt x="1947" y="464"/>
                  </a:cubicBezTo>
                  <a:cubicBezTo>
                    <a:pt x="1946" y="472"/>
                    <a:pt x="1931" y="465"/>
                    <a:pt x="1923" y="470"/>
                  </a:cubicBezTo>
                  <a:close/>
                  <a:moveTo>
                    <a:pt x="1923" y="528"/>
                  </a:moveTo>
                  <a:cubicBezTo>
                    <a:pt x="1926" y="518"/>
                    <a:pt x="1933" y="511"/>
                    <a:pt x="1938" y="503"/>
                  </a:cubicBezTo>
                  <a:cubicBezTo>
                    <a:pt x="1972" y="476"/>
                    <a:pt x="1969" y="477"/>
                    <a:pt x="1969" y="479"/>
                  </a:cubicBezTo>
                  <a:cubicBezTo>
                    <a:pt x="1958" y="497"/>
                    <a:pt x="1958" y="501"/>
                    <a:pt x="1956" y="504"/>
                  </a:cubicBezTo>
                  <a:cubicBezTo>
                    <a:pt x="1932" y="538"/>
                    <a:pt x="1936" y="549"/>
                    <a:pt x="1929" y="553"/>
                  </a:cubicBezTo>
                  <a:cubicBezTo>
                    <a:pt x="1901" y="608"/>
                    <a:pt x="1903" y="613"/>
                    <a:pt x="1901" y="616"/>
                  </a:cubicBezTo>
                  <a:cubicBezTo>
                    <a:pt x="1866" y="694"/>
                    <a:pt x="1857" y="699"/>
                    <a:pt x="1856" y="708"/>
                  </a:cubicBezTo>
                  <a:cubicBezTo>
                    <a:pt x="1838" y="738"/>
                    <a:pt x="1833" y="746"/>
                    <a:pt x="1828" y="753"/>
                  </a:cubicBezTo>
                  <a:cubicBezTo>
                    <a:pt x="1818" y="768"/>
                    <a:pt x="1816" y="771"/>
                    <a:pt x="1814" y="775"/>
                  </a:cubicBezTo>
                  <a:cubicBezTo>
                    <a:pt x="1784" y="808"/>
                    <a:pt x="1782" y="812"/>
                    <a:pt x="1780" y="815"/>
                  </a:cubicBezTo>
                  <a:cubicBezTo>
                    <a:pt x="1787" y="794"/>
                    <a:pt x="1788" y="787"/>
                    <a:pt x="1791" y="782"/>
                  </a:cubicBezTo>
                  <a:cubicBezTo>
                    <a:pt x="1812" y="744"/>
                    <a:pt x="1811" y="736"/>
                    <a:pt x="1815" y="731"/>
                  </a:cubicBezTo>
                  <a:cubicBezTo>
                    <a:pt x="1845" y="671"/>
                    <a:pt x="1848" y="658"/>
                    <a:pt x="1853" y="647"/>
                  </a:cubicBezTo>
                  <a:cubicBezTo>
                    <a:pt x="1865" y="618"/>
                    <a:pt x="1870" y="618"/>
                    <a:pt x="1870" y="615"/>
                  </a:cubicBezTo>
                  <a:cubicBezTo>
                    <a:pt x="1884" y="588"/>
                    <a:pt x="1881" y="581"/>
                    <a:pt x="1886" y="581"/>
                  </a:cubicBezTo>
                  <a:cubicBezTo>
                    <a:pt x="1902" y="555"/>
                    <a:pt x="1903" y="553"/>
                    <a:pt x="1902" y="549"/>
                  </a:cubicBezTo>
                  <a:close/>
                  <a:moveTo>
                    <a:pt x="1897" y="530"/>
                  </a:moveTo>
                  <a:cubicBezTo>
                    <a:pt x="1900" y="530"/>
                    <a:pt x="1902" y="528"/>
                    <a:pt x="1902" y="525"/>
                  </a:cubicBezTo>
                  <a:cubicBezTo>
                    <a:pt x="1921" y="520"/>
                    <a:pt x="1910" y="520"/>
                    <a:pt x="1909" y="526"/>
                  </a:cubicBezTo>
                  <a:cubicBezTo>
                    <a:pt x="1880" y="565"/>
                    <a:pt x="1883" y="570"/>
                    <a:pt x="1880" y="571"/>
                  </a:cubicBezTo>
                  <a:cubicBezTo>
                    <a:pt x="1866" y="602"/>
                    <a:pt x="1857" y="609"/>
                    <a:pt x="1858" y="621"/>
                  </a:cubicBezTo>
                  <a:cubicBezTo>
                    <a:pt x="1825" y="682"/>
                    <a:pt x="1824" y="691"/>
                    <a:pt x="1818" y="697"/>
                  </a:cubicBezTo>
                  <a:cubicBezTo>
                    <a:pt x="1794" y="747"/>
                    <a:pt x="1794" y="753"/>
                    <a:pt x="1791" y="758"/>
                  </a:cubicBezTo>
                  <a:cubicBezTo>
                    <a:pt x="1780" y="779"/>
                    <a:pt x="1781" y="783"/>
                    <a:pt x="1778" y="784"/>
                  </a:cubicBezTo>
                  <a:cubicBezTo>
                    <a:pt x="1763" y="815"/>
                    <a:pt x="1763" y="820"/>
                    <a:pt x="1761" y="825"/>
                  </a:cubicBezTo>
                  <a:cubicBezTo>
                    <a:pt x="1742" y="853"/>
                    <a:pt x="1738" y="859"/>
                    <a:pt x="1730" y="862"/>
                  </a:cubicBezTo>
                  <a:cubicBezTo>
                    <a:pt x="1712" y="896"/>
                    <a:pt x="1713" y="894"/>
                    <a:pt x="1714" y="893"/>
                  </a:cubicBezTo>
                  <a:cubicBezTo>
                    <a:pt x="1733" y="846"/>
                    <a:pt x="1741" y="839"/>
                    <a:pt x="1745" y="830"/>
                  </a:cubicBezTo>
                  <a:cubicBezTo>
                    <a:pt x="1765" y="800"/>
                    <a:pt x="1765" y="788"/>
                    <a:pt x="1771" y="781"/>
                  </a:cubicBezTo>
                  <a:cubicBezTo>
                    <a:pt x="1785" y="750"/>
                    <a:pt x="1782" y="742"/>
                    <a:pt x="1786" y="739"/>
                  </a:cubicBezTo>
                  <a:cubicBezTo>
                    <a:pt x="1790" y="719"/>
                    <a:pt x="1799" y="720"/>
                    <a:pt x="1796" y="712"/>
                  </a:cubicBezTo>
                  <a:cubicBezTo>
                    <a:pt x="1816" y="669"/>
                    <a:pt x="1812" y="661"/>
                    <a:pt x="1818" y="660"/>
                  </a:cubicBezTo>
                  <a:cubicBezTo>
                    <a:pt x="1829" y="643"/>
                    <a:pt x="1826" y="635"/>
                    <a:pt x="1833" y="633"/>
                  </a:cubicBezTo>
                  <a:cubicBezTo>
                    <a:pt x="1843" y="612"/>
                    <a:pt x="1842" y="605"/>
                    <a:pt x="1845" y="599"/>
                  </a:cubicBezTo>
                  <a:cubicBezTo>
                    <a:pt x="1856" y="588"/>
                    <a:pt x="1855" y="583"/>
                    <a:pt x="1859" y="581"/>
                  </a:cubicBezTo>
                  <a:cubicBezTo>
                    <a:pt x="1885" y="546"/>
                    <a:pt x="1893" y="540"/>
                    <a:pt x="1897" y="530"/>
                  </a:cubicBezTo>
                  <a:close/>
                  <a:moveTo>
                    <a:pt x="1824" y="596"/>
                  </a:moveTo>
                  <a:cubicBezTo>
                    <a:pt x="1827" y="593"/>
                    <a:pt x="1832" y="591"/>
                    <a:pt x="1831" y="584"/>
                  </a:cubicBezTo>
                  <a:cubicBezTo>
                    <a:pt x="1861" y="547"/>
                    <a:pt x="1867" y="544"/>
                    <a:pt x="1869" y="540"/>
                  </a:cubicBezTo>
                  <a:cubicBezTo>
                    <a:pt x="1888" y="530"/>
                    <a:pt x="1879" y="535"/>
                    <a:pt x="1880" y="538"/>
                  </a:cubicBezTo>
                  <a:cubicBezTo>
                    <a:pt x="1870" y="552"/>
                    <a:pt x="1866" y="551"/>
                    <a:pt x="1867" y="553"/>
                  </a:cubicBezTo>
                  <a:cubicBezTo>
                    <a:pt x="1850" y="569"/>
                    <a:pt x="1854" y="575"/>
                    <a:pt x="1850" y="576"/>
                  </a:cubicBezTo>
                  <a:cubicBezTo>
                    <a:pt x="1822" y="623"/>
                    <a:pt x="1825" y="632"/>
                    <a:pt x="1818" y="633"/>
                  </a:cubicBezTo>
                  <a:cubicBezTo>
                    <a:pt x="1805" y="665"/>
                    <a:pt x="1801" y="669"/>
                    <a:pt x="1801" y="674"/>
                  </a:cubicBezTo>
                  <a:cubicBezTo>
                    <a:pt x="1786" y="713"/>
                    <a:pt x="1784" y="727"/>
                    <a:pt x="1776" y="736"/>
                  </a:cubicBezTo>
                  <a:cubicBezTo>
                    <a:pt x="1773" y="758"/>
                    <a:pt x="1767" y="757"/>
                    <a:pt x="1768" y="762"/>
                  </a:cubicBezTo>
                  <a:cubicBezTo>
                    <a:pt x="1745" y="811"/>
                    <a:pt x="1743" y="823"/>
                    <a:pt x="1736" y="832"/>
                  </a:cubicBezTo>
                  <a:cubicBezTo>
                    <a:pt x="1737" y="820"/>
                    <a:pt x="1738" y="815"/>
                    <a:pt x="1741" y="813"/>
                  </a:cubicBezTo>
                  <a:cubicBezTo>
                    <a:pt x="1751" y="780"/>
                    <a:pt x="1752" y="770"/>
                    <a:pt x="1754" y="762"/>
                  </a:cubicBezTo>
                  <a:cubicBezTo>
                    <a:pt x="1769" y="712"/>
                    <a:pt x="1770" y="705"/>
                    <a:pt x="1774" y="701"/>
                  </a:cubicBezTo>
                  <a:cubicBezTo>
                    <a:pt x="1782" y="677"/>
                    <a:pt x="1787" y="673"/>
                    <a:pt x="1791" y="669"/>
                  </a:cubicBezTo>
                  <a:cubicBezTo>
                    <a:pt x="1796" y="652"/>
                    <a:pt x="1795" y="650"/>
                    <a:pt x="1796" y="648"/>
                  </a:cubicBezTo>
                  <a:cubicBezTo>
                    <a:pt x="1802" y="634"/>
                    <a:pt x="1807" y="627"/>
                    <a:pt x="1811" y="619"/>
                  </a:cubicBezTo>
                  <a:close/>
                  <a:moveTo>
                    <a:pt x="1818" y="584"/>
                  </a:moveTo>
                  <a:cubicBezTo>
                    <a:pt x="1823" y="584"/>
                    <a:pt x="1819" y="591"/>
                    <a:pt x="1817" y="591"/>
                  </a:cubicBezTo>
                  <a:cubicBezTo>
                    <a:pt x="1813" y="593"/>
                    <a:pt x="1817" y="600"/>
                    <a:pt x="1809" y="599"/>
                  </a:cubicBezTo>
                  <a:cubicBezTo>
                    <a:pt x="1809" y="592"/>
                    <a:pt x="1818" y="591"/>
                    <a:pt x="1818" y="584"/>
                  </a:cubicBezTo>
                  <a:close/>
                  <a:moveTo>
                    <a:pt x="1372" y="654"/>
                  </a:moveTo>
                  <a:cubicBezTo>
                    <a:pt x="1369" y="651"/>
                    <a:pt x="1365" y="650"/>
                    <a:pt x="1362" y="649"/>
                  </a:cubicBezTo>
                  <a:cubicBezTo>
                    <a:pt x="1364" y="641"/>
                    <a:pt x="1368" y="652"/>
                    <a:pt x="1373" y="649"/>
                  </a:cubicBezTo>
                  <a:cubicBezTo>
                    <a:pt x="1376" y="652"/>
                    <a:pt x="1379" y="652"/>
                    <a:pt x="1383" y="654"/>
                  </a:cubicBezTo>
                  <a:cubicBezTo>
                    <a:pt x="1381" y="662"/>
                    <a:pt x="1377" y="650"/>
                    <a:pt x="1372" y="654"/>
                  </a:cubicBezTo>
                  <a:close/>
                  <a:moveTo>
                    <a:pt x="1400" y="662"/>
                  </a:moveTo>
                  <a:cubicBezTo>
                    <a:pt x="1395" y="661"/>
                    <a:pt x="1390" y="659"/>
                    <a:pt x="1386" y="658"/>
                  </a:cubicBezTo>
                  <a:cubicBezTo>
                    <a:pt x="1387" y="652"/>
                    <a:pt x="1393" y="662"/>
                    <a:pt x="1399" y="658"/>
                  </a:cubicBezTo>
                  <a:cubicBezTo>
                    <a:pt x="1402" y="661"/>
                    <a:pt x="1407" y="664"/>
                    <a:pt x="1413" y="664"/>
                  </a:cubicBezTo>
                  <a:cubicBezTo>
                    <a:pt x="1412" y="669"/>
                    <a:pt x="1402" y="664"/>
                    <a:pt x="1400" y="662"/>
                  </a:cubicBezTo>
                  <a:close/>
                  <a:moveTo>
                    <a:pt x="1440" y="675"/>
                  </a:moveTo>
                  <a:cubicBezTo>
                    <a:pt x="1434" y="672"/>
                    <a:pt x="1443" y="674"/>
                    <a:pt x="1446" y="674"/>
                  </a:cubicBezTo>
                  <a:cubicBezTo>
                    <a:pt x="1445" y="678"/>
                    <a:pt x="1442" y="675"/>
                    <a:pt x="1440" y="675"/>
                  </a:cubicBezTo>
                  <a:close/>
                  <a:moveTo>
                    <a:pt x="1398" y="704"/>
                  </a:moveTo>
                  <a:cubicBezTo>
                    <a:pt x="1398" y="699"/>
                    <a:pt x="1406" y="702"/>
                    <a:pt x="1407" y="703"/>
                  </a:cubicBezTo>
                  <a:cubicBezTo>
                    <a:pt x="1407" y="709"/>
                    <a:pt x="1402" y="701"/>
                    <a:pt x="1398" y="704"/>
                  </a:cubicBezTo>
                  <a:close/>
                  <a:moveTo>
                    <a:pt x="1433" y="709"/>
                  </a:moveTo>
                  <a:cubicBezTo>
                    <a:pt x="1426" y="706"/>
                    <a:pt x="1436" y="708"/>
                    <a:pt x="1439" y="708"/>
                  </a:cubicBezTo>
                  <a:cubicBezTo>
                    <a:pt x="1438" y="712"/>
                    <a:pt x="1435" y="709"/>
                    <a:pt x="1433" y="709"/>
                  </a:cubicBezTo>
                  <a:close/>
                  <a:moveTo>
                    <a:pt x="1135" y="916"/>
                  </a:moveTo>
                  <a:cubicBezTo>
                    <a:pt x="1134" y="916"/>
                    <a:pt x="1132" y="916"/>
                    <a:pt x="1131" y="916"/>
                  </a:cubicBezTo>
                  <a:cubicBezTo>
                    <a:pt x="1129" y="912"/>
                    <a:pt x="1133" y="912"/>
                    <a:pt x="1137" y="911"/>
                  </a:cubicBezTo>
                  <a:cubicBezTo>
                    <a:pt x="1137" y="913"/>
                    <a:pt x="1135" y="913"/>
                    <a:pt x="1135" y="916"/>
                  </a:cubicBezTo>
                  <a:close/>
                  <a:moveTo>
                    <a:pt x="1156" y="896"/>
                  </a:moveTo>
                  <a:cubicBezTo>
                    <a:pt x="1150" y="895"/>
                    <a:pt x="1160" y="891"/>
                    <a:pt x="1159" y="887"/>
                  </a:cubicBezTo>
                  <a:cubicBezTo>
                    <a:pt x="1162" y="887"/>
                    <a:pt x="1165" y="886"/>
                    <a:pt x="1165" y="884"/>
                  </a:cubicBezTo>
                  <a:cubicBezTo>
                    <a:pt x="1172" y="888"/>
                    <a:pt x="1156" y="891"/>
                    <a:pt x="1156" y="896"/>
                  </a:cubicBezTo>
                  <a:close/>
                  <a:moveTo>
                    <a:pt x="1242" y="819"/>
                  </a:moveTo>
                  <a:cubicBezTo>
                    <a:pt x="1244" y="815"/>
                    <a:pt x="1243" y="813"/>
                    <a:pt x="1240" y="810"/>
                  </a:cubicBezTo>
                  <a:cubicBezTo>
                    <a:pt x="1230" y="814"/>
                    <a:pt x="1224" y="810"/>
                    <a:pt x="1216" y="810"/>
                  </a:cubicBezTo>
                  <a:cubicBezTo>
                    <a:pt x="1208" y="811"/>
                    <a:pt x="1221" y="804"/>
                    <a:pt x="1220" y="809"/>
                  </a:cubicBezTo>
                  <a:cubicBezTo>
                    <a:pt x="1236" y="806"/>
                    <a:pt x="1246" y="812"/>
                    <a:pt x="1260" y="811"/>
                  </a:cubicBezTo>
                  <a:cubicBezTo>
                    <a:pt x="1258" y="816"/>
                    <a:pt x="1246" y="815"/>
                    <a:pt x="1242" y="819"/>
                  </a:cubicBezTo>
                  <a:close/>
                  <a:moveTo>
                    <a:pt x="1266" y="830"/>
                  </a:moveTo>
                  <a:cubicBezTo>
                    <a:pt x="1267" y="826"/>
                    <a:pt x="1271" y="823"/>
                    <a:pt x="1276" y="822"/>
                  </a:cubicBezTo>
                  <a:cubicBezTo>
                    <a:pt x="1275" y="826"/>
                    <a:pt x="1271" y="828"/>
                    <a:pt x="1266" y="830"/>
                  </a:cubicBezTo>
                  <a:close/>
                  <a:moveTo>
                    <a:pt x="1416" y="743"/>
                  </a:moveTo>
                  <a:cubicBezTo>
                    <a:pt x="1418" y="736"/>
                    <a:pt x="1425" y="744"/>
                    <a:pt x="1432" y="740"/>
                  </a:cubicBezTo>
                  <a:cubicBezTo>
                    <a:pt x="1431" y="749"/>
                    <a:pt x="1421" y="745"/>
                    <a:pt x="1416" y="743"/>
                  </a:cubicBezTo>
                  <a:close/>
                  <a:moveTo>
                    <a:pt x="1655" y="687"/>
                  </a:moveTo>
                  <a:cubicBezTo>
                    <a:pt x="1656" y="691"/>
                    <a:pt x="1654" y="693"/>
                    <a:pt x="1654" y="696"/>
                  </a:cubicBezTo>
                  <a:cubicBezTo>
                    <a:pt x="1650" y="699"/>
                    <a:pt x="1647" y="704"/>
                    <a:pt x="1645" y="709"/>
                  </a:cubicBezTo>
                  <a:cubicBezTo>
                    <a:pt x="1645" y="715"/>
                    <a:pt x="1640" y="718"/>
                    <a:pt x="1639" y="723"/>
                  </a:cubicBezTo>
                  <a:cubicBezTo>
                    <a:pt x="1636" y="727"/>
                    <a:pt x="1636" y="733"/>
                    <a:pt x="1633" y="737"/>
                  </a:cubicBezTo>
                  <a:cubicBezTo>
                    <a:pt x="1630" y="748"/>
                    <a:pt x="1623" y="755"/>
                    <a:pt x="1623" y="768"/>
                  </a:cubicBezTo>
                  <a:cubicBezTo>
                    <a:pt x="1616" y="776"/>
                    <a:pt x="1617" y="789"/>
                    <a:pt x="1610" y="797"/>
                  </a:cubicBezTo>
                  <a:cubicBezTo>
                    <a:pt x="1609" y="821"/>
                    <a:pt x="1604" y="841"/>
                    <a:pt x="1595" y="859"/>
                  </a:cubicBezTo>
                  <a:cubicBezTo>
                    <a:pt x="1596" y="871"/>
                    <a:pt x="1592" y="880"/>
                    <a:pt x="1592" y="891"/>
                  </a:cubicBezTo>
                  <a:cubicBezTo>
                    <a:pt x="1586" y="898"/>
                    <a:pt x="1588" y="910"/>
                    <a:pt x="1583" y="917"/>
                  </a:cubicBezTo>
                  <a:cubicBezTo>
                    <a:pt x="1583" y="928"/>
                    <a:pt x="1578" y="936"/>
                    <a:pt x="1577" y="947"/>
                  </a:cubicBezTo>
                  <a:cubicBezTo>
                    <a:pt x="1576" y="956"/>
                    <a:pt x="1570" y="963"/>
                    <a:pt x="1571" y="974"/>
                  </a:cubicBezTo>
                  <a:cubicBezTo>
                    <a:pt x="1562" y="968"/>
                    <a:pt x="1575" y="961"/>
                    <a:pt x="1569" y="950"/>
                  </a:cubicBezTo>
                  <a:cubicBezTo>
                    <a:pt x="1570" y="943"/>
                    <a:pt x="1571" y="934"/>
                    <a:pt x="1569" y="924"/>
                  </a:cubicBezTo>
                  <a:cubicBezTo>
                    <a:pt x="1572" y="920"/>
                    <a:pt x="1570" y="912"/>
                    <a:pt x="1572" y="908"/>
                  </a:cubicBezTo>
                  <a:cubicBezTo>
                    <a:pt x="1572" y="902"/>
                    <a:pt x="1574" y="897"/>
                    <a:pt x="1577" y="894"/>
                  </a:cubicBezTo>
                  <a:cubicBezTo>
                    <a:pt x="1575" y="882"/>
                    <a:pt x="1582" y="875"/>
                    <a:pt x="1580" y="862"/>
                  </a:cubicBezTo>
                  <a:cubicBezTo>
                    <a:pt x="1585" y="854"/>
                    <a:pt x="1584" y="841"/>
                    <a:pt x="1588" y="832"/>
                  </a:cubicBezTo>
                  <a:cubicBezTo>
                    <a:pt x="1591" y="823"/>
                    <a:pt x="1595" y="814"/>
                    <a:pt x="1596" y="804"/>
                  </a:cubicBezTo>
                  <a:cubicBezTo>
                    <a:pt x="1599" y="800"/>
                    <a:pt x="1599" y="794"/>
                    <a:pt x="1602" y="789"/>
                  </a:cubicBezTo>
                  <a:cubicBezTo>
                    <a:pt x="1603" y="787"/>
                    <a:pt x="1604" y="784"/>
                    <a:pt x="1603" y="780"/>
                  </a:cubicBezTo>
                  <a:cubicBezTo>
                    <a:pt x="1606" y="781"/>
                    <a:pt x="1606" y="778"/>
                    <a:pt x="1606" y="775"/>
                  </a:cubicBezTo>
                  <a:cubicBezTo>
                    <a:pt x="1611" y="767"/>
                    <a:pt x="1612" y="757"/>
                    <a:pt x="1619" y="751"/>
                  </a:cubicBezTo>
                  <a:cubicBezTo>
                    <a:pt x="1619" y="744"/>
                    <a:pt x="1623" y="742"/>
                    <a:pt x="1626" y="739"/>
                  </a:cubicBezTo>
                  <a:cubicBezTo>
                    <a:pt x="1625" y="735"/>
                    <a:pt x="1628" y="734"/>
                    <a:pt x="1627" y="730"/>
                  </a:cubicBezTo>
                  <a:cubicBezTo>
                    <a:pt x="1631" y="730"/>
                    <a:pt x="1630" y="727"/>
                    <a:pt x="1630" y="724"/>
                  </a:cubicBezTo>
                  <a:cubicBezTo>
                    <a:pt x="1636" y="723"/>
                    <a:pt x="1632" y="715"/>
                    <a:pt x="1637" y="712"/>
                  </a:cubicBezTo>
                  <a:cubicBezTo>
                    <a:pt x="1637" y="706"/>
                    <a:pt x="1642" y="705"/>
                    <a:pt x="1641" y="698"/>
                  </a:cubicBezTo>
                  <a:cubicBezTo>
                    <a:pt x="1648" y="694"/>
                    <a:pt x="1652" y="687"/>
                    <a:pt x="1656" y="680"/>
                  </a:cubicBezTo>
                  <a:cubicBezTo>
                    <a:pt x="1661" y="679"/>
                    <a:pt x="1657" y="687"/>
                    <a:pt x="1655" y="687"/>
                  </a:cubicBezTo>
                  <a:close/>
                  <a:moveTo>
                    <a:pt x="2606" y="35"/>
                  </a:moveTo>
                  <a:cubicBezTo>
                    <a:pt x="2599" y="41"/>
                    <a:pt x="2596" y="51"/>
                    <a:pt x="2588" y="56"/>
                  </a:cubicBezTo>
                  <a:cubicBezTo>
                    <a:pt x="2562" y="100"/>
                    <a:pt x="2557" y="112"/>
                    <a:pt x="2547" y="120"/>
                  </a:cubicBezTo>
                  <a:cubicBezTo>
                    <a:pt x="2515" y="157"/>
                    <a:pt x="2517" y="164"/>
                    <a:pt x="2512" y="163"/>
                  </a:cubicBezTo>
                  <a:cubicBezTo>
                    <a:pt x="2498" y="179"/>
                    <a:pt x="2493" y="184"/>
                    <a:pt x="2490" y="189"/>
                  </a:cubicBezTo>
                  <a:cubicBezTo>
                    <a:pt x="2471" y="199"/>
                    <a:pt x="2475" y="208"/>
                    <a:pt x="2469" y="207"/>
                  </a:cubicBezTo>
                  <a:cubicBezTo>
                    <a:pt x="2445" y="224"/>
                    <a:pt x="2450" y="235"/>
                    <a:pt x="2442" y="233"/>
                  </a:cubicBezTo>
                  <a:cubicBezTo>
                    <a:pt x="2418" y="259"/>
                    <a:pt x="2417" y="261"/>
                    <a:pt x="2416" y="261"/>
                  </a:cubicBezTo>
                  <a:cubicBezTo>
                    <a:pt x="2399" y="277"/>
                    <a:pt x="2396" y="284"/>
                    <a:pt x="2392" y="290"/>
                  </a:cubicBezTo>
                  <a:cubicBezTo>
                    <a:pt x="2384" y="304"/>
                    <a:pt x="2387" y="303"/>
                    <a:pt x="2388" y="301"/>
                  </a:cubicBezTo>
                  <a:cubicBezTo>
                    <a:pt x="2423" y="265"/>
                    <a:pt x="2425" y="260"/>
                    <a:pt x="2429" y="257"/>
                  </a:cubicBezTo>
                  <a:cubicBezTo>
                    <a:pt x="2444" y="240"/>
                    <a:pt x="2450" y="237"/>
                    <a:pt x="2453" y="233"/>
                  </a:cubicBezTo>
                  <a:cubicBezTo>
                    <a:pt x="2474" y="214"/>
                    <a:pt x="2481" y="207"/>
                    <a:pt x="2490" y="200"/>
                  </a:cubicBezTo>
                  <a:cubicBezTo>
                    <a:pt x="2538" y="145"/>
                    <a:pt x="2544" y="137"/>
                    <a:pt x="2551" y="131"/>
                  </a:cubicBezTo>
                  <a:cubicBezTo>
                    <a:pt x="2594" y="76"/>
                    <a:pt x="2597" y="66"/>
                    <a:pt x="2602" y="56"/>
                  </a:cubicBezTo>
                  <a:cubicBezTo>
                    <a:pt x="2614" y="35"/>
                    <a:pt x="2615" y="32"/>
                    <a:pt x="2617" y="30"/>
                  </a:cubicBezTo>
                  <a:cubicBezTo>
                    <a:pt x="2632" y="3"/>
                    <a:pt x="2632" y="1"/>
                    <a:pt x="2633" y="0"/>
                  </a:cubicBezTo>
                  <a:cubicBezTo>
                    <a:pt x="2619" y="13"/>
                    <a:pt x="2613" y="14"/>
                    <a:pt x="2612" y="19"/>
                  </a:cubicBezTo>
                  <a:close/>
                  <a:moveTo>
                    <a:pt x="2684" y="26"/>
                  </a:moveTo>
                  <a:cubicBezTo>
                    <a:pt x="2685" y="29"/>
                    <a:pt x="2687" y="30"/>
                    <a:pt x="2687" y="35"/>
                  </a:cubicBezTo>
                  <a:cubicBezTo>
                    <a:pt x="2698" y="65"/>
                    <a:pt x="2702" y="73"/>
                    <a:pt x="2706" y="80"/>
                  </a:cubicBezTo>
                  <a:cubicBezTo>
                    <a:pt x="2728" y="129"/>
                    <a:pt x="2728" y="136"/>
                    <a:pt x="2730" y="141"/>
                  </a:cubicBezTo>
                  <a:cubicBezTo>
                    <a:pt x="2753" y="174"/>
                    <a:pt x="2752" y="178"/>
                    <a:pt x="2754" y="179"/>
                  </a:cubicBezTo>
                  <a:cubicBezTo>
                    <a:pt x="2777" y="216"/>
                    <a:pt x="2779" y="226"/>
                    <a:pt x="2787" y="231"/>
                  </a:cubicBezTo>
                  <a:cubicBezTo>
                    <a:pt x="2810" y="267"/>
                    <a:pt x="2809" y="274"/>
                    <a:pt x="2813" y="277"/>
                  </a:cubicBezTo>
                  <a:cubicBezTo>
                    <a:pt x="2841" y="314"/>
                    <a:pt x="2834" y="311"/>
                    <a:pt x="2833" y="303"/>
                  </a:cubicBezTo>
                  <a:cubicBezTo>
                    <a:pt x="2810" y="258"/>
                    <a:pt x="2808" y="251"/>
                    <a:pt x="2802" y="246"/>
                  </a:cubicBezTo>
                  <a:cubicBezTo>
                    <a:pt x="2778" y="204"/>
                    <a:pt x="2773" y="199"/>
                    <a:pt x="2772" y="192"/>
                  </a:cubicBezTo>
                  <a:cubicBezTo>
                    <a:pt x="2764" y="178"/>
                    <a:pt x="2759" y="179"/>
                    <a:pt x="2759" y="174"/>
                  </a:cubicBezTo>
                  <a:cubicBezTo>
                    <a:pt x="2730" y="126"/>
                    <a:pt x="2729" y="108"/>
                    <a:pt x="2721" y="96"/>
                  </a:cubicBezTo>
                  <a:cubicBezTo>
                    <a:pt x="2698" y="41"/>
                    <a:pt x="2697" y="22"/>
                    <a:pt x="2689" y="11"/>
                  </a:cubicBezTo>
                  <a:cubicBezTo>
                    <a:pt x="2678" y="3"/>
                    <a:pt x="2678" y="6"/>
                    <a:pt x="2680" y="8"/>
                  </a:cubicBezTo>
                  <a:close/>
                  <a:moveTo>
                    <a:pt x="2336" y="19"/>
                  </a:moveTo>
                  <a:cubicBezTo>
                    <a:pt x="2346" y="21"/>
                    <a:pt x="2343" y="8"/>
                    <a:pt x="2351" y="6"/>
                  </a:cubicBezTo>
                  <a:cubicBezTo>
                    <a:pt x="2352" y="5"/>
                    <a:pt x="2354" y="2"/>
                    <a:pt x="2355" y="0"/>
                  </a:cubicBezTo>
                  <a:cubicBezTo>
                    <a:pt x="2349" y="0"/>
                    <a:pt x="2349" y="0"/>
                    <a:pt x="2349" y="0"/>
                  </a:cubicBezTo>
                  <a:cubicBezTo>
                    <a:pt x="2348" y="2"/>
                    <a:pt x="2347" y="3"/>
                    <a:pt x="2346" y="4"/>
                  </a:cubicBezTo>
                  <a:cubicBezTo>
                    <a:pt x="2344" y="5"/>
                    <a:pt x="2342" y="7"/>
                    <a:pt x="2342" y="11"/>
                  </a:cubicBezTo>
                  <a:cubicBezTo>
                    <a:pt x="2340" y="13"/>
                    <a:pt x="2338" y="15"/>
                    <a:pt x="2336" y="17"/>
                  </a:cubicBezTo>
                  <a:cubicBezTo>
                    <a:pt x="2332" y="17"/>
                    <a:pt x="2334" y="23"/>
                    <a:pt x="2331" y="24"/>
                  </a:cubicBezTo>
                  <a:cubicBezTo>
                    <a:pt x="2333" y="30"/>
                    <a:pt x="2327" y="28"/>
                    <a:pt x="2327" y="32"/>
                  </a:cubicBezTo>
                  <a:cubicBezTo>
                    <a:pt x="2334" y="32"/>
                    <a:pt x="2335" y="26"/>
                    <a:pt x="2336" y="19"/>
                  </a:cubicBezTo>
                  <a:close/>
                  <a:moveTo>
                    <a:pt x="2793" y="46"/>
                  </a:moveTo>
                  <a:cubicBezTo>
                    <a:pt x="2793" y="52"/>
                    <a:pt x="2795" y="57"/>
                    <a:pt x="2800" y="59"/>
                  </a:cubicBezTo>
                  <a:cubicBezTo>
                    <a:pt x="2798" y="68"/>
                    <a:pt x="2804" y="69"/>
                    <a:pt x="2804" y="76"/>
                  </a:cubicBezTo>
                  <a:cubicBezTo>
                    <a:pt x="2809" y="78"/>
                    <a:pt x="2806" y="87"/>
                    <a:pt x="2811" y="89"/>
                  </a:cubicBezTo>
                  <a:cubicBezTo>
                    <a:pt x="2812" y="94"/>
                    <a:pt x="2813" y="100"/>
                    <a:pt x="2815" y="104"/>
                  </a:cubicBezTo>
                  <a:cubicBezTo>
                    <a:pt x="2818" y="115"/>
                    <a:pt x="2822" y="123"/>
                    <a:pt x="2824" y="135"/>
                  </a:cubicBezTo>
                  <a:cubicBezTo>
                    <a:pt x="2827" y="138"/>
                    <a:pt x="2827" y="144"/>
                    <a:pt x="2828" y="150"/>
                  </a:cubicBezTo>
                  <a:cubicBezTo>
                    <a:pt x="2830" y="155"/>
                    <a:pt x="2833" y="159"/>
                    <a:pt x="2833" y="165"/>
                  </a:cubicBezTo>
                  <a:cubicBezTo>
                    <a:pt x="2835" y="170"/>
                    <a:pt x="2835" y="176"/>
                    <a:pt x="2837" y="181"/>
                  </a:cubicBezTo>
                  <a:cubicBezTo>
                    <a:pt x="2841" y="184"/>
                    <a:pt x="2836" y="197"/>
                    <a:pt x="2844" y="196"/>
                  </a:cubicBezTo>
                  <a:cubicBezTo>
                    <a:pt x="2842" y="176"/>
                    <a:pt x="2835" y="161"/>
                    <a:pt x="2833" y="141"/>
                  </a:cubicBezTo>
                  <a:cubicBezTo>
                    <a:pt x="2827" y="124"/>
                    <a:pt x="2822" y="107"/>
                    <a:pt x="2817" y="89"/>
                  </a:cubicBezTo>
                  <a:cubicBezTo>
                    <a:pt x="2818" y="84"/>
                    <a:pt x="2821" y="81"/>
                    <a:pt x="2820" y="74"/>
                  </a:cubicBezTo>
                  <a:cubicBezTo>
                    <a:pt x="2815" y="58"/>
                    <a:pt x="2811" y="43"/>
                    <a:pt x="2806" y="28"/>
                  </a:cubicBezTo>
                  <a:cubicBezTo>
                    <a:pt x="2804" y="25"/>
                    <a:pt x="2804" y="20"/>
                    <a:pt x="2802" y="17"/>
                  </a:cubicBezTo>
                  <a:cubicBezTo>
                    <a:pt x="2801" y="13"/>
                    <a:pt x="2801" y="8"/>
                    <a:pt x="2798" y="6"/>
                  </a:cubicBezTo>
                  <a:cubicBezTo>
                    <a:pt x="2798" y="4"/>
                    <a:pt x="2797" y="2"/>
                    <a:pt x="2797" y="0"/>
                  </a:cubicBezTo>
                  <a:cubicBezTo>
                    <a:pt x="2790" y="0"/>
                    <a:pt x="2790" y="0"/>
                    <a:pt x="2790" y="0"/>
                  </a:cubicBezTo>
                  <a:cubicBezTo>
                    <a:pt x="2791" y="4"/>
                    <a:pt x="2792" y="7"/>
                    <a:pt x="2793" y="11"/>
                  </a:cubicBezTo>
                  <a:cubicBezTo>
                    <a:pt x="2797" y="15"/>
                    <a:pt x="2798" y="22"/>
                    <a:pt x="2800" y="28"/>
                  </a:cubicBezTo>
                  <a:cubicBezTo>
                    <a:pt x="2803" y="32"/>
                    <a:pt x="2802" y="40"/>
                    <a:pt x="2806" y="43"/>
                  </a:cubicBezTo>
                  <a:cubicBezTo>
                    <a:pt x="2808" y="56"/>
                    <a:pt x="2814" y="65"/>
                    <a:pt x="2815" y="78"/>
                  </a:cubicBezTo>
                  <a:cubicBezTo>
                    <a:pt x="2806" y="70"/>
                    <a:pt x="2808" y="50"/>
                    <a:pt x="2798" y="43"/>
                  </a:cubicBezTo>
                  <a:cubicBezTo>
                    <a:pt x="2799" y="34"/>
                    <a:pt x="2792" y="32"/>
                    <a:pt x="2789" y="26"/>
                  </a:cubicBezTo>
                  <a:cubicBezTo>
                    <a:pt x="2787" y="20"/>
                    <a:pt x="2782" y="17"/>
                    <a:pt x="2780" y="11"/>
                  </a:cubicBezTo>
                  <a:cubicBezTo>
                    <a:pt x="2778" y="8"/>
                    <a:pt x="2776" y="4"/>
                    <a:pt x="2775" y="0"/>
                  </a:cubicBezTo>
                  <a:cubicBezTo>
                    <a:pt x="2765" y="0"/>
                    <a:pt x="2765" y="0"/>
                    <a:pt x="2765" y="0"/>
                  </a:cubicBezTo>
                  <a:cubicBezTo>
                    <a:pt x="2770" y="7"/>
                    <a:pt x="2773" y="15"/>
                    <a:pt x="2778" y="22"/>
                  </a:cubicBezTo>
                  <a:cubicBezTo>
                    <a:pt x="2783" y="30"/>
                    <a:pt x="2786" y="40"/>
                    <a:pt x="2793" y="46"/>
                  </a:cubicBezTo>
                  <a:close/>
                  <a:moveTo>
                    <a:pt x="2852" y="11"/>
                  </a:moveTo>
                  <a:cubicBezTo>
                    <a:pt x="2852" y="20"/>
                    <a:pt x="2857" y="25"/>
                    <a:pt x="2859" y="32"/>
                  </a:cubicBezTo>
                  <a:cubicBezTo>
                    <a:pt x="2857" y="39"/>
                    <a:pt x="2863" y="39"/>
                    <a:pt x="2861" y="46"/>
                  </a:cubicBezTo>
                  <a:cubicBezTo>
                    <a:pt x="2861" y="51"/>
                    <a:pt x="2862" y="56"/>
                    <a:pt x="2865" y="59"/>
                  </a:cubicBezTo>
                  <a:cubicBezTo>
                    <a:pt x="2867" y="43"/>
                    <a:pt x="2860" y="35"/>
                    <a:pt x="2859" y="22"/>
                  </a:cubicBezTo>
                  <a:cubicBezTo>
                    <a:pt x="2858" y="15"/>
                    <a:pt x="2856" y="10"/>
                    <a:pt x="2854" y="4"/>
                  </a:cubicBezTo>
                  <a:cubicBezTo>
                    <a:pt x="2855" y="2"/>
                    <a:pt x="2854" y="1"/>
                    <a:pt x="2854" y="0"/>
                  </a:cubicBezTo>
                  <a:cubicBezTo>
                    <a:pt x="2849" y="0"/>
                    <a:pt x="2849" y="0"/>
                    <a:pt x="2849" y="0"/>
                  </a:cubicBezTo>
                  <a:cubicBezTo>
                    <a:pt x="2851" y="3"/>
                    <a:pt x="2848" y="10"/>
                    <a:pt x="2852" y="11"/>
                  </a:cubicBezTo>
                  <a:close/>
                  <a:moveTo>
                    <a:pt x="2386" y="46"/>
                  </a:moveTo>
                  <a:cubicBezTo>
                    <a:pt x="2379" y="43"/>
                    <a:pt x="2380" y="49"/>
                    <a:pt x="2377" y="50"/>
                  </a:cubicBezTo>
                  <a:cubicBezTo>
                    <a:pt x="2377" y="53"/>
                    <a:pt x="2370" y="58"/>
                    <a:pt x="2375" y="59"/>
                  </a:cubicBezTo>
                  <a:cubicBezTo>
                    <a:pt x="2383" y="52"/>
                    <a:pt x="2389" y="44"/>
                    <a:pt x="2399" y="39"/>
                  </a:cubicBezTo>
                  <a:cubicBezTo>
                    <a:pt x="2399" y="32"/>
                    <a:pt x="2410" y="36"/>
                    <a:pt x="2410" y="28"/>
                  </a:cubicBezTo>
                  <a:cubicBezTo>
                    <a:pt x="2413" y="28"/>
                    <a:pt x="2413" y="24"/>
                    <a:pt x="2416" y="24"/>
                  </a:cubicBezTo>
                  <a:cubicBezTo>
                    <a:pt x="2420" y="23"/>
                    <a:pt x="2418" y="16"/>
                    <a:pt x="2423" y="17"/>
                  </a:cubicBezTo>
                  <a:cubicBezTo>
                    <a:pt x="2429" y="16"/>
                    <a:pt x="2428" y="8"/>
                    <a:pt x="2436" y="8"/>
                  </a:cubicBezTo>
                  <a:cubicBezTo>
                    <a:pt x="2436" y="5"/>
                    <a:pt x="2438" y="2"/>
                    <a:pt x="2440" y="0"/>
                  </a:cubicBezTo>
                  <a:cubicBezTo>
                    <a:pt x="2432" y="0"/>
                    <a:pt x="2432" y="0"/>
                    <a:pt x="2432" y="0"/>
                  </a:cubicBezTo>
                  <a:cubicBezTo>
                    <a:pt x="2430" y="2"/>
                    <a:pt x="2428" y="3"/>
                    <a:pt x="2427" y="6"/>
                  </a:cubicBezTo>
                  <a:cubicBezTo>
                    <a:pt x="2422" y="10"/>
                    <a:pt x="2417" y="14"/>
                    <a:pt x="2414" y="19"/>
                  </a:cubicBezTo>
                  <a:cubicBezTo>
                    <a:pt x="2406" y="21"/>
                    <a:pt x="2406" y="30"/>
                    <a:pt x="2399" y="32"/>
                  </a:cubicBezTo>
                  <a:cubicBezTo>
                    <a:pt x="2393" y="31"/>
                    <a:pt x="2395" y="37"/>
                    <a:pt x="2392" y="39"/>
                  </a:cubicBezTo>
                  <a:cubicBezTo>
                    <a:pt x="2387" y="39"/>
                    <a:pt x="2385" y="41"/>
                    <a:pt x="2386" y="46"/>
                  </a:cubicBezTo>
                  <a:close/>
                  <a:moveTo>
                    <a:pt x="2569" y="59"/>
                  </a:moveTo>
                  <a:cubicBezTo>
                    <a:pt x="2566" y="59"/>
                    <a:pt x="2566" y="62"/>
                    <a:pt x="2567" y="65"/>
                  </a:cubicBezTo>
                  <a:cubicBezTo>
                    <a:pt x="2549" y="87"/>
                    <a:pt x="2548" y="92"/>
                    <a:pt x="2543" y="93"/>
                  </a:cubicBezTo>
                  <a:cubicBezTo>
                    <a:pt x="2513" y="133"/>
                    <a:pt x="2508" y="135"/>
                    <a:pt x="2508" y="141"/>
                  </a:cubicBezTo>
                  <a:cubicBezTo>
                    <a:pt x="2473" y="177"/>
                    <a:pt x="2469" y="180"/>
                    <a:pt x="2466" y="185"/>
                  </a:cubicBezTo>
                  <a:cubicBezTo>
                    <a:pt x="2441" y="207"/>
                    <a:pt x="2443" y="212"/>
                    <a:pt x="2438" y="211"/>
                  </a:cubicBezTo>
                  <a:cubicBezTo>
                    <a:pt x="2407" y="240"/>
                    <a:pt x="2405" y="242"/>
                    <a:pt x="2405" y="246"/>
                  </a:cubicBezTo>
                  <a:cubicBezTo>
                    <a:pt x="2379" y="268"/>
                    <a:pt x="2378" y="282"/>
                    <a:pt x="2366" y="285"/>
                  </a:cubicBezTo>
                  <a:cubicBezTo>
                    <a:pt x="2344" y="325"/>
                    <a:pt x="2345" y="329"/>
                    <a:pt x="2342" y="329"/>
                  </a:cubicBezTo>
                  <a:cubicBezTo>
                    <a:pt x="2361" y="305"/>
                    <a:pt x="2369" y="301"/>
                    <a:pt x="2370" y="290"/>
                  </a:cubicBezTo>
                  <a:cubicBezTo>
                    <a:pt x="2392" y="267"/>
                    <a:pt x="2393" y="265"/>
                    <a:pt x="2397" y="266"/>
                  </a:cubicBezTo>
                  <a:cubicBezTo>
                    <a:pt x="2413" y="243"/>
                    <a:pt x="2418" y="242"/>
                    <a:pt x="2423" y="240"/>
                  </a:cubicBezTo>
                  <a:cubicBezTo>
                    <a:pt x="2446" y="214"/>
                    <a:pt x="2452" y="213"/>
                    <a:pt x="2455" y="209"/>
                  </a:cubicBezTo>
                  <a:cubicBezTo>
                    <a:pt x="2475" y="187"/>
                    <a:pt x="2477" y="185"/>
                    <a:pt x="2479" y="183"/>
                  </a:cubicBezTo>
                  <a:cubicBezTo>
                    <a:pt x="2492" y="165"/>
                    <a:pt x="2498" y="167"/>
                    <a:pt x="2497" y="161"/>
                  </a:cubicBezTo>
                  <a:cubicBezTo>
                    <a:pt x="2517" y="136"/>
                    <a:pt x="2528" y="137"/>
                    <a:pt x="2527" y="128"/>
                  </a:cubicBezTo>
                  <a:cubicBezTo>
                    <a:pt x="2563" y="79"/>
                    <a:pt x="2568" y="75"/>
                    <a:pt x="2573" y="72"/>
                  </a:cubicBezTo>
                  <a:cubicBezTo>
                    <a:pt x="2585" y="53"/>
                    <a:pt x="2586" y="50"/>
                    <a:pt x="2586" y="46"/>
                  </a:cubicBezTo>
                  <a:cubicBezTo>
                    <a:pt x="2615" y="7"/>
                    <a:pt x="2616" y="4"/>
                    <a:pt x="2617" y="0"/>
                  </a:cubicBezTo>
                  <a:cubicBezTo>
                    <a:pt x="2600" y="13"/>
                    <a:pt x="2595" y="15"/>
                    <a:pt x="2595" y="22"/>
                  </a:cubicBezTo>
                  <a:cubicBezTo>
                    <a:pt x="2579" y="41"/>
                    <a:pt x="2576" y="52"/>
                    <a:pt x="2569" y="59"/>
                  </a:cubicBezTo>
                  <a:close/>
                  <a:moveTo>
                    <a:pt x="2351" y="28"/>
                  </a:moveTo>
                  <a:cubicBezTo>
                    <a:pt x="2351" y="32"/>
                    <a:pt x="2348" y="32"/>
                    <a:pt x="2346" y="35"/>
                  </a:cubicBezTo>
                  <a:cubicBezTo>
                    <a:pt x="2343" y="38"/>
                    <a:pt x="2340" y="42"/>
                    <a:pt x="2338" y="46"/>
                  </a:cubicBezTo>
                  <a:cubicBezTo>
                    <a:pt x="2333" y="44"/>
                    <a:pt x="2331" y="57"/>
                    <a:pt x="2336" y="59"/>
                  </a:cubicBezTo>
                  <a:cubicBezTo>
                    <a:pt x="2341" y="44"/>
                    <a:pt x="2352" y="36"/>
                    <a:pt x="2362" y="26"/>
                  </a:cubicBezTo>
                  <a:cubicBezTo>
                    <a:pt x="2366" y="20"/>
                    <a:pt x="2371" y="15"/>
                    <a:pt x="2377" y="11"/>
                  </a:cubicBezTo>
                  <a:cubicBezTo>
                    <a:pt x="2379" y="8"/>
                    <a:pt x="2383" y="6"/>
                    <a:pt x="2383" y="2"/>
                  </a:cubicBezTo>
                  <a:cubicBezTo>
                    <a:pt x="2385" y="1"/>
                    <a:pt x="2387" y="2"/>
                    <a:pt x="2388" y="0"/>
                  </a:cubicBezTo>
                  <a:cubicBezTo>
                    <a:pt x="2380" y="0"/>
                    <a:pt x="2380" y="0"/>
                    <a:pt x="2380" y="0"/>
                  </a:cubicBezTo>
                  <a:cubicBezTo>
                    <a:pt x="2378" y="2"/>
                    <a:pt x="2375" y="3"/>
                    <a:pt x="2375" y="6"/>
                  </a:cubicBezTo>
                  <a:cubicBezTo>
                    <a:pt x="2369" y="7"/>
                    <a:pt x="2367" y="12"/>
                    <a:pt x="2364" y="15"/>
                  </a:cubicBezTo>
                  <a:cubicBezTo>
                    <a:pt x="2363" y="20"/>
                    <a:pt x="2356" y="19"/>
                    <a:pt x="2357" y="26"/>
                  </a:cubicBezTo>
                  <a:cubicBezTo>
                    <a:pt x="2354" y="26"/>
                    <a:pt x="2353" y="27"/>
                    <a:pt x="2351" y="28"/>
                  </a:cubicBezTo>
                  <a:close/>
                  <a:moveTo>
                    <a:pt x="2438" y="72"/>
                  </a:moveTo>
                  <a:cubicBezTo>
                    <a:pt x="2435" y="76"/>
                    <a:pt x="2432" y="80"/>
                    <a:pt x="2427" y="83"/>
                  </a:cubicBezTo>
                  <a:cubicBezTo>
                    <a:pt x="2425" y="89"/>
                    <a:pt x="2420" y="91"/>
                    <a:pt x="2416" y="96"/>
                  </a:cubicBezTo>
                  <a:cubicBezTo>
                    <a:pt x="2413" y="100"/>
                    <a:pt x="2407" y="101"/>
                    <a:pt x="2405" y="107"/>
                  </a:cubicBezTo>
                  <a:cubicBezTo>
                    <a:pt x="2403" y="112"/>
                    <a:pt x="2397" y="114"/>
                    <a:pt x="2394" y="120"/>
                  </a:cubicBezTo>
                  <a:cubicBezTo>
                    <a:pt x="2388" y="128"/>
                    <a:pt x="2381" y="137"/>
                    <a:pt x="2377" y="148"/>
                  </a:cubicBezTo>
                  <a:cubicBezTo>
                    <a:pt x="2372" y="151"/>
                    <a:pt x="2371" y="158"/>
                    <a:pt x="2368" y="163"/>
                  </a:cubicBezTo>
                  <a:cubicBezTo>
                    <a:pt x="2365" y="163"/>
                    <a:pt x="2367" y="169"/>
                    <a:pt x="2364" y="170"/>
                  </a:cubicBezTo>
                  <a:cubicBezTo>
                    <a:pt x="2362" y="172"/>
                    <a:pt x="2361" y="176"/>
                    <a:pt x="2362" y="181"/>
                  </a:cubicBezTo>
                  <a:cubicBezTo>
                    <a:pt x="2366" y="181"/>
                    <a:pt x="2367" y="179"/>
                    <a:pt x="2366" y="174"/>
                  </a:cubicBezTo>
                  <a:cubicBezTo>
                    <a:pt x="2369" y="173"/>
                    <a:pt x="2370" y="171"/>
                    <a:pt x="2370" y="168"/>
                  </a:cubicBezTo>
                  <a:cubicBezTo>
                    <a:pt x="2377" y="166"/>
                    <a:pt x="2375" y="156"/>
                    <a:pt x="2381" y="155"/>
                  </a:cubicBezTo>
                  <a:cubicBezTo>
                    <a:pt x="2385" y="142"/>
                    <a:pt x="2395" y="136"/>
                    <a:pt x="2399" y="124"/>
                  </a:cubicBezTo>
                  <a:cubicBezTo>
                    <a:pt x="2408" y="118"/>
                    <a:pt x="2413" y="108"/>
                    <a:pt x="2423" y="102"/>
                  </a:cubicBezTo>
                  <a:cubicBezTo>
                    <a:pt x="2424" y="96"/>
                    <a:pt x="2429" y="94"/>
                    <a:pt x="2434" y="91"/>
                  </a:cubicBezTo>
                  <a:cubicBezTo>
                    <a:pt x="2434" y="84"/>
                    <a:pt x="2443" y="85"/>
                    <a:pt x="2445" y="78"/>
                  </a:cubicBezTo>
                  <a:cubicBezTo>
                    <a:pt x="2449" y="76"/>
                    <a:pt x="2453" y="72"/>
                    <a:pt x="2455" y="67"/>
                  </a:cubicBezTo>
                  <a:cubicBezTo>
                    <a:pt x="2456" y="64"/>
                    <a:pt x="2460" y="65"/>
                    <a:pt x="2462" y="63"/>
                  </a:cubicBezTo>
                  <a:cubicBezTo>
                    <a:pt x="2459" y="56"/>
                    <a:pt x="2469" y="61"/>
                    <a:pt x="2466" y="54"/>
                  </a:cubicBezTo>
                  <a:cubicBezTo>
                    <a:pt x="2472" y="53"/>
                    <a:pt x="2475" y="48"/>
                    <a:pt x="2479" y="46"/>
                  </a:cubicBezTo>
                  <a:cubicBezTo>
                    <a:pt x="2479" y="37"/>
                    <a:pt x="2489" y="39"/>
                    <a:pt x="2490" y="32"/>
                  </a:cubicBezTo>
                  <a:cubicBezTo>
                    <a:pt x="2500" y="20"/>
                    <a:pt x="2512" y="11"/>
                    <a:pt x="2523" y="0"/>
                  </a:cubicBezTo>
                  <a:cubicBezTo>
                    <a:pt x="2509" y="0"/>
                    <a:pt x="2509" y="0"/>
                    <a:pt x="2509" y="0"/>
                  </a:cubicBezTo>
                  <a:cubicBezTo>
                    <a:pt x="2508" y="1"/>
                    <a:pt x="2507" y="2"/>
                    <a:pt x="2506" y="2"/>
                  </a:cubicBezTo>
                  <a:cubicBezTo>
                    <a:pt x="2506" y="6"/>
                    <a:pt x="2504" y="8"/>
                    <a:pt x="2501" y="8"/>
                  </a:cubicBezTo>
                  <a:cubicBezTo>
                    <a:pt x="2498" y="9"/>
                    <a:pt x="2500" y="14"/>
                    <a:pt x="2495" y="13"/>
                  </a:cubicBezTo>
                  <a:cubicBezTo>
                    <a:pt x="2494" y="16"/>
                    <a:pt x="2491" y="16"/>
                    <a:pt x="2490" y="19"/>
                  </a:cubicBezTo>
                  <a:cubicBezTo>
                    <a:pt x="2490" y="23"/>
                    <a:pt x="2483" y="21"/>
                    <a:pt x="2484" y="26"/>
                  </a:cubicBezTo>
                  <a:cubicBezTo>
                    <a:pt x="2468" y="41"/>
                    <a:pt x="2454" y="57"/>
                    <a:pt x="2438" y="72"/>
                  </a:cubicBezTo>
                  <a:close/>
                  <a:moveTo>
                    <a:pt x="2508" y="35"/>
                  </a:moveTo>
                  <a:cubicBezTo>
                    <a:pt x="2506" y="40"/>
                    <a:pt x="2501" y="40"/>
                    <a:pt x="2499" y="46"/>
                  </a:cubicBezTo>
                  <a:cubicBezTo>
                    <a:pt x="2484" y="62"/>
                    <a:pt x="2478" y="60"/>
                    <a:pt x="2479" y="65"/>
                  </a:cubicBezTo>
                  <a:cubicBezTo>
                    <a:pt x="2463" y="80"/>
                    <a:pt x="2459" y="80"/>
                    <a:pt x="2458" y="83"/>
                  </a:cubicBezTo>
                  <a:cubicBezTo>
                    <a:pt x="2444" y="102"/>
                    <a:pt x="2434" y="106"/>
                    <a:pt x="2427" y="113"/>
                  </a:cubicBezTo>
                  <a:cubicBezTo>
                    <a:pt x="2414" y="132"/>
                    <a:pt x="2408" y="130"/>
                    <a:pt x="2410" y="135"/>
                  </a:cubicBezTo>
                  <a:cubicBezTo>
                    <a:pt x="2383" y="161"/>
                    <a:pt x="2382" y="173"/>
                    <a:pt x="2375" y="179"/>
                  </a:cubicBezTo>
                  <a:cubicBezTo>
                    <a:pt x="2355" y="218"/>
                    <a:pt x="2355" y="224"/>
                    <a:pt x="2351" y="224"/>
                  </a:cubicBezTo>
                  <a:cubicBezTo>
                    <a:pt x="2344" y="254"/>
                    <a:pt x="2335" y="259"/>
                    <a:pt x="2342" y="261"/>
                  </a:cubicBezTo>
                  <a:cubicBezTo>
                    <a:pt x="2366" y="200"/>
                    <a:pt x="2372" y="200"/>
                    <a:pt x="2373" y="196"/>
                  </a:cubicBezTo>
                  <a:cubicBezTo>
                    <a:pt x="2395" y="169"/>
                    <a:pt x="2391" y="160"/>
                    <a:pt x="2397" y="161"/>
                  </a:cubicBezTo>
                  <a:cubicBezTo>
                    <a:pt x="2420" y="141"/>
                    <a:pt x="2418" y="135"/>
                    <a:pt x="2421" y="133"/>
                  </a:cubicBezTo>
                  <a:cubicBezTo>
                    <a:pt x="2456" y="96"/>
                    <a:pt x="2463" y="93"/>
                    <a:pt x="2466" y="87"/>
                  </a:cubicBezTo>
                  <a:cubicBezTo>
                    <a:pt x="2495" y="64"/>
                    <a:pt x="2495" y="59"/>
                    <a:pt x="2499" y="59"/>
                  </a:cubicBezTo>
                  <a:cubicBezTo>
                    <a:pt x="2518" y="37"/>
                    <a:pt x="2524" y="32"/>
                    <a:pt x="2530" y="28"/>
                  </a:cubicBezTo>
                  <a:cubicBezTo>
                    <a:pt x="2545" y="8"/>
                    <a:pt x="2549" y="7"/>
                    <a:pt x="2551" y="4"/>
                  </a:cubicBezTo>
                  <a:cubicBezTo>
                    <a:pt x="2541" y="2"/>
                    <a:pt x="2540" y="3"/>
                    <a:pt x="2538" y="4"/>
                  </a:cubicBezTo>
                  <a:close/>
                  <a:moveTo>
                    <a:pt x="3098" y="2129"/>
                  </a:moveTo>
                  <a:cubicBezTo>
                    <a:pt x="3093" y="2124"/>
                    <a:pt x="3098" y="2119"/>
                    <a:pt x="3093" y="2113"/>
                  </a:cubicBezTo>
                  <a:cubicBezTo>
                    <a:pt x="3086" y="2064"/>
                    <a:pt x="3077" y="2058"/>
                    <a:pt x="3079" y="2054"/>
                  </a:cubicBezTo>
                  <a:cubicBezTo>
                    <a:pt x="3040" y="1980"/>
                    <a:pt x="3047" y="1984"/>
                    <a:pt x="3048" y="1988"/>
                  </a:cubicBezTo>
                  <a:cubicBezTo>
                    <a:pt x="3064" y="2024"/>
                    <a:pt x="3062" y="2030"/>
                    <a:pt x="3069" y="2036"/>
                  </a:cubicBezTo>
                  <a:cubicBezTo>
                    <a:pt x="3073" y="2062"/>
                    <a:pt x="3074" y="2065"/>
                    <a:pt x="3078" y="2069"/>
                  </a:cubicBezTo>
                  <a:cubicBezTo>
                    <a:pt x="3075" y="2066"/>
                    <a:pt x="3067" y="2062"/>
                    <a:pt x="3071" y="2058"/>
                  </a:cubicBezTo>
                  <a:cubicBezTo>
                    <a:pt x="3019" y="1980"/>
                    <a:pt x="3021" y="1968"/>
                    <a:pt x="3011" y="1974"/>
                  </a:cubicBezTo>
                  <a:cubicBezTo>
                    <a:pt x="3035" y="2011"/>
                    <a:pt x="3044" y="2015"/>
                    <a:pt x="3046" y="2019"/>
                  </a:cubicBezTo>
                  <a:cubicBezTo>
                    <a:pt x="3060" y="2063"/>
                    <a:pt x="3065" y="2068"/>
                    <a:pt x="3067" y="2073"/>
                  </a:cubicBezTo>
                  <a:cubicBezTo>
                    <a:pt x="3073" y="2103"/>
                    <a:pt x="3074" y="2105"/>
                    <a:pt x="3071" y="2107"/>
                  </a:cubicBezTo>
                  <a:cubicBezTo>
                    <a:pt x="3078" y="2130"/>
                    <a:pt x="3077" y="2132"/>
                    <a:pt x="3077" y="2134"/>
                  </a:cubicBezTo>
                  <a:cubicBezTo>
                    <a:pt x="3065" y="2103"/>
                    <a:pt x="3062" y="2098"/>
                    <a:pt x="3061" y="2093"/>
                  </a:cubicBezTo>
                  <a:cubicBezTo>
                    <a:pt x="3054" y="2074"/>
                    <a:pt x="3050" y="2071"/>
                    <a:pt x="3051" y="2069"/>
                  </a:cubicBezTo>
                  <a:cubicBezTo>
                    <a:pt x="2992" y="2001"/>
                    <a:pt x="2987" y="1997"/>
                    <a:pt x="2983" y="1990"/>
                  </a:cubicBezTo>
                  <a:cubicBezTo>
                    <a:pt x="3043" y="2076"/>
                    <a:pt x="3050" y="2086"/>
                    <a:pt x="3056" y="2097"/>
                  </a:cubicBezTo>
                  <a:cubicBezTo>
                    <a:pt x="3062" y="2124"/>
                    <a:pt x="3060" y="2124"/>
                    <a:pt x="3060" y="2125"/>
                  </a:cubicBezTo>
                  <a:cubicBezTo>
                    <a:pt x="3064" y="2144"/>
                    <a:pt x="3068" y="2146"/>
                    <a:pt x="3068" y="2147"/>
                  </a:cubicBezTo>
                  <a:cubicBezTo>
                    <a:pt x="3078" y="2160"/>
                    <a:pt x="3078" y="2160"/>
                    <a:pt x="3078" y="2160"/>
                  </a:cubicBezTo>
                  <a:cubicBezTo>
                    <a:pt x="3079" y="2148"/>
                    <a:pt x="3079" y="2154"/>
                    <a:pt x="3079" y="2160"/>
                  </a:cubicBezTo>
                  <a:cubicBezTo>
                    <a:pt x="3087" y="2158"/>
                    <a:pt x="3088" y="2155"/>
                    <a:pt x="3088" y="2153"/>
                  </a:cubicBezTo>
                  <a:cubicBezTo>
                    <a:pt x="3082" y="2102"/>
                    <a:pt x="3079" y="2093"/>
                    <a:pt x="3077" y="2085"/>
                  </a:cubicBezTo>
                  <a:cubicBezTo>
                    <a:pt x="3087" y="2106"/>
                    <a:pt x="3084" y="2112"/>
                    <a:pt x="3088" y="2118"/>
                  </a:cubicBezTo>
                  <a:cubicBezTo>
                    <a:pt x="3091" y="2155"/>
                    <a:pt x="3092" y="2158"/>
                    <a:pt x="3093" y="2160"/>
                  </a:cubicBezTo>
                  <a:cubicBezTo>
                    <a:pt x="3101" y="2149"/>
                    <a:pt x="3096" y="2139"/>
                    <a:pt x="3098" y="2129"/>
                  </a:cubicBezTo>
                  <a:close/>
                  <a:moveTo>
                    <a:pt x="2730" y="4"/>
                  </a:moveTo>
                  <a:cubicBezTo>
                    <a:pt x="2730" y="10"/>
                    <a:pt x="2731" y="13"/>
                    <a:pt x="2735" y="15"/>
                  </a:cubicBezTo>
                  <a:cubicBezTo>
                    <a:pt x="2759" y="58"/>
                    <a:pt x="2759" y="68"/>
                    <a:pt x="2765" y="72"/>
                  </a:cubicBezTo>
                  <a:cubicBezTo>
                    <a:pt x="2788" y="115"/>
                    <a:pt x="2789" y="123"/>
                    <a:pt x="2793" y="128"/>
                  </a:cubicBezTo>
                  <a:cubicBezTo>
                    <a:pt x="2807" y="153"/>
                    <a:pt x="2810" y="159"/>
                    <a:pt x="2815" y="163"/>
                  </a:cubicBezTo>
                  <a:cubicBezTo>
                    <a:pt x="2837" y="203"/>
                    <a:pt x="2835" y="211"/>
                    <a:pt x="2839" y="211"/>
                  </a:cubicBezTo>
                  <a:cubicBezTo>
                    <a:pt x="2837" y="204"/>
                    <a:pt x="2837" y="199"/>
                    <a:pt x="2837" y="194"/>
                  </a:cubicBezTo>
                  <a:cubicBezTo>
                    <a:pt x="2804" y="142"/>
                    <a:pt x="2807" y="132"/>
                    <a:pt x="2802" y="131"/>
                  </a:cubicBezTo>
                  <a:cubicBezTo>
                    <a:pt x="2780" y="92"/>
                    <a:pt x="2781" y="90"/>
                    <a:pt x="2780" y="89"/>
                  </a:cubicBezTo>
                  <a:cubicBezTo>
                    <a:pt x="2772" y="61"/>
                    <a:pt x="2764" y="63"/>
                    <a:pt x="2765" y="56"/>
                  </a:cubicBezTo>
                  <a:cubicBezTo>
                    <a:pt x="2742" y="16"/>
                    <a:pt x="2749" y="13"/>
                    <a:pt x="2741" y="13"/>
                  </a:cubicBezTo>
                  <a:cubicBezTo>
                    <a:pt x="2727" y="2"/>
                    <a:pt x="2728" y="4"/>
                    <a:pt x="2730" y="4"/>
                  </a:cubicBezTo>
                  <a:close/>
                  <a:moveTo>
                    <a:pt x="2729" y="2032"/>
                  </a:moveTo>
                  <a:cubicBezTo>
                    <a:pt x="2713" y="2020"/>
                    <a:pt x="2697" y="2002"/>
                    <a:pt x="2681" y="1987"/>
                  </a:cubicBezTo>
                  <a:cubicBezTo>
                    <a:pt x="2676" y="1986"/>
                    <a:pt x="2671" y="1980"/>
                    <a:pt x="2665" y="1978"/>
                  </a:cubicBezTo>
                  <a:cubicBezTo>
                    <a:pt x="2660" y="1970"/>
                    <a:pt x="2655" y="1972"/>
                    <a:pt x="2650" y="1965"/>
                  </a:cubicBezTo>
                  <a:cubicBezTo>
                    <a:pt x="2648" y="1962"/>
                    <a:pt x="2645" y="1963"/>
                    <a:pt x="2643" y="1960"/>
                  </a:cubicBezTo>
                  <a:cubicBezTo>
                    <a:pt x="2642" y="1961"/>
                    <a:pt x="2634" y="1956"/>
                    <a:pt x="2637" y="1962"/>
                  </a:cubicBezTo>
                  <a:cubicBezTo>
                    <a:pt x="2645" y="1963"/>
                    <a:pt x="2653" y="1974"/>
                    <a:pt x="2662" y="1978"/>
                  </a:cubicBezTo>
                  <a:cubicBezTo>
                    <a:pt x="2672" y="1992"/>
                    <a:pt x="2683" y="1992"/>
                    <a:pt x="2693" y="2006"/>
                  </a:cubicBezTo>
                  <a:cubicBezTo>
                    <a:pt x="2696" y="2004"/>
                    <a:pt x="2694" y="2010"/>
                    <a:pt x="2697" y="2008"/>
                  </a:cubicBezTo>
                  <a:cubicBezTo>
                    <a:pt x="2699" y="2011"/>
                    <a:pt x="2702" y="2014"/>
                    <a:pt x="2704" y="2016"/>
                  </a:cubicBezTo>
                  <a:cubicBezTo>
                    <a:pt x="2709" y="2024"/>
                    <a:pt x="2715" y="2026"/>
                    <a:pt x="2720" y="2031"/>
                  </a:cubicBezTo>
                  <a:cubicBezTo>
                    <a:pt x="2743" y="2058"/>
                    <a:pt x="2766" y="2084"/>
                    <a:pt x="2789" y="2110"/>
                  </a:cubicBezTo>
                  <a:cubicBezTo>
                    <a:pt x="2794" y="2119"/>
                    <a:pt x="2805" y="2136"/>
                    <a:pt x="2811" y="2146"/>
                  </a:cubicBezTo>
                  <a:cubicBezTo>
                    <a:pt x="2815" y="2150"/>
                    <a:pt x="2819" y="2155"/>
                    <a:pt x="2822" y="2160"/>
                  </a:cubicBezTo>
                  <a:cubicBezTo>
                    <a:pt x="2833" y="2160"/>
                    <a:pt x="2833" y="2160"/>
                    <a:pt x="2833" y="2160"/>
                  </a:cubicBezTo>
                  <a:cubicBezTo>
                    <a:pt x="2819" y="2141"/>
                    <a:pt x="2808" y="2121"/>
                    <a:pt x="2793" y="2101"/>
                  </a:cubicBezTo>
                  <a:cubicBezTo>
                    <a:pt x="2769" y="2071"/>
                    <a:pt x="2752" y="2059"/>
                    <a:pt x="2729" y="2032"/>
                  </a:cubicBezTo>
                  <a:close/>
                  <a:moveTo>
                    <a:pt x="2593" y="2068"/>
                  </a:moveTo>
                  <a:cubicBezTo>
                    <a:pt x="2590" y="2060"/>
                    <a:pt x="2586" y="2052"/>
                    <a:pt x="2577" y="2043"/>
                  </a:cubicBezTo>
                  <a:cubicBezTo>
                    <a:pt x="2574" y="2034"/>
                    <a:pt x="2569" y="2024"/>
                    <a:pt x="2561" y="2015"/>
                  </a:cubicBezTo>
                  <a:cubicBezTo>
                    <a:pt x="2556" y="2010"/>
                    <a:pt x="2562" y="2004"/>
                    <a:pt x="2554" y="2003"/>
                  </a:cubicBezTo>
                  <a:cubicBezTo>
                    <a:pt x="2558" y="1999"/>
                    <a:pt x="2542" y="1993"/>
                    <a:pt x="2547" y="1989"/>
                  </a:cubicBezTo>
                  <a:cubicBezTo>
                    <a:pt x="2539" y="1985"/>
                    <a:pt x="2535" y="1972"/>
                    <a:pt x="2527" y="1963"/>
                  </a:cubicBezTo>
                  <a:cubicBezTo>
                    <a:pt x="2522" y="1953"/>
                    <a:pt x="2513" y="1943"/>
                    <a:pt x="2507" y="1934"/>
                  </a:cubicBezTo>
                  <a:cubicBezTo>
                    <a:pt x="2502" y="1938"/>
                    <a:pt x="2505" y="1942"/>
                    <a:pt x="2510" y="1946"/>
                  </a:cubicBezTo>
                  <a:cubicBezTo>
                    <a:pt x="2509" y="1950"/>
                    <a:pt x="2514" y="1955"/>
                    <a:pt x="2518" y="1959"/>
                  </a:cubicBezTo>
                  <a:cubicBezTo>
                    <a:pt x="2522" y="1968"/>
                    <a:pt x="2528" y="1977"/>
                    <a:pt x="2536" y="1987"/>
                  </a:cubicBezTo>
                  <a:cubicBezTo>
                    <a:pt x="2535" y="1994"/>
                    <a:pt x="2547" y="2003"/>
                    <a:pt x="2549" y="2011"/>
                  </a:cubicBezTo>
                  <a:cubicBezTo>
                    <a:pt x="2552" y="2015"/>
                    <a:pt x="2550" y="2018"/>
                    <a:pt x="2556" y="2022"/>
                  </a:cubicBezTo>
                  <a:cubicBezTo>
                    <a:pt x="2553" y="2026"/>
                    <a:pt x="2564" y="2031"/>
                    <a:pt x="2561" y="2035"/>
                  </a:cubicBezTo>
                  <a:cubicBezTo>
                    <a:pt x="2574" y="2053"/>
                    <a:pt x="2580" y="2063"/>
                    <a:pt x="2590" y="2081"/>
                  </a:cubicBezTo>
                  <a:cubicBezTo>
                    <a:pt x="2617" y="2114"/>
                    <a:pt x="2628" y="2123"/>
                    <a:pt x="2652" y="2158"/>
                  </a:cubicBezTo>
                  <a:cubicBezTo>
                    <a:pt x="2653" y="2159"/>
                    <a:pt x="2654" y="2160"/>
                    <a:pt x="2655" y="2160"/>
                  </a:cubicBezTo>
                  <a:cubicBezTo>
                    <a:pt x="2668" y="2160"/>
                    <a:pt x="2668" y="2160"/>
                    <a:pt x="2668" y="2160"/>
                  </a:cubicBezTo>
                  <a:cubicBezTo>
                    <a:pt x="2649" y="2138"/>
                    <a:pt x="2635" y="2118"/>
                    <a:pt x="2614" y="2095"/>
                  </a:cubicBezTo>
                  <a:cubicBezTo>
                    <a:pt x="2611" y="2088"/>
                    <a:pt x="2603" y="2079"/>
                    <a:pt x="2593" y="2068"/>
                  </a:cubicBezTo>
                  <a:close/>
                  <a:moveTo>
                    <a:pt x="2526" y="2071"/>
                  </a:moveTo>
                  <a:cubicBezTo>
                    <a:pt x="2526" y="2071"/>
                    <a:pt x="2524" y="2072"/>
                    <a:pt x="2524" y="2072"/>
                  </a:cubicBezTo>
                  <a:cubicBezTo>
                    <a:pt x="2524" y="2072"/>
                    <a:pt x="2519" y="2060"/>
                    <a:pt x="2519" y="2060"/>
                  </a:cubicBezTo>
                  <a:cubicBezTo>
                    <a:pt x="2518" y="2058"/>
                    <a:pt x="2517" y="2058"/>
                    <a:pt x="2516" y="2056"/>
                  </a:cubicBezTo>
                  <a:cubicBezTo>
                    <a:pt x="2506" y="2038"/>
                    <a:pt x="2496" y="2020"/>
                    <a:pt x="2481" y="2000"/>
                  </a:cubicBezTo>
                  <a:cubicBezTo>
                    <a:pt x="2460" y="1977"/>
                    <a:pt x="2453" y="1962"/>
                    <a:pt x="2430" y="1938"/>
                  </a:cubicBezTo>
                  <a:cubicBezTo>
                    <a:pt x="2422" y="1935"/>
                    <a:pt x="2415" y="1922"/>
                    <a:pt x="2408" y="1922"/>
                  </a:cubicBezTo>
                  <a:cubicBezTo>
                    <a:pt x="2410" y="1925"/>
                    <a:pt x="2411" y="1927"/>
                    <a:pt x="2413" y="1929"/>
                  </a:cubicBezTo>
                  <a:cubicBezTo>
                    <a:pt x="2415" y="1931"/>
                    <a:pt x="2418" y="1930"/>
                    <a:pt x="2416" y="1932"/>
                  </a:cubicBezTo>
                  <a:cubicBezTo>
                    <a:pt x="2421" y="1940"/>
                    <a:pt x="2420" y="1938"/>
                    <a:pt x="2426" y="1944"/>
                  </a:cubicBezTo>
                  <a:cubicBezTo>
                    <a:pt x="2435" y="1954"/>
                    <a:pt x="2444" y="1964"/>
                    <a:pt x="2452" y="1973"/>
                  </a:cubicBezTo>
                  <a:cubicBezTo>
                    <a:pt x="2451" y="1975"/>
                    <a:pt x="2451" y="1975"/>
                    <a:pt x="2452" y="1976"/>
                  </a:cubicBezTo>
                  <a:cubicBezTo>
                    <a:pt x="2455" y="1979"/>
                    <a:pt x="2459" y="1978"/>
                    <a:pt x="2458" y="1983"/>
                  </a:cubicBezTo>
                  <a:cubicBezTo>
                    <a:pt x="2462" y="1988"/>
                    <a:pt x="2466" y="1993"/>
                    <a:pt x="2471" y="1998"/>
                  </a:cubicBezTo>
                  <a:cubicBezTo>
                    <a:pt x="2468" y="2002"/>
                    <a:pt x="2478" y="2008"/>
                    <a:pt x="2480" y="2012"/>
                  </a:cubicBezTo>
                  <a:cubicBezTo>
                    <a:pt x="2478" y="2017"/>
                    <a:pt x="2488" y="2022"/>
                    <a:pt x="2490" y="2027"/>
                  </a:cubicBezTo>
                  <a:cubicBezTo>
                    <a:pt x="2495" y="2040"/>
                    <a:pt x="2506" y="2054"/>
                    <a:pt x="2511" y="2067"/>
                  </a:cubicBezTo>
                  <a:cubicBezTo>
                    <a:pt x="2516" y="2080"/>
                    <a:pt x="2531" y="2094"/>
                    <a:pt x="2534" y="2107"/>
                  </a:cubicBezTo>
                  <a:cubicBezTo>
                    <a:pt x="2540" y="2104"/>
                    <a:pt x="2536" y="2112"/>
                    <a:pt x="2540" y="2114"/>
                  </a:cubicBezTo>
                  <a:cubicBezTo>
                    <a:pt x="2544" y="2118"/>
                    <a:pt x="2540" y="2119"/>
                    <a:pt x="2546" y="2120"/>
                  </a:cubicBezTo>
                  <a:cubicBezTo>
                    <a:pt x="2542" y="2123"/>
                    <a:pt x="2550" y="2127"/>
                    <a:pt x="2551" y="2130"/>
                  </a:cubicBezTo>
                  <a:cubicBezTo>
                    <a:pt x="2557" y="2134"/>
                    <a:pt x="2555" y="2137"/>
                    <a:pt x="2558" y="2141"/>
                  </a:cubicBezTo>
                  <a:cubicBezTo>
                    <a:pt x="2564" y="2148"/>
                    <a:pt x="2569" y="2154"/>
                    <a:pt x="2573" y="2160"/>
                  </a:cubicBezTo>
                  <a:cubicBezTo>
                    <a:pt x="2586" y="2160"/>
                    <a:pt x="2586" y="2160"/>
                    <a:pt x="2586" y="2160"/>
                  </a:cubicBezTo>
                  <a:cubicBezTo>
                    <a:pt x="2570" y="2139"/>
                    <a:pt x="2553" y="2118"/>
                    <a:pt x="2541" y="2095"/>
                  </a:cubicBezTo>
                  <a:cubicBezTo>
                    <a:pt x="2533" y="2089"/>
                    <a:pt x="2531" y="2079"/>
                    <a:pt x="2526" y="2071"/>
                  </a:cubicBezTo>
                  <a:close/>
                  <a:moveTo>
                    <a:pt x="2594" y="2142"/>
                  </a:moveTo>
                  <a:cubicBezTo>
                    <a:pt x="2588" y="2138"/>
                    <a:pt x="2596" y="2135"/>
                    <a:pt x="2590" y="2131"/>
                  </a:cubicBezTo>
                  <a:cubicBezTo>
                    <a:pt x="2586" y="2134"/>
                    <a:pt x="2585" y="2126"/>
                    <a:pt x="2584" y="2124"/>
                  </a:cubicBezTo>
                  <a:cubicBezTo>
                    <a:pt x="2581" y="2120"/>
                    <a:pt x="2578" y="2123"/>
                    <a:pt x="2575" y="2118"/>
                  </a:cubicBezTo>
                  <a:cubicBezTo>
                    <a:pt x="2581" y="2115"/>
                    <a:pt x="2567" y="2111"/>
                    <a:pt x="2573" y="2108"/>
                  </a:cubicBezTo>
                  <a:cubicBezTo>
                    <a:pt x="2572" y="2105"/>
                    <a:pt x="2564" y="2101"/>
                    <a:pt x="2567" y="2098"/>
                  </a:cubicBezTo>
                  <a:cubicBezTo>
                    <a:pt x="2564" y="2092"/>
                    <a:pt x="2558" y="2085"/>
                    <a:pt x="2556" y="2079"/>
                  </a:cubicBezTo>
                  <a:cubicBezTo>
                    <a:pt x="2545" y="2066"/>
                    <a:pt x="2543" y="2053"/>
                    <a:pt x="2530" y="2039"/>
                  </a:cubicBezTo>
                  <a:cubicBezTo>
                    <a:pt x="2520" y="2018"/>
                    <a:pt x="2508" y="1996"/>
                    <a:pt x="2494" y="1975"/>
                  </a:cubicBezTo>
                  <a:cubicBezTo>
                    <a:pt x="2486" y="1969"/>
                    <a:pt x="2487" y="1968"/>
                    <a:pt x="2481" y="1960"/>
                  </a:cubicBezTo>
                  <a:cubicBezTo>
                    <a:pt x="2474" y="1955"/>
                    <a:pt x="2476" y="1956"/>
                    <a:pt x="2469" y="1950"/>
                  </a:cubicBezTo>
                  <a:cubicBezTo>
                    <a:pt x="2464" y="1944"/>
                    <a:pt x="2459" y="1938"/>
                    <a:pt x="2453" y="1932"/>
                  </a:cubicBezTo>
                  <a:cubicBezTo>
                    <a:pt x="2450" y="1930"/>
                    <a:pt x="2448" y="1922"/>
                    <a:pt x="2445" y="1925"/>
                  </a:cubicBezTo>
                  <a:cubicBezTo>
                    <a:pt x="2442" y="1923"/>
                    <a:pt x="2439" y="1915"/>
                    <a:pt x="2436" y="1918"/>
                  </a:cubicBezTo>
                  <a:cubicBezTo>
                    <a:pt x="2438" y="1927"/>
                    <a:pt x="2447" y="1931"/>
                    <a:pt x="2453" y="1938"/>
                  </a:cubicBezTo>
                  <a:cubicBezTo>
                    <a:pt x="2469" y="1956"/>
                    <a:pt x="2486" y="1976"/>
                    <a:pt x="2499" y="1993"/>
                  </a:cubicBezTo>
                  <a:cubicBezTo>
                    <a:pt x="2501" y="2004"/>
                    <a:pt x="2507" y="2011"/>
                    <a:pt x="2511" y="2017"/>
                  </a:cubicBezTo>
                  <a:cubicBezTo>
                    <a:pt x="2515" y="2027"/>
                    <a:pt x="2522" y="2037"/>
                    <a:pt x="2525" y="2046"/>
                  </a:cubicBezTo>
                  <a:cubicBezTo>
                    <a:pt x="2532" y="2052"/>
                    <a:pt x="2530" y="2058"/>
                    <a:pt x="2537" y="2064"/>
                  </a:cubicBezTo>
                  <a:cubicBezTo>
                    <a:pt x="2536" y="2070"/>
                    <a:pt x="2547" y="2077"/>
                    <a:pt x="2545" y="2083"/>
                  </a:cubicBezTo>
                  <a:cubicBezTo>
                    <a:pt x="2554" y="2096"/>
                    <a:pt x="2560" y="2108"/>
                    <a:pt x="2566" y="2120"/>
                  </a:cubicBezTo>
                  <a:cubicBezTo>
                    <a:pt x="2570" y="2125"/>
                    <a:pt x="2575" y="2130"/>
                    <a:pt x="2579" y="2135"/>
                  </a:cubicBezTo>
                  <a:cubicBezTo>
                    <a:pt x="2583" y="2143"/>
                    <a:pt x="2590" y="2152"/>
                    <a:pt x="2595" y="2160"/>
                  </a:cubicBezTo>
                  <a:cubicBezTo>
                    <a:pt x="2607" y="2160"/>
                    <a:pt x="2607" y="2160"/>
                    <a:pt x="2607" y="2160"/>
                  </a:cubicBezTo>
                  <a:cubicBezTo>
                    <a:pt x="2605" y="2158"/>
                    <a:pt x="2603" y="2156"/>
                    <a:pt x="2601" y="2153"/>
                  </a:cubicBezTo>
                  <a:cubicBezTo>
                    <a:pt x="2601" y="2150"/>
                    <a:pt x="2598" y="2146"/>
                    <a:pt x="2594" y="2142"/>
                  </a:cubicBezTo>
                  <a:close/>
                  <a:moveTo>
                    <a:pt x="2754" y="2103"/>
                  </a:moveTo>
                  <a:cubicBezTo>
                    <a:pt x="2742" y="2089"/>
                    <a:pt x="2730" y="2080"/>
                    <a:pt x="2724" y="2069"/>
                  </a:cubicBezTo>
                  <a:cubicBezTo>
                    <a:pt x="2673" y="2020"/>
                    <a:pt x="2658" y="2006"/>
                    <a:pt x="2642" y="1992"/>
                  </a:cubicBezTo>
                  <a:cubicBezTo>
                    <a:pt x="2611" y="1967"/>
                    <a:pt x="2603" y="1971"/>
                    <a:pt x="2595" y="1958"/>
                  </a:cubicBezTo>
                  <a:cubicBezTo>
                    <a:pt x="2552" y="1947"/>
                    <a:pt x="2570" y="1954"/>
                    <a:pt x="2579" y="1969"/>
                  </a:cubicBezTo>
                  <a:cubicBezTo>
                    <a:pt x="2603" y="1993"/>
                    <a:pt x="2607" y="1992"/>
                    <a:pt x="2605" y="1996"/>
                  </a:cubicBezTo>
                  <a:cubicBezTo>
                    <a:pt x="2621" y="2013"/>
                    <a:pt x="2630" y="2011"/>
                    <a:pt x="2630" y="2018"/>
                  </a:cubicBezTo>
                  <a:cubicBezTo>
                    <a:pt x="2705" y="2088"/>
                    <a:pt x="2711" y="2097"/>
                    <a:pt x="2730" y="2115"/>
                  </a:cubicBezTo>
                  <a:cubicBezTo>
                    <a:pt x="2774" y="2160"/>
                    <a:pt x="2774" y="2160"/>
                    <a:pt x="2774" y="2160"/>
                  </a:cubicBezTo>
                  <a:cubicBezTo>
                    <a:pt x="2687" y="2056"/>
                    <a:pt x="2675" y="2048"/>
                    <a:pt x="2664" y="2034"/>
                  </a:cubicBezTo>
                  <a:cubicBezTo>
                    <a:pt x="2639" y="2016"/>
                    <a:pt x="2640" y="2011"/>
                    <a:pt x="2634" y="2009"/>
                  </a:cubicBezTo>
                  <a:cubicBezTo>
                    <a:pt x="2590" y="1961"/>
                    <a:pt x="2592" y="1965"/>
                    <a:pt x="2595" y="1967"/>
                  </a:cubicBezTo>
                  <a:cubicBezTo>
                    <a:pt x="2643" y="2000"/>
                    <a:pt x="2660" y="2019"/>
                    <a:pt x="2677" y="2032"/>
                  </a:cubicBezTo>
                  <a:cubicBezTo>
                    <a:pt x="2722" y="2081"/>
                    <a:pt x="2728" y="2091"/>
                    <a:pt x="2740" y="2104"/>
                  </a:cubicBezTo>
                  <a:cubicBezTo>
                    <a:pt x="2743" y="2107"/>
                    <a:pt x="2746" y="2106"/>
                    <a:pt x="2746" y="2107"/>
                  </a:cubicBezTo>
                  <a:cubicBezTo>
                    <a:pt x="2776" y="2144"/>
                    <a:pt x="2782" y="2152"/>
                    <a:pt x="2788" y="2160"/>
                  </a:cubicBezTo>
                  <a:cubicBezTo>
                    <a:pt x="2766" y="2118"/>
                    <a:pt x="2761" y="2111"/>
                    <a:pt x="2754" y="2103"/>
                  </a:cubicBezTo>
                  <a:close/>
                  <a:moveTo>
                    <a:pt x="2693" y="2110"/>
                  </a:moveTo>
                  <a:cubicBezTo>
                    <a:pt x="2696" y="2104"/>
                    <a:pt x="2682" y="2098"/>
                    <a:pt x="2684" y="2092"/>
                  </a:cubicBezTo>
                  <a:cubicBezTo>
                    <a:pt x="2662" y="2071"/>
                    <a:pt x="2655" y="2066"/>
                    <a:pt x="2644" y="2057"/>
                  </a:cubicBezTo>
                  <a:cubicBezTo>
                    <a:pt x="2578" y="1981"/>
                    <a:pt x="2570" y="1972"/>
                    <a:pt x="2560" y="1960"/>
                  </a:cubicBezTo>
                  <a:cubicBezTo>
                    <a:pt x="2548" y="1932"/>
                    <a:pt x="2535" y="1928"/>
                    <a:pt x="2540" y="1925"/>
                  </a:cubicBezTo>
                  <a:cubicBezTo>
                    <a:pt x="2520" y="1893"/>
                    <a:pt x="2526" y="1881"/>
                    <a:pt x="2517" y="1885"/>
                  </a:cubicBezTo>
                  <a:cubicBezTo>
                    <a:pt x="2536" y="1948"/>
                    <a:pt x="2536" y="1956"/>
                    <a:pt x="2544" y="1966"/>
                  </a:cubicBezTo>
                  <a:cubicBezTo>
                    <a:pt x="2562" y="2002"/>
                    <a:pt x="2567" y="2009"/>
                    <a:pt x="2571" y="2017"/>
                  </a:cubicBezTo>
                  <a:cubicBezTo>
                    <a:pt x="2647" y="2106"/>
                    <a:pt x="2655" y="2116"/>
                    <a:pt x="2663" y="2125"/>
                  </a:cubicBezTo>
                  <a:cubicBezTo>
                    <a:pt x="2703" y="2158"/>
                    <a:pt x="2696" y="2155"/>
                    <a:pt x="2695" y="2152"/>
                  </a:cubicBezTo>
                  <a:cubicBezTo>
                    <a:pt x="2672" y="2122"/>
                    <a:pt x="2670" y="2119"/>
                    <a:pt x="2667" y="2116"/>
                  </a:cubicBezTo>
                  <a:cubicBezTo>
                    <a:pt x="2636" y="2077"/>
                    <a:pt x="2632" y="2073"/>
                    <a:pt x="2628" y="2069"/>
                  </a:cubicBezTo>
                  <a:cubicBezTo>
                    <a:pt x="2551" y="1971"/>
                    <a:pt x="2541" y="1952"/>
                    <a:pt x="2535" y="1933"/>
                  </a:cubicBezTo>
                  <a:cubicBezTo>
                    <a:pt x="2537" y="1931"/>
                    <a:pt x="2537" y="1933"/>
                    <a:pt x="2538" y="1936"/>
                  </a:cubicBezTo>
                  <a:cubicBezTo>
                    <a:pt x="2555" y="1961"/>
                    <a:pt x="2559" y="1971"/>
                    <a:pt x="2566" y="1981"/>
                  </a:cubicBezTo>
                  <a:cubicBezTo>
                    <a:pt x="2684" y="2109"/>
                    <a:pt x="2700" y="2128"/>
                    <a:pt x="2712" y="2137"/>
                  </a:cubicBezTo>
                  <a:cubicBezTo>
                    <a:pt x="2738" y="2156"/>
                    <a:pt x="2735" y="2152"/>
                    <a:pt x="2733" y="2148"/>
                  </a:cubicBezTo>
                  <a:close/>
                  <a:moveTo>
                    <a:pt x="2591" y="2098"/>
                  </a:moveTo>
                  <a:cubicBezTo>
                    <a:pt x="2574" y="2082"/>
                    <a:pt x="2569" y="2066"/>
                    <a:pt x="2557" y="2050"/>
                  </a:cubicBezTo>
                  <a:cubicBezTo>
                    <a:pt x="2542" y="2025"/>
                    <a:pt x="2544" y="2022"/>
                    <a:pt x="2540" y="2018"/>
                  </a:cubicBezTo>
                  <a:cubicBezTo>
                    <a:pt x="2518" y="1973"/>
                    <a:pt x="2511" y="1965"/>
                    <a:pt x="2510" y="1957"/>
                  </a:cubicBezTo>
                  <a:cubicBezTo>
                    <a:pt x="2495" y="1931"/>
                    <a:pt x="2489" y="1936"/>
                    <a:pt x="2497" y="1942"/>
                  </a:cubicBezTo>
                  <a:cubicBezTo>
                    <a:pt x="2510" y="1978"/>
                    <a:pt x="2514" y="1981"/>
                    <a:pt x="2516" y="1984"/>
                  </a:cubicBezTo>
                  <a:cubicBezTo>
                    <a:pt x="2525" y="2012"/>
                    <a:pt x="2529" y="2015"/>
                    <a:pt x="2531" y="2017"/>
                  </a:cubicBezTo>
                  <a:cubicBezTo>
                    <a:pt x="2543" y="2038"/>
                    <a:pt x="2539" y="2041"/>
                    <a:pt x="2543" y="2044"/>
                  </a:cubicBezTo>
                  <a:cubicBezTo>
                    <a:pt x="2576" y="2100"/>
                    <a:pt x="2580" y="2103"/>
                    <a:pt x="2582" y="2106"/>
                  </a:cubicBezTo>
                  <a:cubicBezTo>
                    <a:pt x="2599" y="2132"/>
                    <a:pt x="2603" y="2135"/>
                    <a:pt x="2605" y="2138"/>
                  </a:cubicBezTo>
                  <a:cubicBezTo>
                    <a:pt x="2623" y="2154"/>
                    <a:pt x="2621" y="2156"/>
                    <a:pt x="2622" y="2158"/>
                  </a:cubicBezTo>
                  <a:cubicBezTo>
                    <a:pt x="2623" y="2145"/>
                    <a:pt x="2610" y="2129"/>
                    <a:pt x="2597" y="2113"/>
                  </a:cubicBezTo>
                  <a:close/>
                  <a:moveTo>
                    <a:pt x="3033" y="2114"/>
                  </a:moveTo>
                  <a:cubicBezTo>
                    <a:pt x="3034" y="2107"/>
                    <a:pt x="3026" y="2100"/>
                    <a:pt x="3027" y="2094"/>
                  </a:cubicBezTo>
                  <a:cubicBezTo>
                    <a:pt x="3015" y="2078"/>
                    <a:pt x="3010" y="2064"/>
                    <a:pt x="2999" y="2048"/>
                  </a:cubicBezTo>
                  <a:cubicBezTo>
                    <a:pt x="2993" y="2042"/>
                    <a:pt x="2987" y="2035"/>
                    <a:pt x="2982" y="2029"/>
                  </a:cubicBezTo>
                  <a:cubicBezTo>
                    <a:pt x="2976" y="2019"/>
                    <a:pt x="2974" y="2020"/>
                    <a:pt x="2966" y="2011"/>
                  </a:cubicBezTo>
                  <a:cubicBezTo>
                    <a:pt x="2959" y="2006"/>
                    <a:pt x="2963" y="2002"/>
                    <a:pt x="2957" y="1998"/>
                  </a:cubicBezTo>
                  <a:cubicBezTo>
                    <a:pt x="2951" y="1998"/>
                    <a:pt x="2953" y="1992"/>
                    <a:pt x="2952" y="1991"/>
                  </a:cubicBezTo>
                  <a:cubicBezTo>
                    <a:pt x="2951" y="1991"/>
                    <a:pt x="2950" y="1993"/>
                    <a:pt x="2949" y="1991"/>
                  </a:cubicBezTo>
                  <a:cubicBezTo>
                    <a:pt x="2945" y="1988"/>
                    <a:pt x="2942" y="1983"/>
                    <a:pt x="2937" y="1978"/>
                  </a:cubicBezTo>
                  <a:cubicBezTo>
                    <a:pt x="2933" y="1980"/>
                    <a:pt x="2929" y="1969"/>
                    <a:pt x="2925" y="1971"/>
                  </a:cubicBezTo>
                  <a:cubicBezTo>
                    <a:pt x="2921" y="1969"/>
                    <a:pt x="2917" y="1962"/>
                    <a:pt x="2913" y="1967"/>
                  </a:cubicBezTo>
                  <a:cubicBezTo>
                    <a:pt x="2922" y="1978"/>
                    <a:pt x="2932" y="1982"/>
                    <a:pt x="2941" y="1989"/>
                  </a:cubicBezTo>
                  <a:cubicBezTo>
                    <a:pt x="2945" y="1997"/>
                    <a:pt x="2946" y="1998"/>
                    <a:pt x="2955" y="2005"/>
                  </a:cubicBezTo>
                  <a:cubicBezTo>
                    <a:pt x="2959" y="2009"/>
                    <a:pt x="2957" y="2013"/>
                    <a:pt x="2962" y="2017"/>
                  </a:cubicBezTo>
                  <a:cubicBezTo>
                    <a:pt x="2976" y="2032"/>
                    <a:pt x="2989" y="2047"/>
                    <a:pt x="2995" y="2057"/>
                  </a:cubicBezTo>
                  <a:cubicBezTo>
                    <a:pt x="3002" y="2065"/>
                    <a:pt x="3006" y="2073"/>
                    <a:pt x="3009" y="2080"/>
                  </a:cubicBezTo>
                  <a:cubicBezTo>
                    <a:pt x="3013" y="2084"/>
                    <a:pt x="3016" y="2088"/>
                    <a:pt x="3013" y="2091"/>
                  </a:cubicBezTo>
                  <a:cubicBezTo>
                    <a:pt x="3017" y="2095"/>
                    <a:pt x="3020" y="2099"/>
                    <a:pt x="3020" y="2102"/>
                  </a:cubicBezTo>
                  <a:cubicBezTo>
                    <a:pt x="3026" y="2117"/>
                    <a:pt x="3033" y="2132"/>
                    <a:pt x="3039" y="2147"/>
                  </a:cubicBezTo>
                  <a:cubicBezTo>
                    <a:pt x="3040" y="2151"/>
                    <a:pt x="3041" y="2156"/>
                    <a:pt x="3042" y="2160"/>
                  </a:cubicBezTo>
                  <a:cubicBezTo>
                    <a:pt x="3052" y="2160"/>
                    <a:pt x="3052" y="2160"/>
                    <a:pt x="3052" y="2160"/>
                  </a:cubicBezTo>
                  <a:cubicBezTo>
                    <a:pt x="3049" y="2152"/>
                    <a:pt x="3045" y="2143"/>
                    <a:pt x="3046" y="2135"/>
                  </a:cubicBezTo>
                  <a:cubicBezTo>
                    <a:pt x="3039" y="2128"/>
                    <a:pt x="3040" y="2121"/>
                    <a:pt x="3033" y="2114"/>
                  </a:cubicBezTo>
                  <a:close/>
                  <a:moveTo>
                    <a:pt x="2537" y="2130"/>
                  </a:moveTo>
                  <a:cubicBezTo>
                    <a:pt x="2524" y="2116"/>
                    <a:pt x="2523" y="2103"/>
                    <a:pt x="2514" y="2093"/>
                  </a:cubicBezTo>
                  <a:cubicBezTo>
                    <a:pt x="2504" y="2070"/>
                    <a:pt x="2497" y="2066"/>
                    <a:pt x="2499" y="2063"/>
                  </a:cubicBezTo>
                  <a:cubicBezTo>
                    <a:pt x="2497" y="2052"/>
                    <a:pt x="2484" y="2048"/>
                    <a:pt x="2489" y="2045"/>
                  </a:cubicBezTo>
                  <a:cubicBezTo>
                    <a:pt x="2476" y="2022"/>
                    <a:pt x="2468" y="2018"/>
                    <a:pt x="2471" y="2015"/>
                  </a:cubicBezTo>
                  <a:cubicBezTo>
                    <a:pt x="2435" y="1967"/>
                    <a:pt x="2425" y="1955"/>
                    <a:pt x="2414" y="1943"/>
                  </a:cubicBezTo>
                  <a:cubicBezTo>
                    <a:pt x="2373" y="1912"/>
                    <a:pt x="2369" y="1896"/>
                    <a:pt x="2364" y="1900"/>
                  </a:cubicBezTo>
                  <a:cubicBezTo>
                    <a:pt x="2381" y="1915"/>
                    <a:pt x="2378" y="1916"/>
                    <a:pt x="2380" y="1918"/>
                  </a:cubicBezTo>
                  <a:cubicBezTo>
                    <a:pt x="2388" y="1923"/>
                    <a:pt x="2388" y="1926"/>
                    <a:pt x="2389" y="1927"/>
                  </a:cubicBezTo>
                  <a:cubicBezTo>
                    <a:pt x="2400" y="1940"/>
                    <a:pt x="2408" y="1942"/>
                    <a:pt x="2409" y="1947"/>
                  </a:cubicBezTo>
                  <a:cubicBezTo>
                    <a:pt x="2443" y="1995"/>
                    <a:pt x="2452" y="1999"/>
                    <a:pt x="2449" y="2002"/>
                  </a:cubicBezTo>
                  <a:cubicBezTo>
                    <a:pt x="2487" y="2063"/>
                    <a:pt x="2491" y="2067"/>
                    <a:pt x="2487" y="2070"/>
                  </a:cubicBezTo>
                  <a:cubicBezTo>
                    <a:pt x="2506" y="2104"/>
                    <a:pt x="2514" y="2108"/>
                    <a:pt x="2512" y="2112"/>
                  </a:cubicBezTo>
                  <a:cubicBezTo>
                    <a:pt x="2539" y="2152"/>
                    <a:pt x="2543" y="2157"/>
                    <a:pt x="2546" y="2160"/>
                  </a:cubicBezTo>
                  <a:cubicBezTo>
                    <a:pt x="2540" y="2140"/>
                    <a:pt x="2541" y="2135"/>
                    <a:pt x="2537" y="2130"/>
                  </a:cubicBezTo>
                  <a:close/>
                  <a:moveTo>
                    <a:pt x="2359" y="2098"/>
                  </a:moveTo>
                  <a:cubicBezTo>
                    <a:pt x="2355" y="2093"/>
                    <a:pt x="2356" y="2088"/>
                    <a:pt x="2351" y="2082"/>
                  </a:cubicBezTo>
                  <a:cubicBezTo>
                    <a:pt x="2335" y="2044"/>
                    <a:pt x="2331" y="2038"/>
                    <a:pt x="2328" y="2033"/>
                  </a:cubicBezTo>
                  <a:cubicBezTo>
                    <a:pt x="2301" y="1982"/>
                    <a:pt x="2293" y="1965"/>
                    <a:pt x="2285" y="1948"/>
                  </a:cubicBezTo>
                  <a:cubicBezTo>
                    <a:pt x="2224" y="1882"/>
                    <a:pt x="2221" y="1878"/>
                    <a:pt x="2218" y="1874"/>
                  </a:cubicBezTo>
                  <a:cubicBezTo>
                    <a:pt x="2188" y="1841"/>
                    <a:pt x="2182" y="1834"/>
                    <a:pt x="2176" y="1827"/>
                  </a:cubicBezTo>
                  <a:cubicBezTo>
                    <a:pt x="2168" y="1800"/>
                    <a:pt x="2167" y="1797"/>
                    <a:pt x="2164" y="1793"/>
                  </a:cubicBezTo>
                  <a:cubicBezTo>
                    <a:pt x="2171" y="1829"/>
                    <a:pt x="2175" y="1832"/>
                    <a:pt x="2177" y="1835"/>
                  </a:cubicBezTo>
                  <a:cubicBezTo>
                    <a:pt x="2193" y="1872"/>
                    <a:pt x="2204" y="1885"/>
                    <a:pt x="2212" y="1897"/>
                  </a:cubicBezTo>
                  <a:cubicBezTo>
                    <a:pt x="2261" y="1978"/>
                    <a:pt x="2271" y="1983"/>
                    <a:pt x="2264" y="1987"/>
                  </a:cubicBezTo>
                  <a:cubicBezTo>
                    <a:pt x="2277" y="2021"/>
                    <a:pt x="2288" y="2026"/>
                    <a:pt x="2285" y="2030"/>
                  </a:cubicBezTo>
                  <a:cubicBezTo>
                    <a:pt x="2303" y="2068"/>
                    <a:pt x="2301" y="2072"/>
                    <a:pt x="2302" y="2076"/>
                  </a:cubicBezTo>
                  <a:cubicBezTo>
                    <a:pt x="2322" y="2110"/>
                    <a:pt x="2320" y="2114"/>
                    <a:pt x="2324" y="2118"/>
                  </a:cubicBezTo>
                  <a:cubicBezTo>
                    <a:pt x="2337" y="2145"/>
                    <a:pt x="2350" y="2149"/>
                    <a:pt x="2344" y="2152"/>
                  </a:cubicBezTo>
                  <a:cubicBezTo>
                    <a:pt x="2314" y="2125"/>
                    <a:pt x="2312" y="2120"/>
                    <a:pt x="2308" y="2120"/>
                  </a:cubicBezTo>
                  <a:cubicBezTo>
                    <a:pt x="2286" y="2084"/>
                    <a:pt x="2287" y="2074"/>
                    <a:pt x="2278" y="2062"/>
                  </a:cubicBezTo>
                  <a:cubicBezTo>
                    <a:pt x="2250" y="1984"/>
                    <a:pt x="2245" y="1972"/>
                    <a:pt x="2241" y="1961"/>
                  </a:cubicBezTo>
                  <a:cubicBezTo>
                    <a:pt x="2207" y="1901"/>
                    <a:pt x="2203" y="1897"/>
                    <a:pt x="2199" y="1893"/>
                  </a:cubicBezTo>
                  <a:cubicBezTo>
                    <a:pt x="2180" y="1859"/>
                    <a:pt x="2173" y="1847"/>
                    <a:pt x="2168" y="1834"/>
                  </a:cubicBezTo>
                  <a:cubicBezTo>
                    <a:pt x="2156" y="1801"/>
                    <a:pt x="2161" y="1800"/>
                    <a:pt x="2155" y="1799"/>
                  </a:cubicBezTo>
                  <a:cubicBezTo>
                    <a:pt x="2162" y="1855"/>
                    <a:pt x="2173" y="1859"/>
                    <a:pt x="2171" y="1863"/>
                  </a:cubicBezTo>
                  <a:cubicBezTo>
                    <a:pt x="2220" y="1937"/>
                    <a:pt x="2218" y="1940"/>
                    <a:pt x="2219" y="1942"/>
                  </a:cubicBezTo>
                  <a:cubicBezTo>
                    <a:pt x="2235" y="1976"/>
                    <a:pt x="2242" y="1984"/>
                    <a:pt x="2242" y="1992"/>
                  </a:cubicBezTo>
                  <a:cubicBezTo>
                    <a:pt x="2250" y="2025"/>
                    <a:pt x="2261" y="2035"/>
                    <a:pt x="2259" y="2044"/>
                  </a:cubicBezTo>
                  <a:cubicBezTo>
                    <a:pt x="2271" y="2072"/>
                    <a:pt x="2281" y="2080"/>
                    <a:pt x="2279" y="2087"/>
                  </a:cubicBezTo>
                  <a:cubicBezTo>
                    <a:pt x="2297" y="2123"/>
                    <a:pt x="2306" y="2127"/>
                    <a:pt x="2303" y="2130"/>
                  </a:cubicBezTo>
                  <a:cubicBezTo>
                    <a:pt x="2288" y="2117"/>
                    <a:pt x="2278" y="2115"/>
                    <a:pt x="2273" y="2107"/>
                  </a:cubicBezTo>
                  <a:cubicBezTo>
                    <a:pt x="2244" y="2046"/>
                    <a:pt x="2250" y="2043"/>
                    <a:pt x="2247" y="2040"/>
                  </a:cubicBezTo>
                  <a:cubicBezTo>
                    <a:pt x="2239" y="2016"/>
                    <a:pt x="2232" y="2013"/>
                    <a:pt x="2235" y="2010"/>
                  </a:cubicBezTo>
                  <a:cubicBezTo>
                    <a:pt x="2222" y="1977"/>
                    <a:pt x="2214" y="1973"/>
                    <a:pt x="2218" y="1970"/>
                  </a:cubicBezTo>
                  <a:cubicBezTo>
                    <a:pt x="2196" y="1923"/>
                    <a:pt x="2187" y="1916"/>
                    <a:pt x="2188" y="1909"/>
                  </a:cubicBezTo>
                  <a:cubicBezTo>
                    <a:pt x="2172" y="1880"/>
                    <a:pt x="2172" y="1877"/>
                    <a:pt x="2170" y="1879"/>
                  </a:cubicBezTo>
                  <a:cubicBezTo>
                    <a:pt x="2148" y="1849"/>
                    <a:pt x="2146" y="1846"/>
                    <a:pt x="2140" y="1841"/>
                  </a:cubicBezTo>
                  <a:cubicBezTo>
                    <a:pt x="2122" y="1818"/>
                    <a:pt x="2120" y="1815"/>
                    <a:pt x="2120" y="1812"/>
                  </a:cubicBezTo>
                  <a:cubicBezTo>
                    <a:pt x="2133" y="1844"/>
                    <a:pt x="2148" y="1854"/>
                    <a:pt x="2149" y="1862"/>
                  </a:cubicBezTo>
                  <a:cubicBezTo>
                    <a:pt x="2163" y="1878"/>
                    <a:pt x="2160" y="1878"/>
                    <a:pt x="2166" y="1882"/>
                  </a:cubicBezTo>
                  <a:cubicBezTo>
                    <a:pt x="2182" y="1914"/>
                    <a:pt x="2180" y="1918"/>
                    <a:pt x="2184" y="1921"/>
                  </a:cubicBezTo>
                  <a:cubicBezTo>
                    <a:pt x="2203" y="1968"/>
                    <a:pt x="2210" y="1974"/>
                    <a:pt x="2209" y="1980"/>
                  </a:cubicBezTo>
                  <a:cubicBezTo>
                    <a:pt x="2222" y="2004"/>
                    <a:pt x="2224" y="2008"/>
                    <a:pt x="2224" y="2011"/>
                  </a:cubicBezTo>
                  <a:cubicBezTo>
                    <a:pt x="2245" y="2053"/>
                    <a:pt x="2243" y="2065"/>
                    <a:pt x="2251" y="2077"/>
                  </a:cubicBezTo>
                  <a:cubicBezTo>
                    <a:pt x="2258" y="2112"/>
                    <a:pt x="2252" y="2108"/>
                    <a:pt x="2246" y="2105"/>
                  </a:cubicBezTo>
                  <a:cubicBezTo>
                    <a:pt x="2234" y="2075"/>
                    <a:pt x="2228" y="2071"/>
                    <a:pt x="2230" y="2067"/>
                  </a:cubicBezTo>
                  <a:cubicBezTo>
                    <a:pt x="2214" y="2023"/>
                    <a:pt x="2210" y="2019"/>
                    <a:pt x="2210" y="2014"/>
                  </a:cubicBezTo>
                  <a:cubicBezTo>
                    <a:pt x="2191" y="1966"/>
                    <a:pt x="2190" y="1957"/>
                    <a:pt x="2183" y="1948"/>
                  </a:cubicBezTo>
                  <a:cubicBezTo>
                    <a:pt x="2115" y="1843"/>
                    <a:pt x="2109" y="1836"/>
                    <a:pt x="2102" y="1828"/>
                  </a:cubicBezTo>
                  <a:cubicBezTo>
                    <a:pt x="2084" y="1810"/>
                    <a:pt x="2089" y="1820"/>
                    <a:pt x="2100" y="1829"/>
                  </a:cubicBezTo>
                  <a:cubicBezTo>
                    <a:pt x="2180" y="1968"/>
                    <a:pt x="2187" y="1974"/>
                    <a:pt x="2184" y="1979"/>
                  </a:cubicBezTo>
                  <a:cubicBezTo>
                    <a:pt x="2204" y="2026"/>
                    <a:pt x="2202" y="2030"/>
                    <a:pt x="2207" y="2034"/>
                  </a:cubicBezTo>
                  <a:cubicBezTo>
                    <a:pt x="2222" y="2075"/>
                    <a:pt x="2224" y="2079"/>
                    <a:pt x="2224" y="2083"/>
                  </a:cubicBezTo>
                  <a:cubicBezTo>
                    <a:pt x="2213" y="2080"/>
                    <a:pt x="2204" y="2073"/>
                    <a:pt x="2206" y="2067"/>
                  </a:cubicBezTo>
                  <a:cubicBezTo>
                    <a:pt x="2183" y="2022"/>
                    <a:pt x="2178" y="2013"/>
                    <a:pt x="2178" y="2005"/>
                  </a:cubicBezTo>
                  <a:cubicBezTo>
                    <a:pt x="2150" y="1952"/>
                    <a:pt x="2156" y="1949"/>
                    <a:pt x="2153" y="1946"/>
                  </a:cubicBezTo>
                  <a:cubicBezTo>
                    <a:pt x="2092" y="1848"/>
                    <a:pt x="2086" y="1839"/>
                    <a:pt x="2080" y="1830"/>
                  </a:cubicBezTo>
                  <a:cubicBezTo>
                    <a:pt x="2028" y="1770"/>
                    <a:pt x="2025" y="1766"/>
                    <a:pt x="2021" y="1765"/>
                  </a:cubicBezTo>
                  <a:cubicBezTo>
                    <a:pt x="2015" y="1759"/>
                    <a:pt x="2018" y="1765"/>
                    <a:pt x="2019" y="1767"/>
                  </a:cubicBezTo>
                  <a:cubicBezTo>
                    <a:pt x="2031" y="1783"/>
                    <a:pt x="2032" y="1782"/>
                    <a:pt x="2034" y="1783"/>
                  </a:cubicBezTo>
                  <a:cubicBezTo>
                    <a:pt x="2080" y="1843"/>
                    <a:pt x="2084" y="1849"/>
                    <a:pt x="2088" y="1855"/>
                  </a:cubicBezTo>
                  <a:cubicBezTo>
                    <a:pt x="2107" y="1882"/>
                    <a:pt x="2113" y="1894"/>
                    <a:pt x="2121" y="1907"/>
                  </a:cubicBezTo>
                  <a:cubicBezTo>
                    <a:pt x="2133" y="1930"/>
                    <a:pt x="2135" y="1937"/>
                    <a:pt x="2142" y="1943"/>
                  </a:cubicBezTo>
                  <a:cubicBezTo>
                    <a:pt x="2150" y="1967"/>
                    <a:pt x="2149" y="1968"/>
                    <a:pt x="2153" y="1969"/>
                  </a:cubicBezTo>
                  <a:cubicBezTo>
                    <a:pt x="2176" y="2038"/>
                    <a:pt x="2182" y="2045"/>
                    <a:pt x="2184" y="2051"/>
                  </a:cubicBezTo>
                  <a:cubicBezTo>
                    <a:pt x="2178" y="2070"/>
                    <a:pt x="2180" y="2060"/>
                    <a:pt x="2175" y="2057"/>
                  </a:cubicBezTo>
                  <a:cubicBezTo>
                    <a:pt x="2153" y="2021"/>
                    <a:pt x="2158" y="2016"/>
                    <a:pt x="2151" y="2010"/>
                  </a:cubicBezTo>
                  <a:cubicBezTo>
                    <a:pt x="2121" y="1936"/>
                    <a:pt x="2119" y="1926"/>
                    <a:pt x="2108" y="1915"/>
                  </a:cubicBezTo>
                  <a:cubicBezTo>
                    <a:pt x="2036" y="1803"/>
                    <a:pt x="2040" y="1801"/>
                    <a:pt x="2034" y="1797"/>
                  </a:cubicBezTo>
                  <a:cubicBezTo>
                    <a:pt x="2007" y="1765"/>
                    <a:pt x="2005" y="1763"/>
                    <a:pt x="2003" y="1761"/>
                  </a:cubicBezTo>
                  <a:cubicBezTo>
                    <a:pt x="1972" y="1730"/>
                    <a:pt x="1967" y="1720"/>
                    <a:pt x="1962" y="1724"/>
                  </a:cubicBezTo>
                  <a:cubicBezTo>
                    <a:pt x="1992" y="1755"/>
                    <a:pt x="1992" y="1758"/>
                    <a:pt x="1992" y="1759"/>
                  </a:cubicBezTo>
                  <a:cubicBezTo>
                    <a:pt x="2021" y="1792"/>
                    <a:pt x="2020" y="1796"/>
                    <a:pt x="2026" y="1801"/>
                  </a:cubicBezTo>
                  <a:cubicBezTo>
                    <a:pt x="2060" y="1845"/>
                    <a:pt x="2062" y="1850"/>
                    <a:pt x="2064" y="1855"/>
                  </a:cubicBezTo>
                  <a:cubicBezTo>
                    <a:pt x="2095" y="1898"/>
                    <a:pt x="2096" y="1916"/>
                    <a:pt x="2112" y="1935"/>
                  </a:cubicBezTo>
                  <a:cubicBezTo>
                    <a:pt x="2128" y="1975"/>
                    <a:pt x="2126" y="1980"/>
                    <a:pt x="2133" y="1986"/>
                  </a:cubicBezTo>
                  <a:cubicBezTo>
                    <a:pt x="2155" y="2039"/>
                    <a:pt x="2153" y="2043"/>
                    <a:pt x="2157" y="2046"/>
                  </a:cubicBezTo>
                  <a:cubicBezTo>
                    <a:pt x="2137" y="2045"/>
                    <a:pt x="2142" y="2043"/>
                    <a:pt x="2142" y="2042"/>
                  </a:cubicBezTo>
                  <a:cubicBezTo>
                    <a:pt x="2135" y="2030"/>
                    <a:pt x="2128" y="2031"/>
                    <a:pt x="2127" y="2026"/>
                  </a:cubicBezTo>
                  <a:cubicBezTo>
                    <a:pt x="2111" y="1989"/>
                    <a:pt x="2109" y="1986"/>
                    <a:pt x="2107" y="1983"/>
                  </a:cubicBezTo>
                  <a:cubicBezTo>
                    <a:pt x="2085" y="1918"/>
                    <a:pt x="2078" y="1914"/>
                    <a:pt x="2079" y="1911"/>
                  </a:cubicBezTo>
                  <a:cubicBezTo>
                    <a:pt x="2055" y="1866"/>
                    <a:pt x="2049" y="1852"/>
                    <a:pt x="2041" y="1838"/>
                  </a:cubicBezTo>
                  <a:cubicBezTo>
                    <a:pt x="1965" y="1757"/>
                    <a:pt x="1962" y="1741"/>
                    <a:pt x="1957" y="1746"/>
                  </a:cubicBezTo>
                  <a:cubicBezTo>
                    <a:pt x="2003" y="1791"/>
                    <a:pt x="2001" y="1802"/>
                    <a:pt x="2007" y="1806"/>
                  </a:cubicBezTo>
                  <a:cubicBezTo>
                    <a:pt x="2039" y="1854"/>
                    <a:pt x="2043" y="1857"/>
                    <a:pt x="2046" y="1860"/>
                  </a:cubicBezTo>
                  <a:cubicBezTo>
                    <a:pt x="2065" y="1901"/>
                    <a:pt x="2070" y="1913"/>
                    <a:pt x="2074" y="1925"/>
                  </a:cubicBezTo>
                  <a:cubicBezTo>
                    <a:pt x="2084" y="1955"/>
                    <a:pt x="2091" y="1959"/>
                    <a:pt x="2088" y="1961"/>
                  </a:cubicBezTo>
                  <a:cubicBezTo>
                    <a:pt x="2109" y="2008"/>
                    <a:pt x="2111" y="2011"/>
                    <a:pt x="2111" y="2014"/>
                  </a:cubicBezTo>
                  <a:cubicBezTo>
                    <a:pt x="2084" y="2001"/>
                    <a:pt x="2083" y="1990"/>
                    <a:pt x="2078" y="1979"/>
                  </a:cubicBezTo>
                  <a:cubicBezTo>
                    <a:pt x="2058" y="1935"/>
                    <a:pt x="2059" y="1924"/>
                    <a:pt x="2051" y="1913"/>
                  </a:cubicBezTo>
                  <a:cubicBezTo>
                    <a:pt x="2005" y="1834"/>
                    <a:pt x="1999" y="1823"/>
                    <a:pt x="1992" y="1811"/>
                  </a:cubicBezTo>
                  <a:cubicBezTo>
                    <a:pt x="1942" y="1756"/>
                    <a:pt x="1938" y="1745"/>
                    <a:pt x="1934" y="1752"/>
                  </a:cubicBezTo>
                  <a:cubicBezTo>
                    <a:pt x="2017" y="1869"/>
                    <a:pt x="2028" y="1877"/>
                    <a:pt x="2027" y="1885"/>
                  </a:cubicBezTo>
                  <a:cubicBezTo>
                    <a:pt x="2063" y="1966"/>
                    <a:pt x="2065" y="1973"/>
                    <a:pt x="2067" y="1980"/>
                  </a:cubicBezTo>
                  <a:cubicBezTo>
                    <a:pt x="2065" y="1992"/>
                    <a:pt x="2057" y="1989"/>
                    <a:pt x="2060" y="1986"/>
                  </a:cubicBezTo>
                  <a:cubicBezTo>
                    <a:pt x="2045" y="1948"/>
                    <a:pt x="2043" y="1946"/>
                    <a:pt x="2043" y="1943"/>
                  </a:cubicBezTo>
                  <a:cubicBezTo>
                    <a:pt x="2023" y="1902"/>
                    <a:pt x="2017" y="1897"/>
                    <a:pt x="2017" y="1893"/>
                  </a:cubicBezTo>
                  <a:cubicBezTo>
                    <a:pt x="2004" y="1865"/>
                    <a:pt x="1997" y="1860"/>
                    <a:pt x="1998" y="1855"/>
                  </a:cubicBezTo>
                  <a:cubicBezTo>
                    <a:pt x="1963" y="1808"/>
                    <a:pt x="1953" y="1796"/>
                    <a:pt x="1940" y="1775"/>
                  </a:cubicBezTo>
                  <a:cubicBezTo>
                    <a:pt x="1905" y="1717"/>
                    <a:pt x="1893" y="1717"/>
                    <a:pt x="1896" y="1709"/>
                  </a:cubicBezTo>
                  <a:cubicBezTo>
                    <a:pt x="1877" y="1696"/>
                    <a:pt x="1887" y="1701"/>
                    <a:pt x="1884" y="1705"/>
                  </a:cubicBezTo>
                  <a:cubicBezTo>
                    <a:pt x="1901" y="1729"/>
                    <a:pt x="1903" y="1740"/>
                    <a:pt x="1915" y="1751"/>
                  </a:cubicBezTo>
                  <a:cubicBezTo>
                    <a:pt x="1973" y="1832"/>
                    <a:pt x="1981" y="1851"/>
                    <a:pt x="1997" y="1870"/>
                  </a:cubicBezTo>
                  <a:cubicBezTo>
                    <a:pt x="2010" y="1904"/>
                    <a:pt x="2014" y="1909"/>
                    <a:pt x="2017" y="1913"/>
                  </a:cubicBezTo>
                  <a:cubicBezTo>
                    <a:pt x="2030" y="1939"/>
                    <a:pt x="2036" y="1949"/>
                    <a:pt x="2039" y="1958"/>
                  </a:cubicBezTo>
                  <a:cubicBezTo>
                    <a:pt x="2048" y="1982"/>
                    <a:pt x="2048" y="1987"/>
                    <a:pt x="2045" y="1985"/>
                  </a:cubicBezTo>
                  <a:cubicBezTo>
                    <a:pt x="2031" y="1963"/>
                    <a:pt x="2024" y="1958"/>
                    <a:pt x="2019" y="1952"/>
                  </a:cubicBezTo>
                  <a:cubicBezTo>
                    <a:pt x="1966" y="1858"/>
                    <a:pt x="1972" y="1850"/>
                    <a:pt x="1964" y="1850"/>
                  </a:cubicBezTo>
                  <a:cubicBezTo>
                    <a:pt x="1953" y="1828"/>
                    <a:pt x="1951" y="1823"/>
                    <a:pt x="1948" y="1818"/>
                  </a:cubicBezTo>
                  <a:cubicBezTo>
                    <a:pt x="1895" y="1732"/>
                    <a:pt x="1891" y="1727"/>
                    <a:pt x="1888" y="1723"/>
                  </a:cubicBezTo>
                  <a:cubicBezTo>
                    <a:pt x="1919" y="1786"/>
                    <a:pt x="1923" y="1796"/>
                    <a:pt x="1930" y="1807"/>
                  </a:cubicBezTo>
                  <a:cubicBezTo>
                    <a:pt x="1947" y="1834"/>
                    <a:pt x="1951" y="1837"/>
                    <a:pt x="1950" y="1839"/>
                  </a:cubicBezTo>
                  <a:cubicBezTo>
                    <a:pt x="1975" y="1882"/>
                    <a:pt x="1974" y="1885"/>
                    <a:pt x="1977" y="1888"/>
                  </a:cubicBezTo>
                  <a:cubicBezTo>
                    <a:pt x="1992" y="1925"/>
                    <a:pt x="2004" y="1931"/>
                    <a:pt x="1999" y="1935"/>
                  </a:cubicBezTo>
                  <a:cubicBezTo>
                    <a:pt x="2013" y="1957"/>
                    <a:pt x="2017" y="1963"/>
                    <a:pt x="2017" y="1969"/>
                  </a:cubicBezTo>
                  <a:cubicBezTo>
                    <a:pt x="2004" y="1947"/>
                    <a:pt x="1994" y="1941"/>
                    <a:pt x="1991" y="1936"/>
                  </a:cubicBezTo>
                  <a:cubicBezTo>
                    <a:pt x="1972" y="1896"/>
                    <a:pt x="1966" y="1889"/>
                    <a:pt x="1964" y="1882"/>
                  </a:cubicBezTo>
                  <a:cubicBezTo>
                    <a:pt x="1925" y="1808"/>
                    <a:pt x="1925" y="1804"/>
                    <a:pt x="1915" y="1797"/>
                  </a:cubicBezTo>
                  <a:cubicBezTo>
                    <a:pt x="1867" y="1736"/>
                    <a:pt x="1869" y="1724"/>
                    <a:pt x="1860" y="1730"/>
                  </a:cubicBezTo>
                  <a:cubicBezTo>
                    <a:pt x="1899" y="1781"/>
                    <a:pt x="1901" y="1790"/>
                    <a:pt x="1916" y="1808"/>
                  </a:cubicBezTo>
                  <a:cubicBezTo>
                    <a:pt x="1941" y="1843"/>
                    <a:pt x="1937" y="1847"/>
                    <a:pt x="1943" y="1851"/>
                  </a:cubicBezTo>
                  <a:cubicBezTo>
                    <a:pt x="1973" y="1924"/>
                    <a:pt x="1975" y="1926"/>
                    <a:pt x="1978" y="1931"/>
                  </a:cubicBezTo>
                  <a:cubicBezTo>
                    <a:pt x="1970" y="1937"/>
                    <a:pt x="1972" y="1932"/>
                    <a:pt x="1965" y="1927"/>
                  </a:cubicBezTo>
                  <a:cubicBezTo>
                    <a:pt x="1952" y="1892"/>
                    <a:pt x="1945" y="1884"/>
                    <a:pt x="1941" y="1876"/>
                  </a:cubicBezTo>
                  <a:cubicBezTo>
                    <a:pt x="1925" y="1837"/>
                    <a:pt x="1914" y="1832"/>
                    <a:pt x="1916" y="1828"/>
                  </a:cubicBezTo>
                  <a:cubicBezTo>
                    <a:pt x="1875" y="1771"/>
                    <a:pt x="1871" y="1766"/>
                    <a:pt x="1867" y="1761"/>
                  </a:cubicBezTo>
                  <a:cubicBezTo>
                    <a:pt x="1850" y="1739"/>
                    <a:pt x="1837" y="1733"/>
                    <a:pt x="1834" y="1724"/>
                  </a:cubicBezTo>
                  <a:cubicBezTo>
                    <a:pt x="1831" y="1727"/>
                    <a:pt x="1840" y="1739"/>
                    <a:pt x="1859" y="1759"/>
                  </a:cubicBezTo>
                  <a:cubicBezTo>
                    <a:pt x="1929" y="1870"/>
                    <a:pt x="1932" y="1882"/>
                    <a:pt x="1940" y="1894"/>
                  </a:cubicBezTo>
                  <a:cubicBezTo>
                    <a:pt x="1955" y="1926"/>
                    <a:pt x="1962" y="1930"/>
                    <a:pt x="1956" y="1933"/>
                  </a:cubicBezTo>
                  <a:cubicBezTo>
                    <a:pt x="1948" y="1914"/>
                    <a:pt x="1940" y="1910"/>
                    <a:pt x="1939" y="1907"/>
                  </a:cubicBezTo>
                  <a:cubicBezTo>
                    <a:pt x="1901" y="1834"/>
                    <a:pt x="1882" y="1810"/>
                    <a:pt x="1865" y="1786"/>
                  </a:cubicBezTo>
                  <a:cubicBezTo>
                    <a:pt x="1823" y="1743"/>
                    <a:pt x="1820" y="1733"/>
                    <a:pt x="1816" y="1736"/>
                  </a:cubicBezTo>
                  <a:cubicBezTo>
                    <a:pt x="1800" y="1727"/>
                    <a:pt x="1800" y="1727"/>
                    <a:pt x="1808" y="1734"/>
                  </a:cubicBezTo>
                  <a:cubicBezTo>
                    <a:pt x="1845" y="1773"/>
                    <a:pt x="1851" y="1780"/>
                    <a:pt x="1857" y="1787"/>
                  </a:cubicBezTo>
                  <a:cubicBezTo>
                    <a:pt x="1914" y="1883"/>
                    <a:pt x="1922" y="1889"/>
                    <a:pt x="1921" y="1893"/>
                  </a:cubicBezTo>
                  <a:cubicBezTo>
                    <a:pt x="1911" y="1899"/>
                    <a:pt x="1910" y="1880"/>
                    <a:pt x="1897" y="1865"/>
                  </a:cubicBezTo>
                  <a:cubicBezTo>
                    <a:pt x="1850" y="1801"/>
                    <a:pt x="1840" y="1789"/>
                    <a:pt x="1832" y="1778"/>
                  </a:cubicBezTo>
                  <a:cubicBezTo>
                    <a:pt x="1783" y="1729"/>
                    <a:pt x="1776" y="1719"/>
                    <a:pt x="1768" y="1715"/>
                  </a:cubicBezTo>
                  <a:cubicBezTo>
                    <a:pt x="1752" y="1711"/>
                    <a:pt x="1762" y="1716"/>
                    <a:pt x="1772" y="1723"/>
                  </a:cubicBezTo>
                  <a:cubicBezTo>
                    <a:pt x="1813" y="1762"/>
                    <a:pt x="1814" y="1765"/>
                    <a:pt x="1814" y="1767"/>
                  </a:cubicBezTo>
                  <a:cubicBezTo>
                    <a:pt x="1834" y="1793"/>
                    <a:pt x="1840" y="1799"/>
                    <a:pt x="1844" y="1808"/>
                  </a:cubicBezTo>
                  <a:cubicBezTo>
                    <a:pt x="1893" y="1871"/>
                    <a:pt x="1889" y="1874"/>
                    <a:pt x="1893" y="1877"/>
                  </a:cubicBezTo>
                  <a:cubicBezTo>
                    <a:pt x="1882" y="1864"/>
                    <a:pt x="1878" y="1863"/>
                    <a:pt x="1874" y="1856"/>
                  </a:cubicBezTo>
                  <a:cubicBezTo>
                    <a:pt x="1833" y="1802"/>
                    <a:pt x="1826" y="1794"/>
                    <a:pt x="1819" y="1786"/>
                  </a:cubicBezTo>
                  <a:cubicBezTo>
                    <a:pt x="1773" y="1738"/>
                    <a:pt x="1769" y="1738"/>
                    <a:pt x="1765" y="1734"/>
                  </a:cubicBezTo>
                  <a:cubicBezTo>
                    <a:pt x="1760" y="1738"/>
                    <a:pt x="1770" y="1737"/>
                    <a:pt x="1766" y="1742"/>
                  </a:cubicBezTo>
                  <a:cubicBezTo>
                    <a:pt x="1803" y="1777"/>
                    <a:pt x="1807" y="1785"/>
                    <a:pt x="1813" y="1785"/>
                  </a:cubicBezTo>
                  <a:cubicBezTo>
                    <a:pt x="1829" y="1807"/>
                    <a:pt x="1825" y="1810"/>
                    <a:pt x="1831" y="1813"/>
                  </a:cubicBezTo>
                  <a:cubicBezTo>
                    <a:pt x="1813" y="1794"/>
                    <a:pt x="1808" y="1796"/>
                    <a:pt x="1805" y="1790"/>
                  </a:cubicBezTo>
                  <a:cubicBezTo>
                    <a:pt x="1754" y="1747"/>
                    <a:pt x="1750" y="1740"/>
                    <a:pt x="1745" y="1738"/>
                  </a:cubicBezTo>
                  <a:cubicBezTo>
                    <a:pt x="1769" y="1764"/>
                    <a:pt x="1779" y="1774"/>
                    <a:pt x="1790" y="1782"/>
                  </a:cubicBezTo>
                  <a:cubicBezTo>
                    <a:pt x="1832" y="1841"/>
                    <a:pt x="1845" y="1847"/>
                    <a:pt x="1842" y="1852"/>
                  </a:cubicBezTo>
                  <a:cubicBezTo>
                    <a:pt x="1793" y="1807"/>
                    <a:pt x="1776" y="1786"/>
                    <a:pt x="1752" y="1769"/>
                  </a:cubicBezTo>
                  <a:cubicBezTo>
                    <a:pt x="1766" y="1787"/>
                    <a:pt x="1777" y="1798"/>
                    <a:pt x="1788" y="1810"/>
                  </a:cubicBezTo>
                  <a:cubicBezTo>
                    <a:pt x="1812" y="1838"/>
                    <a:pt x="1805" y="1839"/>
                    <a:pt x="1803" y="1837"/>
                  </a:cubicBezTo>
                  <a:cubicBezTo>
                    <a:pt x="1781" y="1826"/>
                    <a:pt x="1776" y="1821"/>
                    <a:pt x="1770" y="1820"/>
                  </a:cubicBezTo>
                  <a:cubicBezTo>
                    <a:pt x="1726" y="1790"/>
                    <a:pt x="1728" y="1785"/>
                    <a:pt x="1721" y="1787"/>
                  </a:cubicBezTo>
                  <a:cubicBezTo>
                    <a:pt x="1746" y="1808"/>
                    <a:pt x="1748" y="1812"/>
                    <a:pt x="1751" y="1811"/>
                  </a:cubicBezTo>
                  <a:cubicBezTo>
                    <a:pt x="1774" y="1830"/>
                    <a:pt x="1769" y="1830"/>
                    <a:pt x="1768" y="1830"/>
                  </a:cubicBezTo>
                  <a:cubicBezTo>
                    <a:pt x="1762" y="1829"/>
                    <a:pt x="1758" y="1825"/>
                    <a:pt x="1757" y="1825"/>
                  </a:cubicBezTo>
                  <a:cubicBezTo>
                    <a:pt x="1733" y="1815"/>
                    <a:pt x="1722" y="1808"/>
                    <a:pt x="1711" y="1802"/>
                  </a:cubicBezTo>
                  <a:cubicBezTo>
                    <a:pt x="1668" y="1781"/>
                    <a:pt x="1665" y="1767"/>
                    <a:pt x="1662" y="1772"/>
                  </a:cubicBezTo>
                  <a:cubicBezTo>
                    <a:pt x="1716" y="1810"/>
                    <a:pt x="1719" y="1814"/>
                    <a:pt x="1721" y="1816"/>
                  </a:cubicBezTo>
                  <a:cubicBezTo>
                    <a:pt x="1754" y="1831"/>
                    <a:pt x="1760" y="1834"/>
                    <a:pt x="1766" y="1838"/>
                  </a:cubicBezTo>
                  <a:cubicBezTo>
                    <a:pt x="1741" y="1835"/>
                    <a:pt x="1730" y="1831"/>
                    <a:pt x="1719" y="1827"/>
                  </a:cubicBezTo>
                  <a:cubicBezTo>
                    <a:pt x="1667" y="1800"/>
                    <a:pt x="1664" y="1802"/>
                    <a:pt x="1662" y="1799"/>
                  </a:cubicBezTo>
                  <a:cubicBezTo>
                    <a:pt x="1679" y="1814"/>
                    <a:pt x="1683" y="1818"/>
                    <a:pt x="1687" y="1817"/>
                  </a:cubicBezTo>
                  <a:cubicBezTo>
                    <a:pt x="1763" y="1850"/>
                    <a:pt x="1779" y="1856"/>
                    <a:pt x="1795" y="1858"/>
                  </a:cubicBezTo>
                  <a:cubicBezTo>
                    <a:pt x="1811" y="1866"/>
                    <a:pt x="1816" y="1856"/>
                    <a:pt x="1820" y="1863"/>
                  </a:cubicBezTo>
                  <a:cubicBezTo>
                    <a:pt x="1850" y="1871"/>
                    <a:pt x="1857" y="1864"/>
                    <a:pt x="1862" y="1875"/>
                  </a:cubicBezTo>
                  <a:cubicBezTo>
                    <a:pt x="1842" y="1876"/>
                    <a:pt x="1840" y="1873"/>
                    <a:pt x="1838" y="1874"/>
                  </a:cubicBezTo>
                  <a:cubicBezTo>
                    <a:pt x="1781" y="1864"/>
                    <a:pt x="1772" y="1865"/>
                    <a:pt x="1764" y="1866"/>
                  </a:cubicBezTo>
                  <a:cubicBezTo>
                    <a:pt x="1697" y="1850"/>
                    <a:pt x="1680" y="1845"/>
                    <a:pt x="1664" y="1837"/>
                  </a:cubicBezTo>
                  <a:cubicBezTo>
                    <a:pt x="1641" y="1830"/>
                    <a:pt x="1651" y="1834"/>
                    <a:pt x="1660" y="1843"/>
                  </a:cubicBezTo>
                  <a:cubicBezTo>
                    <a:pt x="1703" y="1857"/>
                    <a:pt x="1709" y="1862"/>
                    <a:pt x="1715" y="1862"/>
                  </a:cubicBezTo>
                  <a:cubicBezTo>
                    <a:pt x="1776" y="1874"/>
                    <a:pt x="1779" y="1875"/>
                    <a:pt x="1782" y="1876"/>
                  </a:cubicBezTo>
                  <a:cubicBezTo>
                    <a:pt x="1814" y="1881"/>
                    <a:pt x="1817" y="1882"/>
                    <a:pt x="1820" y="1880"/>
                  </a:cubicBezTo>
                  <a:cubicBezTo>
                    <a:pt x="1859" y="1887"/>
                    <a:pt x="1867" y="1889"/>
                    <a:pt x="1874" y="1888"/>
                  </a:cubicBezTo>
                  <a:cubicBezTo>
                    <a:pt x="1891" y="1901"/>
                    <a:pt x="1888" y="1900"/>
                    <a:pt x="1886" y="1895"/>
                  </a:cubicBezTo>
                  <a:cubicBezTo>
                    <a:pt x="1852" y="1893"/>
                    <a:pt x="1845" y="1895"/>
                    <a:pt x="1840" y="1892"/>
                  </a:cubicBezTo>
                  <a:cubicBezTo>
                    <a:pt x="1795" y="1885"/>
                    <a:pt x="1789" y="1891"/>
                    <a:pt x="1783" y="1887"/>
                  </a:cubicBezTo>
                  <a:cubicBezTo>
                    <a:pt x="1718" y="1880"/>
                    <a:pt x="1711" y="1879"/>
                    <a:pt x="1705" y="1877"/>
                  </a:cubicBezTo>
                  <a:cubicBezTo>
                    <a:pt x="1657" y="1869"/>
                    <a:pt x="1650" y="1862"/>
                    <a:pt x="1644" y="1861"/>
                  </a:cubicBezTo>
                  <a:cubicBezTo>
                    <a:pt x="1600" y="1841"/>
                    <a:pt x="1597" y="1831"/>
                    <a:pt x="1593" y="1833"/>
                  </a:cubicBezTo>
                  <a:cubicBezTo>
                    <a:pt x="1597" y="1840"/>
                    <a:pt x="1599" y="1842"/>
                    <a:pt x="1602" y="1843"/>
                  </a:cubicBezTo>
                  <a:cubicBezTo>
                    <a:pt x="1641" y="1869"/>
                    <a:pt x="1637" y="1872"/>
                    <a:pt x="1643" y="1876"/>
                  </a:cubicBezTo>
                  <a:cubicBezTo>
                    <a:pt x="1683" y="1894"/>
                    <a:pt x="1693" y="1901"/>
                    <a:pt x="1703" y="1902"/>
                  </a:cubicBezTo>
                  <a:cubicBezTo>
                    <a:pt x="1750" y="1920"/>
                    <a:pt x="1751" y="1916"/>
                    <a:pt x="1753" y="1916"/>
                  </a:cubicBezTo>
                  <a:cubicBezTo>
                    <a:pt x="1774" y="1922"/>
                    <a:pt x="1784" y="1924"/>
                    <a:pt x="1794" y="1923"/>
                  </a:cubicBezTo>
                  <a:cubicBezTo>
                    <a:pt x="1830" y="1924"/>
                    <a:pt x="1835" y="1925"/>
                    <a:pt x="1840" y="1926"/>
                  </a:cubicBezTo>
                  <a:cubicBezTo>
                    <a:pt x="1877" y="1930"/>
                    <a:pt x="1883" y="1925"/>
                    <a:pt x="1888" y="1925"/>
                  </a:cubicBezTo>
                  <a:cubicBezTo>
                    <a:pt x="1940" y="1939"/>
                    <a:pt x="1943" y="1934"/>
                    <a:pt x="1946" y="1941"/>
                  </a:cubicBezTo>
                  <a:cubicBezTo>
                    <a:pt x="1906" y="1945"/>
                    <a:pt x="1904" y="1942"/>
                    <a:pt x="1901" y="1943"/>
                  </a:cubicBezTo>
                  <a:cubicBezTo>
                    <a:pt x="1865" y="1942"/>
                    <a:pt x="1860" y="1941"/>
                    <a:pt x="1855" y="1940"/>
                  </a:cubicBezTo>
                  <a:cubicBezTo>
                    <a:pt x="1837" y="1942"/>
                    <a:pt x="1834" y="1939"/>
                    <a:pt x="1832" y="1940"/>
                  </a:cubicBezTo>
                  <a:cubicBezTo>
                    <a:pt x="1785" y="1936"/>
                    <a:pt x="1774" y="1934"/>
                    <a:pt x="1764" y="1932"/>
                  </a:cubicBezTo>
                  <a:cubicBezTo>
                    <a:pt x="1714" y="1916"/>
                    <a:pt x="1708" y="1920"/>
                    <a:pt x="1704" y="1913"/>
                  </a:cubicBezTo>
                  <a:cubicBezTo>
                    <a:pt x="1661" y="1902"/>
                    <a:pt x="1658" y="1892"/>
                    <a:pt x="1654" y="1899"/>
                  </a:cubicBezTo>
                  <a:cubicBezTo>
                    <a:pt x="1721" y="1926"/>
                    <a:pt x="1728" y="1931"/>
                    <a:pt x="1735" y="1935"/>
                  </a:cubicBezTo>
                  <a:cubicBezTo>
                    <a:pt x="1769" y="1942"/>
                    <a:pt x="1772" y="1946"/>
                    <a:pt x="1776" y="1942"/>
                  </a:cubicBezTo>
                  <a:cubicBezTo>
                    <a:pt x="1811" y="1952"/>
                    <a:pt x="1815" y="1945"/>
                    <a:pt x="1819" y="1951"/>
                  </a:cubicBezTo>
                  <a:cubicBezTo>
                    <a:pt x="1842" y="1951"/>
                    <a:pt x="1846" y="1953"/>
                    <a:pt x="1850" y="1950"/>
                  </a:cubicBezTo>
                  <a:cubicBezTo>
                    <a:pt x="1909" y="1952"/>
                    <a:pt x="1915" y="1954"/>
                    <a:pt x="1922" y="1953"/>
                  </a:cubicBezTo>
                  <a:cubicBezTo>
                    <a:pt x="1939" y="1951"/>
                    <a:pt x="1941" y="1956"/>
                    <a:pt x="1944" y="1952"/>
                  </a:cubicBezTo>
                  <a:cubicBezTo>
                    <a:pt x="1969" y="1956"/>
                    <a:pt x="1972" y="1958"/>
                    <a:pt x="1976" y="1959"/>
                  </a:cubicBezTo>
                  <a:cubicBezTo>
                    <a:pt x="1965" y="1961"/>
                    <a:pt x="1960" y="1960"/>
                    <a:pt x="1954" y="1957"/>
                  </a:cubicBezTo>
                  <a:cubicBezTo>
                    <a:pt x="1914" y="1964"/>
                    <a:pt x="1909" y="1955"/>
                    <a:pt x="1903" y="1961"/>
                  </a:cubicBezTo>
                  <a:cubicBezTo>
                    <a:pt x="1880" y="1964"/>
                    <a:pt x="1875" y="1959"/>
                    <a:pt x="1869" y="1959"/>
                  </a:cubicBezTo>
                  <a:cubicBezTo>
                    <a:pt x="1815" y="1960"/>
                    <a:pt x="1813" y="1960"/>
                    <a:pt x="1810" y="1958"/>
                  </a:cubicBezTo>
                  <a:cubicBezTo>
                    <a:pt x="1782" y="1951"/>
                    <a:pt x="1779" y="1954"/>
                    <a:pt x="1777" y="1953"/>
                  </a:cubicBezTo>
                  <a:cubicBezTo>
                    <a:pt x="1748" y="1947"/>
                    <a:pt x="1746" y="1947"/>
                    <a:pt x="1743" y="1948"/>
                  </a:cubicBezTo>
                  <a:cubicBezTo>
                    <a:pt x="1712" y="1936"/>
                    <a:pt x="1706" y="1934"/>
                    <a:pt x="1701" y="1929"/>
                  </a:cubicBezTo>
                  <a:cubicBezTo>
                    <a:pt x="1717" y="1946"/>
                    <a:pt x="1727" y="1946"/>
                    <a:pt x="1737" y="1953"/>
                  </a:cubicBezTo>
                  <a:cubicBezTo>
                    <a:pt x="1812" y="1968"/>
                    <a:pt x="1818" y="1971"/>
                    <a:pt x="1823" y="1970"/>
                  </a:cubicBezTo>
                  <a:cubicBezTo>
                    <a:pt x="1845" y="1969"/>
                    <a:pt x="1847" y="1974"/>
                    <a:pt x="1850" y="1970"/>
                  </a:cubicBezTo>
                  <a:cubicBezTo>
                    <a:pt x="1872" y="1968"/>
                    <a:pt x="1875" y="1968"/>
                    <a:pt x="1877" y="1972"/>
                  </a:cubicBezTo>
                  <a:cubicBezTo>
                    <a:pt x="1901" y="1970"/>
                    <a:pt x="1907" y="1971"/>
                    <a:pt x="1913" y="1970"/>
                  </a:cubicBezTo>
                  <a:cubicBezTo>
                    <a:pt x="1996" y="1976"/>
                    <a:pt x="2007" y="1978"/>
                    <a:pt x="2019" y="1982"/>
                  </a:cubicBezTo>
                  <a:cubicBezTo>
                    <a:pt x="1956" y="1985"/>
                    <a:pt x="1952" y="1983"/>
                    <a:pt x="1948" y="1983"/>
                  </a:cubicBezTo>
                  <a:cubicBezTo>
                    <a:pt x="1865" y="1989"/>
                    <a:pt x="1861" y="1990"/>
                    <a:pt x="1858" y="1989"/>
                  </a:cubicBezTo>
                  <a:cubicBezTo>
                    <a:pt x="1842" y="1988"/>
                    <a:pt x="1838" y="1989"/>
                    <a:pt x="1835" y="1989"/>
                  </a:cubicBezTo>
                  <a:cubicBezTo>
                    <a:pt x="1791" y="1980"/>
                    <a:pt x="1783" y="1979"/>
                    <a:pt x="1775" y="1975"/>
                  </a:cubicBezTo>
                  <a:cubicBezTo>
                    <a:pt x="1733" y="1968"/>
                    <a:pt x="1738" y="1969"/>
                    <a:pt x="1743" y="1971"/>
                  </a:cubicBezTo>
                  <a:cubicBezTo>
                    <a:pt x="1801" y="1990"/>
                    <a:pt x="1807" y="1993"/>
                    <a:pt x="1813" y="1994"/>
                  </a:cubicBezTo>
                  <a:cubicBezTo>
                    <a:pt x="1848" y="2002"/>
                    <a:pt x="1853" y="1994"/>
                    <a:pt x="1857" y="1999"/>
                  </a:cubicBezTo>
                  <a:cubicBezTo>
                    <a:pt x="1893" y="1996"/>
                    <a:pt x="1901" y="1998"/>
                    <a:pt x="1910" y="1996"/>
                  </a:cubicBezTo>
                  <a:cubicBezTo>
                    <a:pt x="1965" y="1991"/>
                    <a:pt x="1969" y="1993"/>
                    <a:pt x="1974" y="1989"/>
                  </a:cubicBezTo>
                  <a:cubicBezTo>
                    <a:pt x="2013" y="1993"/>
                    <a:pt x="2016" y="1991"/>
                    <a:pt x="2020" y="1996"/>
                  </a:cubicBezTo>
                  <a:cubicBezTo>
                    <a:pt x="2003" y="2000"/>
                    <a:pt x="1999" y="1994"/>
                    <a:pt x="1995" y="1997"/>
                  </a:cubicBezTo>
                  <a:cubicBezTo>
                    <a:pt x="1946" y="1996"/>
                    <a:pt x="1936" y="2007"/>
                    <a:pt x="1928" y="2000"/>
                  </a:cubicBezTo>
                  <a:cubicBezTo>
                    <a:pt x="1842" y="2015"/>
                    <a:pt x="1833" y="2014"/>
                    <a:pt x="1825" y="2015"/>
                  </a:cubicBezTo>
                  <a:cubicBezTo>
                    <a:pt x="1794" y="2010"/>
                    <a:pt x="1786" y="2016"/>
                    <a:pt x="1779" y="2012"/>
                  </a:cubicBezTo>
                  <a:cubicBezTo>
                    <a:pt x="1727" y="2002"/>
                    <a:pt x="1720" y="1995"/>
                    <a:pt x="1712" y="1998"/>
                  </a:cubicBezTo>
                  <a:cubicBezTo>
                    <a:pt x="1766" y="2016"/>
                    <a:pt x="1769" y="2018"/>
                    <a:pt x="1772" y="2021"/>
                  </a:cubicBezTo>
                  <a:cubicBezTo>
                    <a:pt x="1866" y="2024"/>
                    <a:pt x="1878" y="2021"/>
                    <a:pt x="1890" y="2019"/>
                  </a:cubicBezTo>
                  <a:cubicBezTo>
                    <a:pt x="1932" y="2010"/>
                    <a:pt x="1937" y="2015"/>
                    <a:pt x="1943" y="2010"/>
                  </a:cubicBezTo>
                  <a:cubicBezTo>
                    <a:pt x="1974" y="2009"/>
                    <a:pt x="1986" y="2010"/>
                    <a:pt x="1999" y="2005"/>
                  </a:cubicBezTo>
                  <a:cubicBezTo>
                    <a:pt x="2065" y="2015"/>
                    <a:pt x="2062" y="2015"/>
                    <a:pt x="2059" y="2014"/>
                  </a:cubicBezTo>
                  <a:cubicBezTo>
                    <a:pt x="2033" y="2015"/>
                    <a:pt x="2030" y="2011"/>
                    <a:pt x="2026" y="2013"/>
                  </a:cubicBezTo>
                  <a:cubicBezTo>
                    <a:pt x="1966" y="2015"/>
                    <a:pt x="1964" y="2014"/>
                    <a:pt x="1961" y="2015"/>
                  </a:cubicBezTo>
                  <a:cubicBezTo>
                    <a:pt x="1902" y="2024"/>
                    <a:pt x="1881" y="2032"/>
                    <a:pt x="1861" y="2033"/>
                  </a:cubicBezTo>
                  <a:cubicBezTo>
                    <a:pt x="1842" y="2035"/>
                    <a:pt x="1837" y="2035"/>
                    <a:pt x="1831" y="2036"/>
                  </a:cubicBezTo>
                  <a:cubicBezTo>
                    <a:pt x="1814" y="2032"/>
                    <a:pt x="1811" y="2034"/>
                    <a:pt x="1809" y="2032"/>
                  </a:cubicBezTo>
                  <a:cubicBezTo>
                    <a:pt x="1760" y="2026"/>
                    <a:pt x="1750" y="2023"/>
                    <a:pt x="1740" y="2023"/>
                  </a:cubicBezTo>
                  <a:cubicBezTo>
                    <a:pt x="1786" y="2037"/>
                    <a:pt x="1792" y="2040"/>
                    <a:pt x="1799" y="2038"/>
                  </a:cubicBezTo>
                  <a:cubicBezTo>
                    <a:pt x="1827" y="2043"/>
                    <a:pt x="1835" y="2045"/>
                    <a:pt x="1843" y="2043"/>
                  </a:cubicBezTo>
                  <a:cubicBezTo>
                    <a:pt x="1876" y="2042"/>
                    <a:pt x="1885" y="2038"/>
                    <a:pt x="1893" y="2037"/>
                  </a:cubicBezTo>
                  <a:cubicBezTo>
                    <a:pt x="1933" y="2027"/>
                    <a:pt x="1936" y="2029"/>
                    <a:pt x="1940" y="2030"/>
                  </a:cubicBezTo>
                  <a:cubicBezTo>
                    <a:pt x="1985" y="2019"/>
                    <a:pt x="1987" y="2022"/>
                    <a:pt x="1990" y="2021"/>
                  </a:cubicBezTo>
                  <a:cubicBezTo>
                    <a:pt x="2030" y="2021"/>
                    <a:pt x="2034" y="2027"/>
                    <a:pt x="2039" y="2022"/>
                  </a:cubicBezTo>
                  <a:cubicBezTo>
                    <a:pt x="2066" y="2021"/>
                    <a:pt x="2068" y="2028"/>
                    <a:pt x="2072" y="2025"/>
                  </a:cubicBezTo>
                  <a:cubicBezTo>
                    <a:pt x="2080" y="2034"/>
                    <a:pt x="2073" y="2035"/>
                    <a:pt x="2065" y="2031"/>
                  </a:cubicBezTo>
                  <a:cubicBezTo>
                    <a:pt x="2026" y="2036"/>
                    <a:pt x="2022" y="2032"/>
                    <a:pt x="2019" y="2034"/>
                  </a:cubicBezTo>
                  <a:cubicBezTo>
                    <a:pt x="1978" y="2039"/>
                    <a:pt x="1973" y="2041"/>
                    <a:pt x="1969" y="2040"/>
                  </a:cubicBezTo>
                  <a:cubicBezTo>
                    <a:pt x="1930" y="2047"/>
                    <a:pt x="1920" y="2051"/>
                    <a:pt x="1911" y="2053"/>
                  </a:cubicBezTo>
                  <a:cubicBezTo>
                    <a:pt x="1865" y="2061"/>
                    <a:pt x="1863" y="2058"/>
                    <a:pt x="1861" y="2059"/>
                  </a:cubicBezTo>
                  <a:cubicBezTo>
                    <a:pt x="1819" y="2062"/>
                    <a:pt x="1815" y="2058"/>
                    <a:pt x="1810" y="2060"/>
                  </a:cubicBezTo>
                  <a:cubicBezTo>
                    <a:pt x="1790" y="2059"/>
                    <a:pt x="1785" y="2058"/>
                    <a:pt x="1781" y="2057"/>
                  </a:cubicBezTo>
                  <a:cubicBezTo>
                    <a:pt x="1776" y="2063"/>
                    <a:pt x="1780" y="2063"/>
                    <a:pt x="1785" y="2065"/>
                  </a:cubicBezTo>
                  <a:cubicBezTo>
                    <a:pt x="1807" y="2068"/>
                    <a:pt x="1810" y="2068"/>
                    <a:pt x="1812" y="2067"/>
                  </a:cubicBezTo>
                  <a:cubicBezTo>
                    <a:pt x="1856" y="2069"/>
                    <a:pt x="1858" y="2069"/>
                    <a:pt x="1860" y="2068"/>
                  </a:cubicBezTo>
                  <a:cubicBezTo>
                    <a:pt x="1886" y="2067"/>
                    <a:pt x="1888" y="2068"/>
                    <a:pt x="1890" y="2066"/>
                  </a:cubicBezTo>
                  <a:cubicBezTo>
                    <a:pt x="1917" y="2057"/>
                    <a:pt x="1921" y="2064"/>
                    <a:pt x="1926" y="2060"/>
                  </a:cubicBezTo>
                  <a:cubicBezTo>
                    <a:pt x="1980" y="2047"/>
                    <a:pt x="1989" y="2048"/>
                    <a:pt x="1999" y="2042"/>
                  </a:cubicBezTo>
                  <a:cubicBezTo>
                    <a:pt x="2018" y="2044"/>
                    <a:pt x="2020" y="2045"/>
                    <a:pt x="2023" y="2042"/>
                  </a:cubicBezTo>
                  <a:cubicBezTo>
                    <a:pt x="2061" y="2040"/>
                    <a:pt x="2065" y="2040"/>
                    <a:pt x="2069" y="2042"/>
                  </a:cubicBezTo>
                  <a:cubicBezTo>
                    <a:pt x="2089" y="2045"/>
                    <a:pt x="2092" y="2044"/>
                    <a:pt x="2090" y="2047"/>
                  </a:cubicBezTo>
                  <a:cubicBezTo>
                    <a:pt x="2039" y="2050"/>
                    <a:pt x="2025" y="2060"/>
                    <a:pt x="2012" y="2057"/>
                  </a:cubicBezTo>
                  <a:cubicBezTo>
                    <a:pt x="1987" y="2061"/>
                    <a:pt x="1980" y="2066"/>
                    <a:pt x="1973" y="2065"/>
                  </a:cubicBezTo>
                  <a:cubicBezTo>
                    <a:pt x="1926" y="2080"/>
                    <a:pt x="1920" y="2077"/>
                    <a:pt x="1914" y="2080"/>
                  </a:cubicBezTo>
                  <a:cubicBezTo>
                    <a:pt x="1848" y="2084"/>
                    <a:pt x="1842" y="2084"/>
                    <a:pt x="1836" y="2084"/>
                  </a:cubicBezTo>
                  <a:cubicBezTo>
                    <a:pt x="1809" y="2083"/>
                    <a:pt x="1802" y="2084"/>
                    <a:pt x="1796" y="2081"/>
                  </a:cubicBezTo>
                  <a:cubicBezTo>
                    <a:pt x="1781" y="2083"/>
                    <a:pt x="1784" y="2084"/>
                    <a:pt x="1786" y="2087"/>
                  </a:cubicBezTo>
                  <a:cubicBezTo>
                    <a:pt x="1816" y="2091"/>
                    <a:pt x="1822" y="2088"/>
                    <a:pt x="1828" y="2091"/>
                  </a:cubicBezTo>
                  <a:cubicBezTo>
                    <a:pt x="1850" y="2093"/>
                    <a:pt x="1855" y="2091"/>
                    <a:pt x="1860" y="2092"/>
                  </a:cubicBezTo>
                  <a:cubicBezTo>
                    <a:pt x="1880" y="2093"/>
                    <a:pt x="1882" y="2090"/>
                    <a:pt x="1885" y="2090"/>
                  </a:cubicBezTo>
                  <a:cubicBezTo>
                    <a:pt x="1905" y="2093"/>
                    <a:pt x="1908" y="2086"/>
                    <a:pt x="1911" y="2090"/>
                  </a:cubicBezTo>
                  <a:cubicBezTo>
                    <a:pt x="1936" y="2089"/>
                    <a:pt x="1929" y="2089"/>
                    <a:pt x="1925" y="2090"/>
                  </a:cubicBezTo>
                  <a:cubicBezTo>
                    <a:pt x="1905" y="2095"/>
                    <a:pt x="1902" y="2094"/>
                    <a:pt x="1900" y="2094"/>
                  </a:cubicBezTo>
                  <a:cubicBezTo>
                    <a:pt x="1830" y="2102"/>
                    <a:pt x="1814" y="2103"/>
                    <a:pt x="1798" y="2100"/>
                  </a:cubicBezTo>
                  <a:cubicBezTo>
                    <a:pt x="1757" y="2101"/>
                    <a:pt x="1753" y="2092"/>
                    <a:pt x="1748" y="2100"/>
                  </a:cubicBezTo>
                  <a:cubicBezTo>
                    <a:pt x="1799" y="2109"/>
                    <a:pt x="1804" y="2109"/>
                    <a:pt x="1810" y="2110"/>
                  </a:cubicBezTo>
                  <a:cubicBezTo>
                    <a:pt x="1851" y="2110"/>
                    <a:pt x="1853" y="2109"/>
                    <a:pt x="1856" y="2110"/>
                  </a:cubicBezTo>
                  <a:cubicBezTo>
                    <a:pt x="1890" y="2107"/>
                    <a:pt x="1892" y="2108"/>
                    <a:pt x="1895" y="2105"/>
                  </a:cubicBezTo>
                  <a:cubicBezTo>
                    <a:pt x="1913" y="2105"/>
                    <a:pt x="1916" y="2100"/>
                    <a:pt x="1918" y="2102"/>
                  </a:cubicBezTo>
                  <a:cubicBezTo>
                    <a:pt x="1977" y="2083"/>
                    <a:pt x="1987" y="2085"/>
                    <a:pt x="1999" y="2078"/>
                  </a:cubicBezTo>
                  <a:cubicBezTo>
                    <a:pt x="2053" y="2068"/>
                    <a:pt x="2058" y="2069"/>
                    <a:pt x="2064" y="2070"/>
                  </a:cubicBezTo>
                  <a:cubicBezTo>
                    <a:pt x="2099" y="2065"/>
                    <a:pt x="2102" y="2065"/>
                    <a:pt x="2104" y="2066"/>
                  </a:cubicBezTo>
                  <a:cubicBezTo>
                    <a:pt x="2123" y="2069"/>
                    <a:pt x="2131" y="2064"/>
                    <a:pt x="2127" y="2069"/>
                  </a:cubicBezTo>
                  <a:cubicBezTo>
                    <a:pt x="2075" y="2080"/>
                    <a:pt x="2071" y="2079"/>
                    <a:pt x="2067" y="2079"/>
                  </a:cubicBezTo>
                  <a:cubicBezTo>
                    <a:pt x="2020" y="2094"/>
                    <a:pt x="2011" y="2100"/>
                    <a:pt x="2002" y="2098"/>
                  </a:cubicBezTo>
                  <a:cubicBezTo>
                    <a:pt x="1963" y="2116"/>
                    <a:pt x="1959" y="2109"/>
                    <a:pt x="1954" y="2116"/>
                  </a:cubicBezTo>
                  <a:cubicBezTo>
                    <a:pt x="1851" y="2138"/>
                    <a:pt x="1844" y="2132"/>
                    <a:pt x="1836" y="2136"/>
                  </a:cubicBezTo>
                  <a:cubicBezTo>
                    <a:pt x="1826" y="2142"/>
                    <a:pt x="1836" y="2142"/>
                    <a:pt x="1846" y="2142"/>
                  </a:cubicBezTo>
                  <a:cubicBezTo>
                    <a:pt x="1867" y="2140"/>
                    <a:pt x="1872" y="2144"/>
                    <a:pt x="1877" y="2141"/>
                  </a:cubicBezTo>
                  <a:cubicBezTo>
                    <a:pt x="1913" y="2139"/>
                    <a:pt x="1919" y="2132"/>
                    <a:pt x="1924" y="2134"/>
                  </a:cubicBezTo>
                  <a:cubicBezTo>
                    <a:pt x="1959" y="2125"/>
                    <a:pt x="1964" y="2124"/>
                    <a:pt x="1970" y="2120"/>
                  </a:cubicBezTo>
                  <a:cubicBezTo>
                    <a:pt x="2007" y="2106"/>
                    <a:pt x="2013" y="2108"/>
                    <a:pt x="2020" y="2105"/>
                  </a:cubicBezTo>
                  <a:cubicBezTo>
                    <a:pt x="2040" y="2100"/>
                    <a:pt x="2044" y="2093"/>
                    <a:pt x="2047" y="2096"/>
                  </a:cubicBezTo>
                  <a:cubicBezTo>
                    <a:pt x="2086" y="2089"/>
                    <a:pt x="2094" y="2082"/>
                    <a:pt x="2100" y="2084"/>
                  </a:cubicBezTo>
                  <a:cubicBezTo>
                    <a:pt x="2135" y="2086"/>
                    <a:pt x="2139" y="2077"/>
                    <a:pt x="2142" y="2079"/>
                  </a:cubicBezTo>
                  <a:cubicBezTo>
                    <a:pt x="2159" y="2083"/>
                    <a:pt x="2154" y="2082"/>
                    <a:pt x="2150" y="2081"/>
                  </a:cubicBezTo>
                  <a:cubicBezTo>
                    <a:pt x="2117" y="2084"/>
                    <a:pt x="2111" y="2088"/>
                    <a:pt x="2106" y="2088"/>
                  </a:cubicBezTo>
                  <a:cubicBezTo>
                    <a:pt x="2041" y="2104"/>
                    <a:pt x="2035" y="2114"/>
                    <a:pt x="2030" y="2111"/>
                  </a:cubicBezTo>
                  <a:cubicBezTo>
                    <a:pt x="1993" y="2122"/>
                    <a:pt x="1991" y="2126"/>
                    <a:pt x="1991" y="2128"/>
                  </a:cubicBezTo>
                  <a:cubicBezTo>
                    <a:pt x="1972" y="2138"/>
                    <a:pt x="1964" y="2127"/>
                    <a:pt x="1967" y="2134"/>
                  </a:cubicBezTo>
                  <a:cubicBezTo>
                    <a:pt x="1927" y="2146"/>
                    <a:pt x="1921" y="2143"/>
                    <a:pt x="1915" y="2148"/>
                  </a:cubicBezTo>
                  <a:cubicBezTo>
                    <a:pt x="1877" y="2147"/>
                    <a:pt x="1871" y="2154"/>
                    <a:pt x="1865" y="2154"/>
                  </a:cubicBezTo>
                  <a:cubicBezTo>
                    <a:pt x="1843" y="2149"/>
                    <a:pt x="1837" y="2158"/>
                    <a:pt x="1831" y="2151"/>
                  </a:cubicBezTo>
                  <a:cubicBezTo>
                    <a:pt x="1792" y="2150"/>
                    <a:pt x="1787" y="2142"/>
                    <a:pt x="1781" y="2146"/>
                  </a:cubicBezTo>
                  <a:cubicBezTo>
                    <a:pt x="1821" y="2158"/>
                    <a:pt x="1829" y="2160"/>
                    <a:pt x="1837" y="2160"/>
                  </a:cubicBezTo>
                  <a:cubicBezTo>
                    <a:pt x="1845" y="2160"/>
                    <a:pt x="1845" y="2160"/>
                    <a:pt x="1845" y="2160"/>
                  </a:cubicBezTo>
                  <a:cubicBezTo>
                    <a:pt x="1917" y="2153"/>
                    <a:pt x="1922" y="2158"/>
                    <a:pt x="1927" y="2152"/>
                  </a:cubicBezTo>
                  <a:cubicBezTo>
                    <a:pt x="1990" y="2138"/>
                    <a:pt x="2001" y="2131"/>
                    <a:pt x="2012" y="2129"/>
                  </a:cubicBezTo>
                  <a:cubicBezTo>
                    <a:pt x="2062" y="2106"/>
                    <a:pt x="2075" y="2111"/>
                    <a:pt x="2090" y="2102"/>
                  </a:cubicBezTo>
                  <a:cubicBezTo>
                    <a:pt x="2139" y="2090"/>
                    <a:pt x="2145" y="2096"/>
                    <a:pt x="2152" y="2091"/>
                  </a:cubicBezTo>
                  <a:cubicBezTo>
                    <a:pt x="2188" y="2096"/>
                    <a:pt x="2192" y="2094"/>
                    <a:pt x="2195" y="2094"/>
                  </a:cubicBezTo>
                  <a:cubicBezTo>
                    <a:pt x="2212" y="2100"/>
                    <a:pt x="2215" y="2098"/>
                    <a:pt x="2213" y="2101"/>
                  </a:cubicBezTo>
                  <a:cubicBezTo>
                    <a:pt x="2155" y="2109"/>
                    <a:pt x="2152" y="2110"/>
                    <a:pt x="2148" y="2109"/>
                  </a:cubicBezTo>
                  <a:cubicBezTo>
                    <a:pt x="2095" y="2129"/>
                    <a:pt x="2087" y="2129"/>
                    <a:pt x="2080" y="2134"/>
                  </a:cubicBezTo>
                  <a:cubicBezTo>
                    <a:pt x="2050" y="2142"/>
                    <a:pt x="2042" y="2150"/>
                    <a:pt x="2034" y="2151"/>
                  </a:cubicBezTo>
                  <a:cubicBezTo>
                    <a:pt x="2014" y="2160"/>
                    <a:pt x="2014" y="2160"/>
                    <a:pt x="2013" y="2160"/>
                  </a:cubicBezTo>
                  <a:cubicBezTo>
                    <a:pt x="2054" y="2153"/>
                    <a:pt x="2064" y="2154"/>
                    <a:pt x="2074" y="2148"/>
                  </a:cubicBezTo>
                  <a:cubicBezTo>
                    <a:pt x="2154" y="2114"/>
                    <a:pt x="2159" y="2123"/>
                    <a:pt x="2165" y="2115"/>
                  </a:cubicBezTo>
                  <a:cubicBezTo>
                    <a:pt x="2190" y="2117"/>
                    <a:pt x="2187" y="2113"/>
                    <a:pt x="2183" y="2119"/>
                  </a:cubicBezTo>
                  <a:cubicBezTo>
                    <a:pt x="2157" y="2125"/>
                    <a:pt x="2154" y="2123"/>
                    <a:pt x="2150" y="2125"/>
                  </a:cubicBezTo>
                  <a:cubicBezTo>
                    <a:pt x="2102" y="2142"/>
                    <a:pt x="2098" y="2146"/>
                    <a:pt x="2094" y="2147"/>
                  </a:cubicBezTo>
                  <a:cubicBezTo>
                    <a:pt x="2087" y="2160"/>
                    <a:pt x="2087" y="2160"/>
                    <a:pt x="2087" y="2160"/>
                  </a:cubicBezTo>
                  <a:cubicBezTo>
                    <a:pt x="2130" y="2147"/>
                    <a:pt x="2134" y="2139"/>
                    <a:pt x="2138" y="2141"/>
                  </a:cubicBezTo>
                  <a:cubicBezTo>
                    <a:pt x="2207" y="2127"/>
                    <a:pt x="2211" y="2122"/>
                    <a:pt x="2215" y="2123"/>
                  </a:cubicBezTo>
                  <a:cubicBezTo>
                    <a:pt x="2265" y="2131"/>
                    <a:pt x="2255" y="2136"/>
                    <a:pt x="2245" y="2134"/>
                  </a:cubicBezTo>
                  <a:cubicBezTo>
                    <a:pt x="2202" y="2144"/>
                    <a:pt x="2188" y="2144"/>
                    <a:pt x="2175" y="2150"/>
                  </a:cubicBezTo>
                  <a:cubicBezTo>
                    <a:pt x="2182" y="2158"/>
                    <a:pt x="2190" y="2154"/>
                    <a:pt x="2198" y="2153"/>
                  </a:cubicBezTo>
                  <a:cubicBezTo>
                    <a:pt x="2242" y="2147"/>
                    <a:pt x="2254" y="2144"/>
                    <a:pt x="2266" y="2142"/>
                  </a:cubicBezTo>
                  <a:cubicBezTo>
                    <a:pt x="2296" y="2149"/>
                    <a:pt x="2289" y="2141"/>
                    <a:pt x="2281" y="2149"/>
                  </a:cubicBezTo>
                  <a:cubicBezTo>
                    <a:pt x="2215" y="2160"/>
                    <a:pt x="2215" y="2160"/>
                    <a:pt x="2215" y="2160"/>
                  </a:cubicBezTo>
                  <a:cubicBezTo>
                    <a:pt x="2261" y="2163"/>
                    <a:pt x="2266" y="2158"/>
                    <a:pt x="2270" y="2159"/>
                  </a:cubicBezTo>
                  <a:cubicBezTo>
                    <a:pt x="2286" y="2157"/>
                    <a:pt x="2288" y="2158"/>
                    <a:pt x="2290" y="2159"/>
                  </a:cubicBezTo>
                  <a:cubicBezTo>
                    <a:pt x="2306" y="2159"/>
                    <a:pt x="2301" y="2160"/>
                    <a:pt x="2296" y="2159"/>
                  </a:cubicBezTo>
                  <a:cubicBezTo>
                    <a:pt x="2375" y="2159"/>
                    <a:pt x="2374" y="2158"/>
                    <a:pt x="2372" y="2157"/>
                  </a:cubicBezTo>
                  <a:cubicBezTo>
                    <a:pt x="2357" y="2145"/>
                    <a:pt x="2353" y="2143"/>
                    <a:pt x="2349" y="2136"/>
                  </a:cubicBezTo>
                  <a:cubicBezTo>
                    <a:pt x="2334" y="2103"/>
                    <a:pt x="2327" y="2099"/>
                    <a:pt x="2325" y="2096"/>
                  </a:cubicBezTo>
                  <a:cubicBezTo>
                    <a:pt x="2312" y="2069"/>
                    <a:pt x="2309" y="2062"/>
                    <a:pt x="2306" y="2055"/>
                  </a:cubicBezTo>
                  <a:cubicBezTo>
                    <a:pt x="2290" y="2013"/>
                    <a:pt x="2286" y="2009"/>
                    <a:pt x="2286" y="2006"/>
                  </a:cubicBezTo>
                  <a:cubicBezTo>
                    <a:pt x="2276" y="1972"/>
                    <a:pt x="2269" y="1966"/>
                    <a:pt x="2269" y="1960"/>
                  </a:cubicBezTo>
                  <a:cubicBezTo>
                    <a:pt x="2205" y="1870"/>
                    <a:pt x="2206" y="1871"/>
                    <a:pt x="2207" y="1872"/>
                  </a:cubicBezTo>
                  <a:cubicBezTo>
                    <a:pt x="2252" y="1922"/>
                    <a:pt x="2262" y="1928"/>
                    <a:pt x="2273" y="1948"/>
                  </a:cubicBezTo>
                  <a:cubicBezTo>
                    <a:pt x="2301" y="2003"/>
                    <a:pt x="2306" y="2005"/>
                    <a:pt x="2308" y="2010"/>
                  </a:cubicBezTo>
                  <a:cubicBezTo>
                    <a:pt x="2314" y="2029"/>
                    <a:pt x="2321" y="2036"/>
                    <a:pt x="2322" y="2043"/>
                  </a:cubicBezTo>
                  <a:cubicBezTo>
                    <a:pt x="2355" y="2106"/>
                    <a:pt x="2363" y="2126"/>
                    <a:pt x="2374" y="2146"/>
                  </a:cubicBezTo>
                  <a:cubicBezTo>
                    <a:pt x="2399" y="2160"/>
                    <a:pt x="2399" y="2160"/>
                    <a:pt x="2399" y="2160"/>
                  </a:cubicBezTo>
                  <a:close/>
                  <a:moveTo>
                    <a:pt x="1838" y="1827"/>
                  </a:moveTo>
                  <a:cubicBezTo>
                    <a:pt x="1845" y="1821"/>
                    <a:pt x="1845" y="1838"/>
                    <a:pt x="1854" y="1842"/>
                  </a:cubicBezTo>
                  <a:cubicBezTo>
                    <a:pt x="1845" y="1846"/>
                    <a:pt x="1846" y="1833"/>
                    <a:pt x="1838" y="1827"/>
                  </a:cubicBezTo>
                  <a:close/>
                  <a:moveTo>
                    <a:pt x="1853" y="1848"/>
                  </a:moveTo>
                  <a:cubicBezTo>
                    <a:pt x="1859" y="1847"/>
                    <a:pt x="1862" y="1858"/>
                    <a:pt x="1865" y="1862"/>
                  </a:cubicBezTo>
                  <a:cubicBezTo>
                    <a:pt x="1859" y="1863"/>
                    <a:pt x="1856" y="1852"/>
                    <a:pt x="1853" y="1848"/>
                  </a:cubicBezTo>
                  <a:close/>
                  <a:moveTo>
                    <a:pt x="1645" y="1869"/>
                  </a:moveTo>
                  <a:cubicBezTo>
                    <a:pt x="1648" y="1868"/>
                    <a:pt x="1651" y="1869"/>
                    <a:pt x="1654" y="1872"/>
                  </a:cubicBezTo>
                  <a:cubicBezTo>
                    <a:pt x="1650" y="1878"/>
                    <a:pt x="1648" y="1871"/>
                    <a:pt x="1645" y="1869"/>
                  </a:cubicBezTo>
                  <a:close/>
                  <a:moveTo>
                    <a:pt x="1907" y="1920"/>
                  </a:moveTo>
                  <a:cubicBezTo>
                    <a:pt x="1903" y="1914"/>
                    <a:pt x="1899" y="1920"/>
                    <a:pt x="1895" y="1916"/>
                  </a:cubicBezTo>
                  <a:cubicBezTo>
                    <a:pt x="1841" y="1913"/>
                    <a:pt x="1839" y="1913"/>
                    <a:pt x="1836" y="1915"/>
                  </a:cubicBezTo>
                  <a:cubicBezTo>
                    <a:pt x="1810" y="1916"/>
                    <a:pt x="1803" y="1912"/>
                    <a:pt x="1795" y="1914"/>
                  </a:cubicBezTo>
                  <a:cubicBezTo>
                    <a:pt x="1766" y="1908"/>
                    <a:pt x="1762" y="1912"/>
                    <a:pt x="1758" y="1909"/>
                  </a:cubicBezTo>
                  <a:cubicBezTo>
                    <a:pt x="1719" y="1899"/>
                    <a:pt x="1715" y="1899"/>
                    <a:pt x="1711" y="1898"/>
                  </a:cubicBezTo>
                  <a:cubicBezTo>
                    <a:pt x="1659" y="1869"/>
                    <a:pt x="1662" y="1879"/>
                    <a:pt x="1666" y="1876"/>
                  </a:cubicBezTo>
                  <a:cubicBezTo>
                    <a:pt x="1713" y="1885"/>
                    <a:pt x="1732" y="1891"/>
                    <a:pt x="1751" y="1894"/>
                  </a:cubicBezTo>
                  <a:cubicBezTo>
                    <a:pt x="1785" y="1897"/>
                    <a:pt x="1790" y="1895"/>
                    <a:pt x="1794" y="1900"/>
                  </a:cubicBezTo>
                  <a:cubicBezTo>
                    <a:pt x="1828" y="1901"/>
                    <a:pt x="1832" y="1905"/>
                    <a:pt x="1837" y="1903"/>
                  </a:cubicBezTo>
                  <a:cubicBezTo>
                    <a:pt x="1870" y="1907"/>
                    <a:pt x="1875" y="1907"/>
                    <a:pt x="1880" y="1906"/>
                  </a:cubicBezTo>
                  <a:cubicBezTo>
                    <a:pt x="1899" y="1909"/>
                    <a:pt x="1903" y="1916"/>
                    <a:pt x="1908" y="1914"/>
                  </a:cubicBezTo>
                  <a:cubicBezTo>
                    <a:pt x="1916" y="1920"/>
                    <a:pt x="1912" y="1920"/>
                    <a:pt x="1907" y="1920"/>
                  </a:cubicBezTo>
                  <a:close/>
                  <a:moveTo>
                    <a:pt x="1952" y="1945"/>
                  </a:moveTo>
                  <a:cubicBezTo>
                    <a:pt x="1949" y="1940"/>
                    <a:pt x="1958" y="1939"/>
                    <a:pt x="1960" y="1944"/>
                  </a:cubicBezTo>
                  <a:cubicBezTo>
                    <a:pt x="1957" y="1945"/>
                    <a:pt x="1955" y="1943"/>
                    <a:pt x="1952" y="1945"/>
                  </a:cubicBezTo>
                  <a:close/>
                  <a:moveTo>
                    <a:pt x="2090" y="2033"/>
                  </a:moveTo>
                  <a:cubicBezTo>
                    <a:pt x="2094" y="2028"/>
                    <a:pt x="2097" y="2030"/>
                    <a:pt x="2100" y="2035"/>
                  </a:cubicBezTo>
                  <a:cubicBezTo>
                    <a:pt x="2097" y="2036"/>
                    <a:pt x="2093" y="2037"/>
                    <a:pt x="2090" y="2033"/>
                  </a:cubicBezTo>
                  <a:close/>
                  <a:moveTo>
                    <a:pt x="2417" y="2149"/>
                  </a:moveTo>
                  <a:cubicBezTo>
                    <a:pt x="2411" y="2141"/>
                    <a:pt x="2408" y="2133"/>
                    <a:pt x="2399" y="2124"/>
                  </a:cubicBezTo>
                  <a:cubicBezTo>
                    <a:pt x="2394" y="2113"/>
                    <a:pt x="2388" y="2102"/>
                    <a:pt x="2378" y="2090"/>
                  </a:cubicBezTo>
                  <a:cubicBezTo>
                    <a:pt x="2363" y="2061"/>
                    <a:pt x="2346" y="2031"/>
                    <a:pt x="2331" y="2001"/>
                  </a:cubicBezTo>
                  <a:cubicBezTo>
                    <a:pt x="2317" y="1971"/>
                    <a:pt x="2296" y="1941"/>
                    <a:pt x="2279" y="1911"/>
                  </a:cubicBezTo>
                  <a:cubicBezTo>
                    <a:pt x="2267" y="1900"/>
                    <a:pt x="2264" y="1893"/>
                    <a:pt x="2254" y="1886"/>
                  </a:cubicBezTo>
                  <a:cubicBezTo>
                    <a:pt x="2256" y="1883"/>
                    <a:pt x="2252" y="1884"/>
                    <a:pt x="2250" y="1881"/>
                  </a:cubicBezTo>
                  <a:cubicBezTo>
                    <a:pt x="2252" y="1878"/>
                    <a:pt x="2248" y="1876"/>
                    <a:pt x="2245" y="1876"/>
                  </a:cubicBezTo>
                  <a:cubicBezTo>
                    <a:pt x="2243" y="1872"/>
                    <a:pt x="2240" y="1865"/>
                    <a:pt x="2234" y="1869"/>
                  </a:cubicBezTo>
                  <a:cubicBezTo>
                    <a:pt x="2240" y="1873"/>
                    <a:pt x="2249" y="1891"/>
                    <a:pt x="2260" y="1896"/>
                  </a:cubicBezTo>
                  <a:cubicBezTo>
                    <a:pt x="2256" y="1900"/>
                    <a:pt x="2266" y="1904"/>
                    <a:pt x="2268" y="1909"/>
                  </a:cubicBezTo>
                  <a:cubicBezTo>
                    <a:pt x="2270" y="1913"/>
                    <a:pt x="2272" y="1918"/>
                    <a:pt x="2278" y="1923"/>
                  </a:cubicBezTo>
                  <a:cubicBezTo>
                    <a:pt x="2281" y="1932"/>
                    <a:pt x="2290" y="1941"/>
                    <a:pt x="2293" y="1950"/>
                  </a:cubicBezTo>
                  <a:cubicBezTo>
                    <a:pt x="2303" y="1969"/>
                    <a:pt x="2315" y="1987"/>
                    <a:pt x="2323" y="2005"/>
                  </a:cubicBezTo>
                  <a:cubicBezTo>
                    <a:pt x="2330" y="2014"/>
                    <a:pt x="2329" y="2023"/>
                    <a:pt x="2339" y="2032"/>
                  </a:cubicBezTo>
                  <a:cubicBezTo>
                    <a:pt x="2337" y="2041"/>
                    <a:pt x="2350" y="2051"/>
                    <a:pt x="2351" y="2059"/>
                  </a:cubicBezTo>
                  <a:cubicBezTo>
                    <a:pt x="2360" y="2069"/>
                    <a:pt x="2357" y="2077"/>
                    <a:pt x="2366" y="2087"/>
                  </a:cubicBezTo>
                  <a:cubicBezTo>
                    <a:pt x="2369" y="2096"/>
                    <a:pt x="2375" y="2105"/>
                    <a:pt x="2384" y="2114"/>
                  </a:cubicBezTo>
                  <a:cubicBezTo>
                    <a:pt x="2385" y="2119"/>
                    <a:pt x="2391" y="2125"/>
                    <a:pt x="2392" y="2130"/>
                  </a:cubicBezTo>
                  <a:cubicBezTo>
                    <a:pt x="2395" y="2133"/>
                    <a:pt x="2397" y="2136"/>
                    <a:pt x="2399" y="2138"/>
                  </a:cubicBezTo>
                  <a:cubicBezTo>
                    <a:pt x="2394" y="2141"/>
                    <a:pt x="2407" y="2145"/>
                    <a:pt x="2402" y="2148"/>
                  </a:cubicBezTo>
                  <a:cubicBezTo>
                    <a:pt x="2408" y="2151"/>
                    <a:pt x="2412" y="2156"/>
                    <a:pt x="2415" y="2160"/>
                  </a:cubicBezTo>
                  <a:cubicBezTo>
                    <a:pt x="2426" y="2160"/>
                    <a:pt x="2426" y="2160"/>
                    <a:pt x="2426" y="2160"/>
                  </a:cubicBezTo>
                  <a:cubicBezTo>
                    <a:pt x="2424" y="2157"/>
                    <a:pt x="2423" y="2154"/>
                    <a:pt x="2417" y="2149"/>
                  </a:cubicBezTo>
                  <a:close/>
                  <a:moveTo>
                    <a:pt x="2465" y="2104"/>
                  </a:moveTo>
                  <a:cubicBezTo>
                    <a:pt x="2451" y="2090"/>
                    <a:pt x="2446" y="2076"/>
                    <a:pt x="2434" y="2062"/>
                  </a:cubicBezTo>
                  <a:cubicBezTo>
                    <a:pt x="2436" y="2059"/>
                    <a:pt x="2432" y="2056"/>
                    <a:pt x="2430" y="2054"/>
                  </a:cubicBezTo>
                  <a:cubicBezTo>
                    <a:pt x="2431" y="2051"/>
                    <a:pt x="2431" y="2049"/>
                    <a:pt x="2429" y="2046"/>
                  </a:cubicBezTo>
                  <a:cubicBezTo>
                    <a:pt x="2418" y="2032"/>
                    <a:pt x="2414" y="2018"/>
                    <a:pt x="2404" y="2004"/>
                  </a:cubicBezTo>
                  <a:cubicBezTo>
                    <a:pt x="2409" y="2001"/>
                    <a:pt x="2396" y="1997"/>
                    <a:pt x="2401" y="1995"/>
                  </a:cubicBezTo>
                  <a:cubicBezTo>
                    <a:pt x="2400" y="1991"/>
                    <a:pt x="2391" y="1987"/>
                    <a:pt x="2394" y="1983"/>
                  </a:cubicBezTo>
                  <a:cubicBezTo>
                    <a:pt x="2387" y="1978"/>
                    <a:pt x="2388" y="1966"/>
                    <a:pt x="2379" y="1965"/>
                  </a:cubicBezTo>
                  <a:cubicBezTo>
                    <a:pt x="2380" y="1970"/>
                    <a:pt x="2383" y="1973"/>
                    <a:pt x="2390" y="1982"/>
                  </a:cubicBezTo>
                  <a:cubicBezTo>
                    <a:pt x="2391" y="1985"/>
                    <a:pt x="2386" y="1987"/>
                    <a:pt x="2392" y="1991"/>
                  </a:cubicBezTo>
                  <a:cubicBezTo>
                    <a:pt x="2393" y="1994"/>
                    <a:pt x="2394" y="1997"/>
                    <a:pt x="2398" y="2001"/>
                  </a:cubicBezTo>
                  <a:cubicBezTo>
                    <a:pt x="2397" y="2007"/>
                    <a:pt x="2405" y="2015"/>
                    <a:pt x="2404" y="2021"/>
                  </a:cubicBezTo>
                  <a:cubicBezTo>
                    <a:pt x="2410" y="2025"/>
                    <a:pt x="2406" y="2027"/>
                    <a:pt x="2410" y="2031"/>
                  </a:cubicBezTo>
                  <a:cubicBezTo>
                    <a:pt x="2411" y="2035"/>
                    <a:pt x="2415" y="2038"/>
                    <a:pt x="2414" y="2042"/>
                  </a:cubicBezTo>
                  <a:cubicBezTo>
                    <a:pt x="2419" y="2045"/>
                    <a:pt x="2415" y="2048"/>
                    <a:pt x="2419" y="2051"/>
                  </a:cubicBezTo>
                  <a:cubicBezTo>
                    <a:pt x="2417" y="2055"/>
                    <a:pt x="2426" y="2059"/>
                    <a:pt x="2423" y="2063"/>
                  </a:cubicBezTo>
                  <a:cubicBezTo>
                    <a:pt x="2436" y="2077"/>
                    <a:pt x="2436" y="2084"/>
                    <a:pt x="2450" y="2100"/>
                  </a:cubicBezTo>
                  <a:cubicBezTo>
                    <a:pt x="2458" y="2115"/>
                    <a:pt x="2467" y="2122"/>
                    <a:pt x="2475" y="2139"/>
                  </a:cubicBezTo>
                  <a:cubicBezTo>
                    <a:pt x="2483" y="2146"/>
                    <a:pt x="2487" y="2153"/>
                    <a:pt x="2492" y="2160"/>
                  </a:cubicBezTo>
                  <a:cubicBezTo>
                    <a:pt x="2505" y="2160"/>
                    <a:pt x="2505" y="2160"/>
                    <a:pt x="2505" y="2160"/>
                  </a:cubicBezTo>
                  <a:cubicBezTo>
                    <a:pt x="2497" y="2148"/>
                    <a:pt x="2487" y="2136"/>
                    <a:pt x="2476" y="2123"/>
                  </a:cubicBezTo>
                  <a:cubicBezTo>
                    <a:pt x="2472" y="2113"/>
                    <a:pt x="2469" y="2112"/>
                    <a:pt x="2465" y="2104"/>
                  </a:cubicBezTo>
                  <a:close/>
                  <a:moveTo>
                    <a:pt x="2502" y="2123"/>
                  </a:moveTo>
                  <a:cubicBezTo>
                    <a:pt x="2499" y="2119"/>
                    <a:pt x="2495" y="2114"/>
                    <a:pt x="2496" y="2109"/>
                  </a:cubicBezTo>
                  <a:cubicBezTo>
                    <a:pt x="2486" y="2106"/>
                    <a:pt x="2483" y="2091"/>
                    <a:pt x="2476" y="2083"/>
                  </a:cubicBezTo>
                  <a:cubicBezTo>
                    <a:pt x="2468" y="2080"/>
                    <a:pt x="2477" y="2070"/>
                    <a:pt x="2469" y="2072"/>
                  </a:cubicBezTo>
                  <a:cubicBezTo>
                    <a:pt x="2468" y="2067"/>
                    <a:pt x="2461" y="2062"/>
                    <a:pt x="2462" y="2057"/>
                  </a:cubicBezTo>
                  <a:cubicBezTo>
                    <a:pt x="2451" y="2047"/>
                    <a:pt x="2455" y="2038"/>
                    <a:pt x="2442" y="2028"/>
                  </a:cubicBezTo>
                  <a:cubicBezTo>
                    <a:pt x="2445" y="2023"/>
                    <a:pt x="2435" y="2018"/>
                    <a:pt x="2437" y="2013"/>
                  </a:cubicBezTo>
                  <a:cubicBezTo>
                    <a:pt x="2431" y="2007"/>
                    <a:pt x="2433" y="2002"/>
                    <a:pt x="2426" y="1996"/>
                  </a:cubicBezTo>
                  <a:cubicBezTo>
                    <a:pt x="2421" y="1985"/>
                    <a:pt x="2413" y="1974"/>
                    <a:pt x="2408" y="1963"/>
                  </a:cubicBezTo>
                  <a:cubicBezTo>
                    <a:pt x="2397" y="1949"/>
                    <a:pt x="2387" y="1934"/>
                    <a:pt x="2377" y="1920"/>
                  </a:cubicBezTo>
                  <a:cubicBezTo>
                    <a:pt x="2366" y="1914"/>
                    <a:pt x="2356" y="1898"/>
                    <a:pt x="2345" y="1887"/>
                  </a:cubicBezTo>
                  <a:cubicBezTo>
                    <a:pt x="2340" y="1882"/>
                    <a:pt x="2335" y="1882"/>
                    <a:pt x="2331" y="1874"/>
                  </a:cubicBezTo>
                  <a:cubicBezTo>
                    <a:pt x="2328" y="1871"/>
                    <a:pt x="2326" y="1869"/>
                    <a:pt x="2323" y="1866"/>
                  </a:cubicBezTo>
                  <a:cubicBezTo>
                    <a:pt x="2320" y="1870"/>
                    <a:pt x="2318" y="1858"/>
                    <a:pt x="2314" y="1865"/>
                  </a:cubicBezTo>
                  <a:cubicBezTo>
                    <a:pt x="2322" y="1870"/>
                    <a:pt x="2330" y="1882"/>
                    <a:pt x="2342" y="1890"/>
                  </a:cubicBezTo>
                  <a:cubicBezTo>
                    <a:pt x="2350" y="1903"/>
                    <a:pt x="2356" y="1909"/>
                    <a:pt x="2368" y="1920"/>
                  </a:cubicBezTo>
                  <a:cubicBezTo>
                    <a:pt x="2377" y="1936"/>
                    <a:pt x="2393" y="1953"/>
                    <a:pt x="2403" y="1970"/>
                  </a:cubicBezTo>
                  <a:cubicBezTo>
                    <a:pt x="2408" y="1979"/>
                    <a:pt x="2409" y="1987"/>
                    <a:pt x="2417" y="1996"/>
                  </a:cubicBezTo>
                  <a:cubicBezTo>
                    <a:pt x="2417" y="2004"/>
                    <a:pt x="2428" y="2013"/>
                    <a:pt x="2427" y="2021"/>
                  </a:cubicBezTo>
                  <a:cubicBezTo>
                    <a:pt x="2443" y="2039"/>
                    <a:pt x="2447" y="2055"/>
                    <a:pt x="2458" y="2073"/>
                  </a:cubicBezTo>
                  <a:cubicBezTo>
                    <a:pt x="2467" y="2083"/>
                    <a:pt x="2472" y="2093"/>
                    <a:pt x="2476" y="2103"/>
                  </a:cubicBezTo>
                  <a:cubicBezTo>
                    <a:pt x="2482" y="2104"/>
                    <a:pt x="2478" y="2105"/>
                    <a:pt x="2482" y="2110"/>
                  </a:cubicBezTo>
                  <a:cubicBezTo>
                    <a:pt x="2485" y="2114"/>
                    <a:pt x="2489" y="2117"/>
                    <a:pt x="2489" y="2121"/>
                  </a:cubicBezTo>
                  <a:cubicBezTo>
                    <a:pt x="2497" y="2124"/>
                    <a:pt x="2495" y="2133"/>
                    <a:pt x="2503" y="2141"/>
                  </a:cubicBezTo>
                  <a:cubicBezTo>
                    <a:pt x="2509" y="2149"/>
                    <a:pt x="2514" y="2154"/>
                    <a:pt x="2518" y="2160"/>
                  </a:cubicBezTo>
                  <a:cubicBezTo>
                    <a:pt x="2530" y="2160"/>
                    <a:pt x="2530" y="2160"/>
                    <a:pt x="2530" y="2160"/>
                  </a:cubicBezTo>
                  <a:cubicBezTo>
                    <a:pt x="2526" y="2154"/>
                    <a:pt x="2521" y="2148"/>
                    <a:pt x="2512" y="2138"/>
                  </a:cubicBezTo>
                  <a:cubicBezTo>
                    <a:pt x="2510" y="2133"/>
                    <a:pt x="2508" y="2129"/>
                    <a:pt x="2502" y="2123"/>
                  </a:cubicBezTo>
                  <a:close/>
                  <a:moveTo>
                    <a:pt x="2459" y="2153"/>
                  </a:moveTo>
                  <a:cubicBezTo>
                    <a:pt x="2456" y="2150"/>
                    <a:pt x="2453" y="2146"/>
                    <a:pt x="2450" y="2143"/>
                  </a:cubicBezTo>
                  <a:cubicBezTo>
                    <a:pt x="2404" y="2065"/>
                    <a:pt x="2403" y="2059"/>
                    <a:pt x="2396" y="2051"/>
                  </a:cubicBezTo>
                  <a:cubicBezTo>
                    <a:pt x="2391" y="2028"/>
                    <a:pt x="2382" y="2020"/>
                    <a:pt x="2383" y="2014"/>
                  </a:cubicBezTo>
                  <a:cubicBezTo>
                    <a:pt x="2360" y="1965"/>
                    <a:pt x="2355" y="1958"/>
                    <a:pt x="2352" y="1951"/>
                  </a:cubicBezTo>
                  <a:cubicBezTo>
                    <a:pt x="2320" y="1909"/>
                    <a:pt x="2322" y="1898"/>
                    <a:pt x="2315" y="1902"/>
                  </a:cubicBezTo>
                  <a:cubicBezTo>
                    <a:pt x="2370" y="2007"/>
                    <a:pt x="2371" y="2014"/>
                    <a:pt x="2375" y="2021"/>
                  </a:cubicBezTo>
                  <a:cubicBezTo>
                    <a:pt x="2381" y="2054"/>
                    <a:pt x="2386" y="2049"/>
                    <a:pt x="2380" y="2043"/>
                  </a:cubicBezTo>
                  <a:cubicBezTo>
                    <a:pt x="2364" y="1998"/>
                    <a:pt x="2352" y="1991"/>
                    <a:pt x="2352" y="1985"/>
                  </a:cubicBezTo>
                  <a:cubicBezTo>
                    <a:pt x="2344" y="1962"/>
                    <a:pt x="2339" y="1955"/>
                    <a:pt x="2338" y="1949"/>
                  </a:cubicBezTo>
                  <a:cubicBezTo>
                    <a:pt x="2301" y="1894"/>
                    <a:pt x="2293" y="1879"/>
                    <a:pt x="2277" y="1863"/>
                  </a:cubicBezTo>
                  <a:cubicBezTo>
                    <a:pt x="2297" y="1890"/>
                    <a:pt x="2298" y="1894"/>
                    <a:pt x="2298" y="1897"/>
                  </a:cubicBezTo>
                  <a:cubicBezTo>
                    <a:pt x="2316" y="1928"/>
                    <a:pt x="2325" y="1935"/>
                    <a:pt x="2326" y="1942"/>
                  </a:cubicBezTo>
                  <a:cubicBezTo>
                    <a:pt x="2339" y="1986"/>
                    <a:pt x="2353" y="1990"/>
                    <a:pt x="2347" y="1993"/>
                  </a:cubicBezTo>
                  <a:cubicBezTo>
                    <a:pt x="2365" y="2028"/>
                    <a:pt x="2361" y="2031"/>
                    <a:pt x="2366" y="2034"/>
                  </a:cubicBezTo>
                  <a:cubicBezTo>
                    <a:pt x="2377" y="2059"/>
                    <a:pt x="2381" y="2062"/>
                    <a:pt x="2380" y="2066"/>
                  </a:cubicBezTo>
                  <a:cubicBezTo>
                    <a:pt x="2394" y="2093"/>
                    <a:pt x="2399" y="2101"/>
                    <a:pt x="2403" y="2106"/>
                  </a:cubicBezTo>
                  <a:cubicBezTo>
                    <a:pt x="2413" y="2118"/>
                    <a:pt x="2409" y="2121"/>
                    <a:pt x="2414" y="2125"/>
                  </a:cubicBezTo>
                  <a:cubicBezTo>
                    <a:pt x="2438" y="2159"/>
                    <a:pt x="2439" y="2160"/>
                    <a:pt x="2440" y="2160"/>
                  </a:cubicBezTo>
                  <a:cubicBezTo>
                    <a:pt x="2460" y="2160"/>
                    <a:pt x="2462" y="2156"/>
                    <a:pt x="2459" y="2153"/>
                  </a:cubicBezTo>
                  <a:close/>
                  <a:moveTo>
                    <a:pt x="2392" y="2064"/>
                  </a:moveTo>
                  <a:cubicBezTo>
                    <a:pt x="2397" y="2062"/>
                    <a:pt x="2399" y="2073"/>
                    <a:pt x="2400" y="2077"/>
                  </a:cubicBezTo>
                  <a:cubicBezTo>
                    <a:pt x="2396" y="2078"/>
                    <a:pt x="2394" y="2067"/>
                    <a:pt x="2392" y="2064"/>
                  </a:cubicBezTo>
                  <a:close/>
                  <a:moveTo>
                    <a:pt x="2400" y="2083"/>
                  </a:moveTo>
                  <a:cubicBezTo>
                    <a:pt x="2404" y="2080"/>
                    <a:pt x="2407" y="2089"/>
                    <a:pt x="2407" y="2091"/>
                  </a:cubicBezTo>
                  <a:cubicBezTo>
                    <a:pt x="2403" y="2094"/>
                    <a:pt x="2400" y="2084"/>
                    <a:pt x="2400" y="2083"/>
                  </a:cubicBezTo>
                  <a:close/>
                  <a:moveTo>
                    <a:pt x="2867" y="2097"/>
                  </a:moveTo>
                  <a:cubicBezTo>
                    <a:pt x="2845" y="2071"/>
                    <a:pt x="2822" y="2045"/>
                    <a:pt x="2800" y="2020"/>
                  </a:cubicBezTo>
                  <a:cubicBezTo>
                    <a:pt x="2787" y="2012"/>
                    <a:pt x="2781" y="1993"/>
                    <a:pt x="2766" y="1994"/>
                  </a:cubicBezTo>
                  <a:cubicBezTo>
                    <a:pt x="2774" y="1997"/>
                    <a:pt x="2780" y="2010"/>
                    <a:pt x="2788" y="2013"/>
                  </a:cubicBezTo>
                  <a:cubicBezTo>
                    <a:pt x="2796" y="2027"/>
                    <a:pt x="2804" y="2030"/>
                    <a:pt x="2812" y="2044"/>
                  </a:cubicBezTo>
                  <a:cubicBezTo>
                    <a:pt x="2818" y="2047"/>
                    <a:pt x="2818" y="2053"/>
                    <a:pt x="2826" y="2060"/>
                  </a:cubicBezTo>
                  <a:cubicBezTo>
                    <a:pt x="2834" y="2069"/>
                    <a:pt x="2831" y="2068"/>
                    <a:pt x="2838" y="2076"/>
                  </a:cubicBezTo>
                  <a:cubicBezTo>
                    <a:pt x="2848" y="2083"/>
                    <a:pt x="2851" y="2096"/>
                    <a:pt x="2861" y="2103"/>
                  </a:cubicBezTo>
                  <a:cubicBezTo>
                    <a:pt x="2860" y="2107"/>
                    <a:pt x="2863" y="2112"/>
                    <a:pt x="2868" y="2117"/>
                  </a:cubicBezTo>
                  <a:cubicBezTo>
                    <a:pt x="2866" y="2122"/>
                    <a:pt x="2875" y="2128"/>
                    <a:pt x="2873" y="2133"/>
                  </a:cubicBezTo>
                  <a:cubicBezTo>
                    <a:pt x="2880" y="2142"/>
                    <a:pt x="2886" y="2151"/>
                    <a:pt x="2891" y="2160"/>
                  </a:cubicBezTo>
                  <a:cubicBezTo>
                    <a:pt x="2902" y="2160"/>
                    <a:pt x="2902" y="2160"/>
                    <a:pt x="2902" y="2160"/>
                  </a:cubicBezTo>
                  <a:cubicBezTo>
                    <a:pt x="2900" y="2157"/>
                    <a:pt x="2899" y="2155"/>
                    <a:pt x="2898" y="2151"/>
                  </a:cubicBezTo>
                  <a:cubicBezTo>
                    <a:pt x="2882" y="2133"/>
                    <a:pt x="2878" y="2115"/>
                    <a:pt x="2867" y="2097"/>
                  </a:cubicBezTo>
                  <a:close/>
                  <a:moveTo>
                    <a:pt x="2925" y="2156"/>
                  </a:moveTo>
                  <a:cubicBezTo>
                    <a:pt x="2918" y="2156"/>
                    <a:pt x="2925" y="2151"/>
                    <a:pt x="2920" y="2147"/>
                  </a:cubicBezTo>
                  <a:cubicBezTo>
                    <a:pt x="2912" y="2136"/>
                    <a:pt x="2914" y="2134"/>
                    <a:pt x="2906" y="2124"/>
                  </a:cubicBezTo>
                  <a:cubicBezTo>
                    <a:pt x="2909" y="2121"/>
                    <a:pt x="2900" y="2116"/>
                    <a:pt x="2902" y="2113"/>
                  </a:cubicBezTo>
                  <a:cubicBezTo>
                    <a:pt x="2898" y="2109"/>
                    <a:pt x="2893" y="2104"/>
                    <a:pt x="2893" y="2100"/>
                  </a:cubicBezTo>
                  <a:cubicBezTo>
                    <a:pt x="2887" y="2091"/>
                    <a:pt x="2882" y="2083"/>
                    <a:pt x="2877" y="2074"/>
                  </a:cubicBezTo>
                  <a:cubicBezTo>
                    <a:pt x="2871" y="2068"/>
                    <a:pt x="2866" y="2062"/>
                    <a:pt x="2861" y="2056"/>
                  </a:cubicBezTo>
                  <a:cubicBezTo>
                    <a:pt x="2843" y="2043"/>
                    <a:pt x="2826" y="2021"/>
                    <a:pt x="2808" y="2009"/>
                  </a:cubicBezTo>
                  <a:cubicBezTo>
                    <a:pt x="2800" y="1999"/>
                    <a:pt x="2791" y="1996"/>
                    <a:pt x="2782" y="1986"/>
                  </a:cubicBezTo>
                  <a:cubicBezTo>
                    <a:pt x="2778" y="1981"/>
                    <a:pt x="2773" y="1984"/>
                    <a:pt x="2769" y="1977"/>
                  </a:cubicBezTo>
                  <a:cubicBezTo>
                    <a:pt x="2764" y="1972"/>
                    <a:pt x="2760" y="1969"/>
                    <a:pt x="2755" y="1969"/>
                  </a:cubicBezTo>
                  <a:cubicBezTo>
                    <a:pt x="2761" y="1976"/>
                    <a:pt x="2765" y="1974"/>
                    <a:pt x="2767" y="1982"/>
                  </a:cubicBezTo>
                  <a:cubicBezTo>
                    <a:pt x="2777" y="1985"/>
                    <a:pt x="2786" y="1998"/>
                    <a:pt x="2796" y="2006"/>
                  </a:cubicBezTo>
                  <a:cubicBezTo>
                    <a:pt x="2801" y="2013"/>
                    <a:pt x="2806" y="2014"/>
                    <a:pt x="2811" y="2019"/>
                  </a:cubicBezTo>
                  <a:cubicBezTo>
                    <a:pt x="2813" y="2021"/>
                    <a:pt x="2815" y="2025"/>
                    <a:pt x="2818" y="2024"/>
                  </a:cubicBezTo>
                  <a:cubicBezTo>
                    <a:pt x="2822" y="2026"/>
                    <a:pt x="2818" y="2034"/>
                    <a:pt x="2824" y="2031"/>
                  </a:cubicBezTo>
                  <a:cubicBezTo>
                    <a:pt x="2823" y="2036"/>
                    <a:pt x="2831" y="2036"/>
                    <a:pt x="2835" y="2044"/>
                  </a:cubicBezTo>
                  <a:cubicBezTo>
                    <a:pt x="2840" y="2050"/>
                    <a:pt x="2845" y="2054"/>
                    <a:pt x="2850" y="2057"/>
                  </a:cubicBezTo>
                  <a:cubicBezTo>
                    <a:pt x="2848" y="2060"/>
                    <a:pt x="2852" y="2062"/>
                    <a:pt x="2854" y="2062"/>
                  </a:cubicBezTo>
                  <a:cubicBezTo>
                    <a:pt x="2852" y="2065"/>
                    <a:pt x="2856" y="2067"/>
                    <a:pt x="2858" y="2067"/>
                  </a:cubicBezTo>
                  <a:cubicBezTo>
                    <a:pt x="2860" y="2072"/>
                    <a:pt x="2862" y="2074"/>
                    <a:pt x="2869" y="2078"/>
                  </a:cubicBezTo>
                  <a:cubicBezTo>
                    <a:pt x="2872" y="2087"/>
                    <a:pt x="2878" y="2097"/>
                    <a:pt x="2887" y="2106"/>
                  </a:cubicBezTo>
                  <a:cubicBezTo>
                    <a:pt x="2890" y="2112"/>
                    <a:pt x="2891" y="2117"/>
                    <a:pt x="2893" y="2123"/>
                  </a:cubicBezTo>
                  <a:cubicBezTo>
                    <a:pt x="2898" y="2120"/>
                    <a:pt x="2894" y="2128"/>
                    <a:pt x="2899" y="2130"/>
                  </a:cubicBezTo>
                  <a:cubicBezTo>
                    <a:pt x="2899" y="2136"/>
                    <a:pt x="2901" y="2132"/>
                    <a:pt x="2905" y="2136"/>
                  </a:cubicBezTo>
                  <a:cubicBezTo>
                    <a:pt x="2903" y="2142"/>
                    <a:pt x="2911" y="2148"/>
                    <a:pt x="2911" y="2154"/>
                  </a:cubicBezTo>
                  <a:cubicBezTo>
                    <a:pt x="2912" y="2159"/>
                    <a:pt x="2913" y="2156"/>
                    <a:pt x="2917" y="2160"/>
                  </a:cubicBezTo>
                  <a:cubicBezTo>
                    <a:pt x="2925" y="2160"/>
                    <a:pt x="2925" y="2160"/>
                    <a:pt x="2925" y="2160"/>
                  </a:cubicBezTo>
                  <a:cubicBezTo>
                    <a:pt x="2924" y="2159"/>
                    <a:pt x="2924" y="2158"/>
                    <a:pt x="2925" y="2156"/>
                  </a:cubicBezTo>
                  <a:close/>
                  <a:moveTo>
                    <a:pt x="2984" y="2151"/>
                  </a:moveTo>
                  <a:cubicBezTo>
                    <a:pt x="2976" y="2138"/>
                    <a:pt x="2972" y="2125"/>
                    <a:pt x="2965" y="2113"/>
                  </a:cubicBezTo>
                  <a:cubicBezTo>
                    <a:pt x="2944" y="2085"/>
                    <a:pt x="2929" y="2066"/>
                    <a:pt x="2911" y="2044"/>
                  </a:cubicBezTo>
                  <a:cubicBezTo>
                    <a:pt x="2902" y="2037"/>
                    <a:pt x="2893" y="2028"/>
                    <a:pt x="2883" y="2019"/>
                  </a:cubicBezTo>
                  <a:cubicBezTo>
                    <a:pt x="2880" y="2020"/>
                    <a:pt x="2876" y="2016"/>
                    <a:pt x="2873" y="2014"/>
                  </a:cubicBezTo>
                  <a:cubicBezTo>
                    <a:pt x="2869" y="2018"/>
                    <a:pt x="2866" y="2004"/>
                    <a:pt x="2862" y="2008"/>
                  </a:cubicBezTo>
                  <a:cubicBezTo>
                    <a:pt x="2855" y="2002"/>
                    <a:pt x="2848" y="1997"/>
                    <a:pt x="2840" y="1996"/>
                  </a:cubicBezTo>
                  <a:cubicBezTo>
                    <a:pt x="2833" y="1988"/>
                    <a:pt x="2825" y="1988"/>
                    <a:pt x="2818" y="1981"/>
                  </a:cubicBezTo>
                  <a:cubicBezTo>
                    <a:pt x="2810" y="1980"/>
                    <a:pt x="2804" y="1964"/>
                    <a:pt x="2795" y="1971"/>
                  </a:cubicBezTo>
                  <a:cubicBezTo>
                    <a:pt x="2804" y="1978"/>
                    <a:pt x="2812" y="1981"/>
                    <a:pt x="2820" y="1990"/>
                  </a:cubicBezTo>
                  <a:cubicBezTo>
                    <a:pt x="2825" y="1992"/>
                    <a:pt x="2829" y="1996"/>
                    <a:pt x="2834" y="1999"/>
                  </a:cubicBezTo>
                  <a:cubicBezTo>
                    <a:pt x="2839" y="1996"/>
                    <a:pt x="2842" y="2006"/>
                    <a:pt x="2847" y="2004"/>
                  </a:cubicBezTo>
                  <a:cubicBezTo>
                    <a:pt x="2855" y="2014"/>
                    <a:pt x="2864" y="2015"/>
                    <a:pt x="2872" y="2023"/>
                  </a:cubicBezTo>
                  <a:cubicBezTo>
                    <a:pt x="2875" y="2021"/>
                    <a:pt x="2877" y="2030"/>
                    <a:pt x="2883" y="2028"/>
                  </a:cubicBezTo>
                  <a:cubicBezTo>
                    <a:pt x="2887" y="2035"/>
                    <a:pt x="2891" y="2037"/>
                    <a:pt x="2896" y="2040"/>
                  </a:cubicBezTo>
                  <a:cubicBezTo>
                    <a:pt x="2900" y="2047"/>
                    <a:pt x="2906" y="2059"/>
                    <a:pt x="2917" y="2065"/>
                  </a:cubicBezTo>
                  <a:cubicBezTo>
                    <a:pt x="2915" y="2069"/>
                    <a:pt x="2925" y="2074"/>
                    <a:pt x="2927" y="2079"/>
                  </a:cubicBezTo>
                  <a:cubicBezTo>
                    <a:pt x="2932" y="2085"/>
                    <a:pt x="2937" y="2090"/>
                    <a:pt x="2942" y="2096"/>
                  </a:cubicBezTo>
                  <a:cubicBezTo>
                    <a:pt x="2944" y="2102"/>
                    <a:pt x="2950" y="2108"/>
                    <a:pt x="2956" y="2115"/>
                  </a:cubicBezTo>
                  <a:cubicBezTo>
                    <a:pt x="2959" y="2123"/>
                    <a:pt x="2963" y="2131"/>
                    <a:pt x="2968" y="2139"/>
                  </a:cubicBezTo>
                  <a:cubicBezTo>
                    <a:pt x="2967" y="2143"/>
                    <a:pt x="2972" y="2148"/>
                    <a:pt x="2973" y="2152"/>
                  </a:cubicBezTo>
                  <a:cubicBezTo>
                    <a:pt x="2974" y="2155"/>
                    <a:pt x="2977" y="2158"/>
                    <a:pt x="2978" y="2160"/>
                  </a:cubicBezTo>
                  <a:cubicBezTo>
                    <a:pt x="2986" y="2160"/>
                    <a:pt x="2986" y="2160"/>
                    <a:pt x="2986" y="2160"/>
                  </a:cubicBezTo>
                  <a:cubicBezTo>
                    <a:pt x="2985" y="2157"/>
                    <a:pt x="2984" y="2154"/>
                    <a:pt x="2984" y="2151"/>
                  </a:cubicBezTo>
                  <a:close/>
                  <a:moveTo>
                    <a:pt x="2933" y="2112"/>
                  </a:moveTo>
                  <a:cubicBezTo>
                    <a:pt x="2912" y="2088"/>
                    <a:pt x="2896" y="2065"/>
                    <a:pt x="2870" y="2037"/>
                  </a:cubicBezTo>
                  <a:cubicBezTo>
                    <a:pt x="2851" y="2023"/>
                    <a:pt x="2833" y="2005"/>
                    <a:pt x="2814" y="1993"/>
                  </a:cubicBezTo>
                  <a:cubicBezTo>
                    <a:pt x="2810" y="1987"/>
                    <a:pt x="2805" y="1991"/>
                    <a:pt x="2801" y="1984"/>
                  </a:cubicBezTo>
                  <a:cubicBezTo>
                    <a:pt x="2795" y="1984"/>
                    <a:pt x="2791" y="1977"/>
                    <a:pt x="2786" y="1977"/>
                  </a:cubicBezTo>
                  <a:cubicBezTo>
                    <a:pt x="2784" y="1975"/>
                    <a:pt x="2782" y="1974"/>
                    <a:pt x="2780" y="1974"/>
                  </a:cubicBezTo>
                  <a:cubicBezTo>
                    <a:pt x="2777" y="1971"/>
                    <a:pt x="2775" y="1967"/>
                    <a:pt x="2772" y="1968"/>
                  </a:cubicBezTo>
                  <a:cubicBezTo>
                    <a:pt x="2770" y="1966"/>
                    <a:pt x="2768" y="1962"/>
                    <a:pt x="2765" y="1963"/>
                  </a:cubicBezTo>
                  <a:cubicBezTo>
                    <a:pt x="2763" y="1960"/>
                    <a:pt x="2759" y="1961"/>
                    <a:pt x="2760" y="1965"/>
                  </a:cubicBezTo>
                  <a:cubicBezTo>
                    <a:pt x="2764" y="1964"/>
                    <a:pt x="2768" y="1967"/>
                    <a:pt x="2772" y="1972"/>
                  </a:cubicBezTo>
                  <a:cubicBezTo>
                    <a:pt x="2777" y="1974"/>
                    <a:pt x="2781" y="1979"/>
                    <a:pt x="2785" y="1980"/>
                  </a:cubicBezTo>
                  <a:cubicBezTo>
                    <a:pt x="2794" y="1986"/>
                    <a:pt x="2802" y="1990"/>
                    <a:pt x="2810" y="1999"/>
                  </a:cubicBezTo>
                  <a:cubicBezTo>
                    <a:pt x="2818" y="2006"/>
                    <a:pt x="2830" y="2007"/>
                    <a:pt x="2832" y="2017"/>
                  </a:cubicBezTo>
                  <a:cubicBezTo>
                    <a:pt x="2837" y="2017"/>
                    <a:pt x="2841" y="2021"/>
                    <a:pt x="2846" y="2026"/>
                  </a:cubicBezTo>
                  <a:cubicBezTo>
                    <a:pt x="2850" y="2033"/>
                    <a:pt x="2855" y="2032"/>
                    <a:pt x="2859" y="2038"/>
                  </a:cubicBezTo>
                  <a:cubicBezTo>
                    <a:pt x="2869" y="2049"/>
                    <a:pt x="2879" y="2061"/>
                    <a:pt x="2889" y="2072"/>
                  </a:cubicBezTo>
                  <a:cubicBezTo>
                    <a:pt x="2894" y="2076"/>
                    <a:pt x="2891" y="2080"/>
                    <a:pt x="2897" y="2085"/>
                  </a:cubicBezTo>
                  <a:cubicBezTo>
                    <a:pt x="2902" y="2090"/>
                    <a:pt x="2907" y="2096"/>
                    <a:pt x="2912" y="2101"/>
                  </a:cubicBezTo>
                  <a:cubicBezTo>
                    <a:pt x="2920" y="2107"/>
                    <a:pt x="2918" y="2115"/>
                    <a:pt x="2925" y="2116"/>
                  </a:cubicBezTo>
                  <a:cubicBezTo>
                    <a:pt x="2928" y="2119"/>
                    <a:pt x="2926" y="2121"/>
                    <a:pt x="2929" y="2124"/>
                  </a:cubicBezTo>
                  <a:cubicBezTo>
                    <a:pt x="2931" y="2127"/>
                    <a:pt x="2935" y="2130"/>
                    <a:pt x="2933" y="2132"/>
                  </a:cubicBezTo>
                  <a:cubicBezTo>
                    <a:pt x="2937" y="2138"/>
                    <a:pt x="2948" y="2144"/>
                    <a:pt x="2943" y="2150"/>
                  </a:cubicBezTo>
                  <a:cubicBezTo>
                    <a:pt x="2948" y="2150"/>
                    <a:pt x="2947" y="2156"/>
                    <a:pt x="2951" y="2160"/>
                  </a:cubicBezTo>
                  <a:cubicBezTo>
                    <a:pt x="2962" y="2160"/>
                    <a:pt x="2962" y="2160"/>
                    <a:pt x="2962" y="2160"/>
                  </a:cubicBezTo>
                  <a:cubicBezTo>
                    <a:pt x="2961" y="2159"/>
                    <a:pt x="2960" y="2157"/>
                    <a:pt x="2959" y="2155"/>
                  </a:cubicBezTo>
                  <a:cubicBezTo>
                    <a:pt x="2954" y="2141"/>
                    <a:pt x="2941" y="2126"/>
                    <a:pt x="2933" y="2112"/>
                  </a:cubicBezTo>
                  <a:close/>
                  <a:moveTo>
                    <a:pt x="3015" y="2113"/>
                  </a:moveTo>
                  <a:cubicBezTo>
                    <a:pt x="3020" y="2110"/>
                    <a:pt x="3007" y="2106"/>
                    <a:pt x="3012" y="2103"/>
                  </a:cubicBezTo>
                  <a:cubicBezTo>
                    <a:pt x="3010" y="2100"/>
                    <a:pt x="3008" y="2097"/>
                    <a:pt x="3010" y="2094"/>
                  </a:cubicBezTo>
                  <a:cubicBezTo>
                    <a:pt x="2995" y="2074"/>
                    <a:pt x="2992" y="2063"/>
                    <a:pt x="2976" y="2045"/>
                  </a:cubicBezTo>
                  <a:cubicBezTo>
                    <a:pt x="2964" y="2035"/>
                    <a:pt x="2951" y="2024"/>
                    <a:pt x="2939" y="2017"/>
                  </a:cubicBezTo>
                  <a:cubicBezTo>
                    <a:pt x="2933" y="2010"/>
                    <a:pt x="2926" y="2010"/>
                    <a:pt x="2920" y="2001"/>
                  </a:cubicBezTo>
                  <a:cubicBezTo>
                    <a:pt x="2913" y="2001"/>
                    <a:pt x="2907" y="1991"/>
                    <a:pt x="2901" y="1992"/>
                  </a:cubicBezTo>
                  <a:cubicBezTo>
                    <a:pt x="2915" y="2006"/>
                    <a:pt x="2929" y="2015"/>
                    <a:pt x="2943" y="2025"/>
                  </a:cubicBezTo>
                  <a:cubicBezTo>
                    <a:pt x="2950" y="2033"/>
                    <a:pt x="2958" y="2039"/>
                    <a:pt x="2965" y="2043"/>
                  </a:cubicBezTo>
                  <a:cubicBezTo>
                    <a:pt x="2962" y="2047"/>
                    <a:pt x="2972" y="2052"/>
                    <a:pt x="2974" y="2056"/>
                  </a:cubicBezTo>
                  <a:cubicBezTo>
                    <a:pt x="2978" y="2061"/>
                    <a:pt x="2982" y="2066"/>
                    <a:pt x="2986" y="2071"/>
                  </a:cubicBezTo>
                  <a:cubicBezTo>
                    <a:pt x="2991" y="2078"/>
                    <a:pt x="2995" y="2092"/>
                    <a:pt x="3002" y="2095"/>
                  </a:cubicBezTo>
                  <a:cubicBezTo>
                    <a:pt x="2998" y="2100"/>
                    <a:pt x="3006" y="2107"/>
                    <a:pt x="3005" y="2112"/>
                  </a:cubicBezTo>
                  <a:cubicBezTo>
                    <a:pt x="3008" y="2118"/>
                    <a:pt x="3012" y="2124"/>
                    <a:pt x="3012" y="2130"/>
                  </a:cubicBezTo>
                  <a:cubicBezTo>
                    <a:pt x="3018" y="2140"/>
                    <a:pt x="3020" y="2150"/>
                    <a:pt x="3026" y="2160"/>
                  </a:cubicBezTo>
                  <a:cubicBezTo>
                    <a:pt x="3035" y="2160"/>
                    <a:pt x="3035" y="2160"/>
                    <a:pt x="3035" y="2160"/>
                  </a:cubicBezTo>
                  <a:cubicBezTo>
                    <a:pt x="3030" y="2151"/>
                    <a:pt x="3030" y="2142"/>
                    <a:pt x="3023" y="2132"/>
                  </a:cubicBezTo>
                  <a:cubicBezTo>
                    <a:pt x="3023" y="2126"/>
                    <a:pt x="3017" y="2119"/>
                    <a:pt x="3015" y="2113"/>
                  </a:cubicBezTo>
                  <a:close/>
                  <a:moveTo>
                    <a:pt x="3006" y="2155"/>
                  </a:moveTo>
                  <a:cubicBezTo>
                    <a:pt x="3008" y="2139"/>
                    <a:pt x="2989" y="2121"/>
                    <a:pt x="2990" y="2105"/>
                  </a:cubicBezTo>
                  <a:cubicBezTo>
                    <a:pt x="2986" y="2100"/>
                    <a:pt x="2982" y="2095"/>
                    <a:pt x="2984" y="2091"/>
                  </a:cubicBezTo>
                  <a:cubicBezTo>
                    <a:pt x="2971" y="2074"/>
                    <a:pt x="2959" y="2055"/>
                    <a:pt x="2950" y="2042"/>
                  </a:cubicBezTo>
                  <a:cubicBezTo>
                    <a:pt x="2938" y="2031"/>
                    <a:pt x="2920" y="2017"/>
                    <a:pt x="2904" y="2003"/>
                  </a:cubicBezTo>
                  <a:cubicBezTo>
                    <a:pt x="2897" y="2003"/>
                    <a:pt x="2890" y="1997"/>
                    <a:pt x="2884" y="1993"/>
                  </a:cubicBezTo>
                  <a:cubicBezTo>
                    <a:pt x="2876" y="1993"/>
                    <a:pt x="2869" y="1982"/>
                    <a:pt x="2861" y="1984"/>
                  </a:cubicBezTo>
                  <a:cubicBezTo>
                    <a:pt x="2864" y="1987"/>
                    <a:pt x="2868" y="1986"/>
                    <a:pt x="2871" y="1992"/>
                  </a:cubicBezTo>
                  <a:cubicBezTo>
                    <a:pt x="2875" y="1991"/>
                    <a:pt x="2878" y="2000"/>
                    <a:pt x="2882" y="1997"/>
                  </a:cubicBezTo>
                  <a:cubicBezTo>
                    <a:pt x="2885" y="2002"/>
                    <a:pt x="2888" y="2003"/>
                    <a:pt x="2892" y="2003"/>
                  </a:cubicBezTo>
                  <a:cubicBezTo>
                    <a:pt x="2892" y="2006"/>
                    <a:pt x="2897" y="2009"/>
                    <a:pt x="2901" y="2009"/>
                  </a:cubicBezTo>
                  <a:cubicBezTo>
                    <a:pt x="2915" y="2021"/>
                    <a:pt x="2929" y="2033"/>
                    <a:pt x="2943" y="2045"/>
                  </a:cubicBezTo>
                  <a:cubicBezTo>
                    <a:pt x="2945" y="2047"/>
                    <a:pt x="2943" y="2049"/>
                    <a:pt x="2946" y="2051"/>
                  </a:cubicBezTo>
                  <a:cubicBezTo>
                    <a:pt x="2948" y="2053"/>
                    <a:pt x="2951" y="2052"/>
                    <a:pt x="2949" y="2054"/>
                  </a:cubicBezTo>
                  <a:cubicBezTo>
                    <a:pt x="2951" y="2059"/>
                    <a:pt x="2960" y="2063"/>
                    <a:pt x="2957" y="2067"/>
                  </a:cubicBezTo>
                  <a:cubicBezTo>
                    <a:pt x="2961" y="2072"/>
                    <a:pt x="2966" y="2076"/>
                    <a:pt x="2966" y="2080"/>
                  </a:cubicBezTo>
                  <a:cubicBezTo>
                    <a:pt x="2966" y="2085"/>
                    <a:pt x="2974" y="2090"/>
                    <a:pt x="2973" y="2095"/>
                  </a:cubicBezTo>
                  <a:cubicBezTo>
                    <a:pt x="2985" y="2112"/>
                    <a:pt x="2986" y="2129"/>
                    <a:pt x="2995" y="2147"/>
                  </a:cubicBezTo>
                  <a:cubicBezTo>
                    <a:pt x="2996" y="2151"/>
                    <a:pt x="2998" y="2156"/>
                    <a:pt x="2999" y="2160"/>
                  </a:cubicBezTo>
                  <a:cubicBezTo>
                    <a:pt x="3010" y="2160"/>
                    <a:pt x="3010" y="2160"/>
                    <a:pt x="3010" y="2160"/>
                  </a:cubicBezTo>
                  <a:cubicBezTo>
                    <a:pt x="3009" y="2159"/>
                    <a:pt x="3008" y="2157"/>
                    <a:pt x="3006" y="2155"/>
                  </a:cubicBezTo>
                  <a:close/>
                  <a:moveTo>
                    <a:pt x="729" y="2129"/>
                  </a:moveTo>
                  <a:cubicBezTo>
                    <a:pt x="729" y="2126"/>
                    <a:pt x="729" y="2123"/>
                    <a:pt x="733" y="2124"/>
                  </a:cubicBezTo>
                  <a:cubicBezTo>
                    <a:pt x="753" y="2068"/>
                    <a:pt x="761" y="2070"/>
                    <a:pt x="759" y="2063"/>
                  </a:cubicBezTo>
                  <a:cubicBezTo>
                    <a:pt x="773" y="2016"/>
                    <a:pt x="777" y="2009"/>
                    <a:pt x="779" y="2000"/>
                  </a:cubicBezTo>
                  <a:cubicBezTo>
                    <a:pt x="790" y="1956"/>
                    <a:pt x="792" y="1944"/>
                    <a:pt x="793" y="1921"/>
                  </a:cubicBezTo>
                  <a:cubicBezTo>
                    <a:pt x="796" y="1847"/>
                    <a:pt x="795" y="1840"/>
                    <a:pt x="798" y="1837"/>
                  </a:cubicBezTo>
                  <a:cubicBezTo>
                    <a:pt x="793" y="1793"/>
                    <a:pt x="796" y="1792"/>
                    <a:pt x="794" y="1785"/>
                  </a:cubicBezTo>
                  <a:cubicBezTo>
                    <a:pt x="784" y="1845"/>
                    <a:pt x="785" y="1850"/>
                    <a:pt x="784" y="1854"/>
                  </a:cubicBezTo>
                  <a:cubicBezTo>
                    <a:pt x="770" y="1895"/>
                    <a:pt x="773" y="1909"/>
                    <a:pt x="766" y="1914"/>
                  </a:cubicBezTo>
                  <a:cubicBezTo>
                    <a:pt x="748" y="1953"/>
                    <a:pt x="745" y="1956"/>
                    <a:pt x="743" y="1959"/>
                  </a:cubicBezTo>
                  <a:cubicBezTo>
                    <a:pt x="726" y="1983"/>
                    <a:pt x="731" y="1992"/>
                    <a:pt x="723" y="1991"/>
                  </a:cubicBezTo>
                  <a:cubicBezTo>
                    <a:pt x="709" y="2014"/>
                    <a:pt x="707" y="2015"/>
                    <a:pt x="708" y="2019"/>
                  </a:cubicBezTo>
                  <a:cubicBezTo>
                    <a:pt x="674" y="2075"/>
                    <a:pt x="665" y="2079"/>
                    <a:pt x="665" y="2089"/>
                  </a:cubicBezTo>
                  <a:cubicBezTo>
                    <a:pt x="647" y="2122"/>
                    <a:pt x="642" y="2122"/>
                    <a:pt x="641" y="2126"/>
                  </a:cubicBezTo>
                  <a:cubicBezTo>
                    <a:pt x="625" y="2149"/>
                    <a:pt x="624" y="2156"/>
                    <a:pt x="620" y="2160"/>
                  </a:cubicBezTo>
                  <a:cubicBezTo>
                    <a:pt x="643" y="2138"/>
                    <a:pt x="647" y="2134"/>
                    <a:pt x="650" y="2130"/>
                  </a:cubicBezTo>
                  <a:cubicBezTo>
                    <a:pt x="684" y="2076"/>
                    <a:pt x="681" y="2069"/>
                    <a:pt x="685" y="2068"/>
                  </a:cubicBezTo>
                  <a:cubicBezTo>
                    <a:pt x="698" y="2051"/>
                    <a:pt x="699" y="2049"/>
                    <a:pt x="699" y="2045"/>
                  </a:cubicBezTo>
                  <a:cubicBezTo>
                    <a:pt x="720" y="2010"/>
                    <a:pt x="727" y="2010"/>
                    <a:pt x="726" y="2002"/>
                  </a:cubicBezTo>
                  <a:cubicBezTo>
                    <a:pt x="757" y="1966"/>
                    <a:pt x="748" y="1970"/>
                    <a:pt x="751" y="1974"/>
                  </a:cubicBezTo>
                  <a:cubicBezTo>
                    <a:pt x="732" y="2008"/>
                    <a:pt x="731" y="2023"/>
                    <a:pt x="724" y="2033"/>
                  </a:cubicBezTo>
                  <a:cubicBezTo>
                    <a:pt x="709" y="2059"/>
                    <a:pt x="707" y="2061"/>
                    <a:pt x="704" y="2063"/>
                  </a:cubicBezTo>
                  <a:cubicBezTo>
                    <a:pt x="677" y="2114"/>
                    <a:pt x="671" y="2113"/>
                    <a:pt x="671" y="2117"/>
                  </a:cubicBezTo>
                  <a:cubicBezTo>
                    <a:pt x="652" y="2143"/>
                    <a:pt x="652" y="2151"/>
                    <a:pt x="647" y="2154"/>
                  </a:cubicBezTo>
                  <a:cubicBezTo>
                    <a:pt x="657" y="2156"/>
                    <a:pt x="659" y="2152"/>
                    <a:pt x="662" y="2149"/>
                  </a:cubicBezTo>
                  <a:cubicBezTo>
                    <a:pt x="675" y="2126"/>
                    <a:pt x="679" y="2125"/>
                    <a:pt x="678" y="2121"/>
                  </a:cubicBezTo>
                  <a:cubicBezTo>
                    <a:pt x="714" y="2066"/>
                    <a:pt x="717" y="2065"/>
                    <a:pt x="717" y="2062"/>
                  </a:cubicBezTo>
                  <a:cubicBezTo>
                    <a:pt x="728" y="2047"/>
                    <a:pt x="726" y="2041"/>
                    <a:pt x="729" y="2041"/>
                  </a:cubicBezTo>
                  <a:cubicBezTo>
                    <a:pt x="740" y="2003"/>
                    <a:pt x="750" y="2005"/>
                    <a:pt x="748" y="1996"/>
                  </a:cubicBezTo>
                  <a:cubicBezTo>
                    <a:pt x="764" y="1960"/>
                    <a:pt x="761" y="1951"/>
                    <a:pt x="764" y="1947"/>
                  </a:cubicBezTo>
                  <a:cubicBezTo>
                    <a:pt x="796" y="1849"/>
                    <a:pt x="791" y="1858"/>
                    <a:pt x="791" y="1862"/>
                  </a:cubicBezTo>
                  <a:cubicBezTo>
                    <a:pt x="786" y="1901"/>
                    <a:pt x="782" y="1904"/>
                    <a:pt x="781" y="1908"/>
                  </a:cubicBezTo>
                  <a:cubicBezTo>
                    <a:pt x="772" y="1962"/>
                    <a:pt x="765" y="1962"/>
                    <a:pt x="766" y="1969"/>
                  </a:cubicBezTo>
                  <a:cubicBezTo>
                    <a:pt x="746" y="2037"/>
                    <a:pt x="738" y="2043"/>
                    <a:pt x="737" y="2054"/>
                  </a:cubicBezTo>
                  <a:cubicBezTo>
                    <a:pt x="716" y="2096"/>
                    <a:pt x="713" y="2097"/>
                    <a:pt x="714" y="2101"/>
                  </a:cubicBezTo>
                  <a:cubicBezTo>
                    <a:pt x="697" y="2124"/>
                    <a:pt x="696" y="2129"/>
                    <a:pt x="694" y="2133"/>
                  </a:cubicBezTo>
                  <a:cubicBezTo>
                    <a:pt x="679" y="2147"/>
                    <a:pt x="682" y="2155"/>
                    <a:pt x="678" y="2158"/>
                  </a:cubicBezTo>
                  <a:cubicBezTo>
                    <a:pt x="688" y="2156"/>
                    <a:pt x="691" y="2153"/>
                    <a:pt x="693" y="2149"/>
                  </a:cubicBezTo>
                  <a:cubicBezTo>
                    <a:pt x="704" y="2140"/>
                    <a:pt x="697" y="2130"/>
                    <a:pt x="705" y="2132"/>
                  </a:cubicBezTo>
                  <a:cubicBezTo>
                    <a:pt x="720" y="2101"/>
                    <a:pt x="726" y="2102"/>
                    <a:pt x="724" y="2096"/>
                  </a:cubicBezTo>
                  <a:cubicBezTo>
                    <a:pt x="745" y="2052"/>
                    <a:pt x="748" y="2046"/>
                    <a:pt x="753" y="2042"/>
                  </a:cubicBezTo>
                  <a:cubicBezTo>
                    <a:pt x="775" y="1963"/>
                    <a:pt x="776" y="1958"/>
                    <a:pt x="775" y="1953"/>
                  </a:cubicBezTo>
                  <a:cubicBezTo>
                    <a:pt x="783" y="1921"/>
                    <a:pt x="788" y="1921"/>
                    <a:pt x="786" y="1915"/>
                  </a:cubicBezTo>
                  <a:cubicBezTo>
                    <a:pt x="785" y="1961"/>
                    <a:pt x="781" y="1971"/>
                    <a:pt x="780" y="1983"/>
                  </a:cubicBezTo>
                  <a:cubicBezTo>
                    <a:pt x="765" y="2021"/>
                    <a:pt x="762" y="2030"/>
                    <a:pt x="760" y="2041"/>
                  </a:cubicBezTo>
                  <a:cubicBezTo>
                    <a:pt x="741" y="2077"/>
                    <a:pt x="740" y="2089"/>
                    <a:pt x="735" y="2097"/>
                  </a:cubicBezTo>
                  <a:cubicBezTo>
                    <a:pt x="715" y="2131"/>
                    <a:pt x="711" y="2140"/>
                    <a:pt x="708" y="2150"/>
                  </a:cubicBezTo>
                  <a:cubicBezTo>
                    <a:pt x="711" y="2160"/>
                    <a:pt x="711" y="2160"/>
                    <a:pt x="711" y="2160"/>
                  </a:cubicBezTo>
                  <a:cubicBezTo>
                    <a:pt x="719" y="2142"/>
                    <a:pt x="723" y="2142"/>
                    <a:pt x="723" y="2140"/>
                  </a:cubicBezTo>
                  <a:close/>
                  <a:moveTo>
                    <a:pt x="2860" y="2138"/>
                  </a:moveTo>
                  <a:cubicBezTo>
                    <a:pt x="2860" y="2132"/>
                    <a:pt x="2854" y="2135"/>
                    <a:pt x="2854" y="2128"/>
                  </a:cubicBezTo>
                  <a:cubicBezTo>
                    <a:pt x="2845" y="2120"/>
                    <a:pt x="2844" y="2111"/>
                    <a:pt x="2838" y="2103"/>
                  </a:cubicBezTo>
                  <a:cubicBezTo>
                    <a:pt x="2828" y="2094"/>
                    <a:pt x="2828" y="2087"/>
                    <a:pt x="2819" y="2078"/>
                  </a:cubicBezTo>
                  <a:cubicBezTo>
                    <a:pt x="2818" y="2076"/>
                    <a:pt x="2815" y="2074"/>
                    <a:pt x="2816" y="2072"/>
                  </a:cubicBezTo>
                  <a:cubicBezTo>
                    <a:pt x="2815" y="2070"/>
                    <a:pt x="2817" y="2067"/>
                    <a:pt x="2814" y="2069"/>
                  </a:cubicBezTo>
                  <a:cubicBezTo>
                    <a:pt x="2807" y="2064"/>
                    <a:pt x="2810" y="2060"/>
                    <a:pt x="2805" y="2056"/>
                  </a:cubicBezTo>
                  <a:cubicBezTo>
                    <a:pt x="2797" y="2047"/>
                    <a:pt x="2797" y="2043"/>
                    <a:pt x="2789" y="2038"/>
                  </a:cubicBezTo>
                  <a:cubicBezTo>
                    <a:pt x="2789" y="2034"/>
                    <a:pt x="2785" y="2032"/>
                    <a:pt x="2782" y="2029"/>
                  </a:cubicBezTo>
                  <a:cubicBezTo>
                    <a:pt x="2776" y="2021"/>
                    <a:pt x="2773" y="2015"/>
                    <a:pt x="2765" y="2010"/>
                  </a:cubicBezTo>
                  <a:cubicBezTo>
                    <a:pt x="2762" y="2005"/>
                    <a:pt x="2762" y="2001"/>
                    <a:pt x="2757" y="1997"/>
                  </a:cubicBezTo>
                  <a:cubicBezTo>
                    <a:pt x="2748" y="1991"/>
                    <a:pt x="2740" y="1981"/>
                    <a:pt x="2732" y="1972"/>
                  </a:cubicBezTo>
                  <a:cubicBezTo>
                    <a:pt x="2721" y="1964"/>
                    <a:pt x="2710" y="1952"/>
                    <a:pt x="2698" y="1946"/>
                  </a:cubicBezTo>
                  <a:cubicBezTo>
                    <a:pt x="2693" y="1941"/>
                    <a:pt x="2687" y="1939"/>
                    <a:pt x="2682" y="1935"/>
                  </a:cubicBezTo>
                  <a:cubicBezTo>
                    <a:pt x="2676" y="1928"/>
                    <a:pt x="2670" y="1924"/>
                    <a:pt x="2664" y="1924"/>
                  </a:cubicBezTo>
                  <a:cubicBezTo>
                    <a:pt x="2685" y="1942"/>
                    <a:pt x="2706" y="1958"/>
                    <a:pt x="2727" y="1976"/>
                  </a:cubicBezTo>
                  <a:cubicBezTo>
                    <a:pt x="2744" y="1996"/>
                    <a:pt x="2765" y="2017"/>
                    <a:pt x="2777" y="2037"/>
                  </a:cubicBezTo>
                  <a:cubicBezTo>
                    <a:pt x="2781" y="2041"/>
                    <a:pt x="2786" y="2048"/>
                    <a:pt x="2790" y="2048"/>
                  </a:cubicBezTo>
                  <a:cubicBezTo>
                    <a:pt x="2785" y="2052"/>
                    <a:pt x="2800" y="2057"/>
                    <a:pt x="2796" y="2061"/>
                  </a:cubicBezTo>
                  <a:cubicBezTo>
                    <a:pt x="2798" y="2065"/>
                    <a:pt x="2807" y="2070"/>
                    <a:pt x="2804" y="2074"/>
                  </a:cubicBezTo>
                  <a:cubicBezTo>
                    <a:pt x="2815" y="2086"/>
                    <a:pt x="2813" y="2088"/>
                    <a:pt x="2822" y="2098"/>
                  </a:cubicBezTo>
                  <a:cubicBezTo>
                    <a:pt x="2826" y="2107"/>
                    <a:pt x="2835" y="2116"/>
                    <a:pt x="2839" y="2124"/>
                  </a:cubicBezTo>
                  <a:cubicBezTo>
                    <a:pt x="2845" y="2129"/>
                    <a:pt x="2842" y="2133"/>
                    <a:pt x="2848" y="2137"/>
                  </a:cubicBezTo>
                  <a:cubicBezTo>
                    <a:pt x="2855" y="2142"/>
                    <a:pt x="2850" y="2147"/>
                    <a:pt x="2854" y="2152"/>
                  </a:cubicBezTo>
                  <a:cubicBezTo>
                    <a:pt x="2857" y="2155"/>
                    <a:pt x="2859" y="2157"/>
                    <a:pt x="2862" y="2160"/>
                  </a:cubicBezTo>
                  <a:cubicBezTo>
                    <a:pt x="2873" y="2160"/>
                    <a:pt x="2873" y="2160"/>
                    <a:pt x="2873" y="2160"/>
                  </a:cubicBezTo>
                  <a:cubicBezTo>
                    <a:pt x="2870" y="2157"/>
                    <a:pt x="2867" y="2153"/>
                    <a:pt x="2864" y="2149"/>
                  </a:cubicBezTo>
                  <a:cubicBezTo>
                    <a:pt x="2867" y="2146"/>
                    <a:pt x="2858" y="2142"/>
                    <a:pt x="2860" y="2138"/>
                  </a:cubicBezTo>
                  <a:close/>
                  <a:moveTo>
                    <a:pt x="796" y="1969"/>
                  </a:moveTo>
                  <a:cubicBezTo>
                    <a:pt x="799" y="1994"/>
                    <a:pt x="793" y="2012"/>
                    <a:pt x="792" y="2035"/>
                  </a:cubicBezTo>
                  <a:cubicBezTo>
                    <a:pt x="788" y="2035"/>
                    <a:pt x="791" y="2042"/>
                    <a:pt x="788" y="2043"/>
                  </a:cubicBezTo>
                  <a:cubicBezTo>
                    <a:pt x="785" y="2046"/>
                    <a:pt x="784" y="2049"/>
                    <a:pt x="785" y="2055"/>
                  </a:cubicBezTo>
                  <a:cubicBezTo>
                    <a:pt x="781" y="2055"/>
                    <a:pt x="784" y="2062"/>
                    <a:pt x="781" y="2064"/>
                  </a:cubicBezTo>
                  <a:cubicBezTo>
                    <a:pt x="778" y="2066"/>
                    <a:pt x="778" y="2071"/>
                    <a:pt x="777" y="2075"/>
                  </a:cubicBezTo>
                  <a:cubicBezTo>
                    <a:pt x="767" y="2082"/>
                    <a:pt x="766" y="2096"/>
                    <a:pt x="755" y="2103"/>
                  </a:cubicBezTo>
                  <a:cubicBezTo>
                    <a:pt x="749" y="2125"/>
                    <a:pt x="737" y="2143"/>
                    <a:pt x="726" y="2160"/>
                  </a:cubicBezTo>
                  <a:cubicBezTo>
                    <a:pt x="738" y="2160"/>
                    <a:pt x="738" y="2160"/>
                    <a:pt x="738" y="2160"/>
                  </a:cubicBezTo>
                  <a:cubicBezTo>
                    <a:pt x="740" y="2157"/>
                    <a:pt x="741" y="2154"/>
                    <a:pt x="743" y="2152"/>
                  </a:cubicBezTo>
                  <a:cubicBezTo>
                    <a:pt x="746" y="2142"/>
                    <a:pt x="753" y="2137"/>
                    <a:pt x="755" y="2127"/>
                  </a:cubicBezTo>
                  <a:cubicBezTo>
                    <a:pt x="758" y="2124"/>
                    <a:pt x="758" y="2119"/>
                    <a:pt x="761" y="2115"/>
                  </a:cubicBezTo>
                  <a:cubicBezTo>
                    <a:pt x="764" y="2112"/>
                    <a:pt x="766" y="2108"/>
                    <a:pt x="766" y="2102"/>
                  </a:cubicBezTo>
                  <a:cubicBezTo>
                    <a:pt x="773" y="2100"/>
                    <a:pt x="773" y="2092"/>
                    <a:pt x="778" y="2088"/>
                  </a:cubicBezTo>
                  <a:cubicBezTo>
                    <a:pt x="783" y="2083"/>
                    <a:pt x="783" y="2075"/>
                    <a:pt x="788" y="2070"/>
                  </a:cubicBezTo>
                  <a:cubicBezTo>
                    <a:pt x="788" y="2062"/>
                    <a:pt x="792" y="2057"/>
                    <a:pt x="793" y="2050"/>
                  </a:cubicBezTo>
                  <a:cubicBezTo>
                    <a:pt x="798" y="2045"/>
                    <a:pt x="796" y="2034"/>
                    <a:pt x="800" y="2030"/>
                  </a:cubicBezTo>
                  <a:cubicBezTo>
                    <a:pt x="801" y="2017"/>
                    <a:pt x="801" y="2004"/>
                    <a:pt x="802" y="1992"/>
                  </a:cubicBezTo>
                  <a:cubicBezTo>
                    <a:pt x="802" y="1988"/>
                    <a:pt x="802" y="1984"/>
                    <a:pt x="801" y="1979"/>
                  </a:cubicBezTo>
                  <a:cubicBezTo>
                    <a:pt x="800" y="1975"/>
                    <a:pt x="803" y="1966"/>
                    <a:pt x="796" y="1969"/>
                  </a:cubicBezTo>
                  <a:close/>
                  <a:moveTo>
                    <a:pt x="632" y="2085"/>
                  </a:moveTo>
                  <a:cubicBezTo>
                    <a:pt x="639" y="2082"/>
                    <a:pt x="641" y="2073"/>
                    <a:pt x="648" y="2069"/>
                  </a:cubicBezTo>
                  <a:cubicBezTo>
                    <a:pt x="679" y="2024"/>
                    <a:pt x="680" y="2015"/>
                    <a:pt x="688" y="2011"/>
                  </a:cubicBezTo>
                  <a:cubicBezTo>
                    <a:pt x="698" y="1995"/>
                    <a:pt x="700" y="1994"/>
                    <a:pt x="702" y="1993"/>
                  </a:cubicBezTo>
                  <a:cubicBezTo>
                    <a:pt x="709" y="1979"/>
                    <a:pt x="711" y="1976"/>
                    <a:pt x="716" y="1974"/>
                  </a:cubicBezTo>
                  <a:cubicBezTo>
                    <a:pt x="740" y="1928"/>
                    <a:pt x="740" y="1923"/>
                    <a:pt x="745" y="1922"/>
                  </a:cubicBezTo>
                  <a:cubicBezTo>
                    <a:pt x="764" y="1882"/>
                    <a:pt x="767" y="1874"/>
                    <a:pt x="769" y="1866"/>
                  </a:cubicBezTo>
                  <a:cubicBezTo>
                    <a:pt x="779" y="1830"/>
                    <a:pt x="778" y="1830"/>
                    <a:pt x="779" y="1821"/>
                  </a:cubicBezTo>
                  <a:cubicBezTo>
                    <a:pt x="780" y="1813"/>
                    <a:pt x="775" y="1822"/>
                    <a:pt x="774" y="1835"/>
                  </a:cubicBezTo>
                  <a:cubicBezTo>
                    <a:pt x="762" y="1874"/>
                    <a:pt x="757" y="1877"/>
                    <a:pt x="755" y="1882"/>
                  </a:cubicBezTo>
                  <a:cubicBezTo>
                    <a:pt x="728" y="1935"/>
                    <a:pt x="723" y="1944"/>
                    <a:pt x="716" y="1952"/>
                  </a:cubicBezTo>
                  <a:cubicBezTo>
                    <a:pt x="707" y="1972"/>
                    <a:pt x="699" y="1973"/>
                    <a:pt x="699" y="1980"/>
                  </a:cubicBezTo>
                  <a:cubicBezTo>
                    <a:pt x="656" y="2040"/>
                    <a:pt x="650" y="2048"/>
                    <a:pt x="643" y="2056"/>
                  </a:cubicBezTo>
                  <a:cubicBezTo>
                    <a:pt x="618" y="2091"/>
                    <a:pt x="620" y="2096"/>
                    <a:pt x="617" y="2097"/>
                  </a:cubicBezTo>
                  <a:cubicBezTo>
                    <a:pt x="596" y="2127"/>
                    <a:pt x="594" y="2132"/>
                    <a:pt x="592" y="2138"/>
                  </a:cubicBezTo>
                  <a:cubicBezTo>
                    <a:pt x="581" y="2154"/>
                    <a:pt x="577" y="2156"/>
                    <a:pt x="576" y="2160"/>
                  </a:cubicBezTo>
                  <a:cubicBezTo>
                    <a:pt x="593" y="2151"/>
                    <a:pt x="595" y="2149"/>
                    <a:pt x="597" y="2147"/>
                  </a:cubicBezTo>
                  <a:close/>
                  <a:moveTo>
                    <a:pt x="527" y="2119"/>
                  </a:moveTo>
                  <a:cubicBezTo>
                    <a:pt x="538" y="2111"/>
                    <a:pt x="537" y="2093"/>
                    <a:pt x="549" y="2087"/>
                  </a:cubicBezTo>
                  <a:cubicBezTo>
                    <a:pt x="562" y="2065"/>
                    <a:pt x="564" y="2058"/>
                    <a:pt x="570" y="2054"/>
                  </a:cubicBezTo>
                  <a:cubicBezTo>
                    <a:pt x="604" y="2015"/>
                    <a:pt x="605" y="2012"/>
                    <a:pt x="607" y="2008"/>
                  </a:cubicBezTo>
                  <a:cubicBezTo>
                    <a:pt x="621" y="1986"/>
                    <a:pt x="628" y="1985"/>
                    <a:pt x="629" y="1978"/>
                  </a:cubicBezTo>
                  <a:cubicBezTo>
                    <a:pt x="654" y="1948"/>
                    <a:pt x="657" y="1943"/>
                    <a:pt x="661" y="1939"/>
                  </a:cubicBezTo>
                  <a:cubicBezTo>
                    <a:pt x="683" y="1906"/>
                    <a:pt x="689" y="1903"/>
                    <a:pt x="693" y="1899"/>
                  </a:cubicBezTo>
                  <a:cubicBezTo>
                    <a:pt x="715" y="1866"/>
                    <a:pt x="713" y="1857"/>
                    <a:pt x="720" y="1856"/>
                  </a:cubicBezTo>
                  <a:cubicBezTo>
                    <a:pt x="738" y="1819"/>
                    <a:pt x="740" y="1813"/>
                    <a:pt x="743" y="1808"/>
                  </a:cubicBezTo>
                  <a:cubicBezTo>
                    <a:pt x="755" y="1770"/>
                    <a:pt x="760" y="1770"/>
                    <a:pt x="758" y="1764"/>
                  </a:cubicBezTo>
                  <a:cubicBezTo>
                    <a:pt x="748" y="1776"/>
                    <a:pt x="751" y="1782"/>
                    <a:pt x="748" y="1784"/>
                  </a:cubicBezTo>
                  <a:cubicBezTo>
                    <a:pt x="719" y="1836"/>
                    <a:pt x="716" y="1850"/>
                    <a:pt x="708" y="1859"/>
                  </a:cubicBezTo>
                  <a:cubicBezTo>
                    <a:pt x="681" y="1895"/>
                    <a:pt x="679" y="1902"/>
                    <a:pt x="676" y="1907"/>
                  </a:cubicBezTo>
                  <a:cubicBezTo>
                    <a:pt x="632" y="1957"/>
                    <a:pt x="630" y="1965"/>
                    <a:pt x="626" y="1970"/>
                  </a:cubicBezTo>
                  <a:cubicBezTo>
                    <a:pt x="604" y="1994"/>
                    <a:pt x="607" y="2001"/>
                    <a:pt x="599" y="2000"/>
                  </a:cubicBezTo>
                  <a:cubicBezTo>
                    <a:pt x="579" y="2025"/>
                    <a:pt x="577" y="2028"/>
                    <a:pt x="575" y="2030"/>
                  </a:cubicBezTo>
                  <a:cubicBezTo>
                    <a:pt x="541" y="2084"/>
                    <a:pt x="535" y="2083"/>
                    <a:pt x="536" y="2087"/>
                  </a:cubicBezTo>
                  <a:cubicBezTo>
                    <a:pt x="519" y="2123"/>
                    <a:pt x="515" y="2128"/>
                    <a:pt x="513" y="2135"/>
                  </a:cubicBezTo>
                  <a:cubicBezTo>
                    <a:pt x="505" y="2148"/>
                    <a:pt x="504" y="2152"/>
                    <a:pt x="503" y="2149"/>
                  </a:cubicBezTo>
                  <a:cubicBezTo>
                    <a:pt x="523" y="2073"/>
                    <a:pt x="531" y="2066"/>
                    <a:pt x="536" y="2057"/>
                  </a:cubicBezTo>
                  <a:cubicBezTo>
                    <a:pt x="557" y="2023"/>
                    <a:pt x="558" y="2021"/>
                    <a:pt x="559" y="2018"/>
                  </a:cubicBezTo>
                  <a:cubicBezTo>
                    <a:pt x="576" y="1990"/>
                    <a:pt x="580" y="1991"/>
                    <a:pt x="581" y="1990"/>
                  </a:cubicBezTo>
                  <a:cubicBezTo>
                    <a:pt x="594" y="1973"/>
                    <a:pt x="598" y="1963"/>
                    <a:pt x="607" y="1958"/>
                  </a:cubicBezTo>
                  <a:cubicBezTo>
                    <a:pt x="639" y="1919"/>
                    <a:pt x="644" y="1916"/>
                    <a:pt x="646" y="1911"/>
                  </a:cubicBezTo>
                  <a:cubicBezTo>
                    <a:pt x="671" y="1879"/>
                    <a:pt x="677" y="1871"/>
                    <a:pt x="684" y="1863"/>
                  </a:cubicBezTo>
                  <a:cubicBezTo>
                    <a:pt x="710" y="1821"/>
                    <a:pt x="711" y="1819"/>
                    <a:pt x="711" y="1815"/>
                  </a:cubicBezTo>
                  <a:cubicBezTo>
                    <a:pt x="721" y="1793"/>
                    <a:pt x="726" y="1787"/>
                    <a:pt x="728" y="1779"/>
                  </a:cubicBezTo>
                  <a:cubicBezTo>
                    <a:pt x="737" y="1759"/>
                    <a:pt x="740" y="1755"/>
                    <a:pt x="739" y="1748"/>
                  </a:cubicBezTo>
                  <a:cubicBezTo>
                    <a:pt x="749" y="1711"/>
                    <a:pt x="758" y="1704"/>
                    <a:pt x="751" y="1701"/>
                  </a:cubicBezTo>
                  <a:cubicBezTo>
                    <a:pt x="741" y="1737"/>
                    <a:pt x="739" y="1741"/>
                    <a:pt x="737" y="1743"/>
                  </a:cubicBezTo>
                  <a:cubicBezTo>
                    <a:pt x="723" y="1777"/>
                    <a:pt x="722" y="1781"/>
                    <a:pt x="720" y="1784"/>
                  </a:cubicBezTo>
                  <a:cubicBezTo>
                    <a:pt x="699" y="1812"/>
                    <a:pt x="704" y="1820"/>
                    <a:pt x="701" y="1822"/>
                  </a:cubicBezTo>
                  <a:cubicBezTo>
                    <a:pt x="683" y="1840"/>
                    <a:pt x="688" y="1849"/>
                    <a:pt x="681" y="1848"/>
                  </a:cubicBezTo>
                  <a:cubicBezTo>
                    <a:pt x="648" y="1893"/>
                    <a:pt x="646" y="1895"/>
                    <a:pt x="645" y="1898"/>
                  </a:cubicBezTo>
                  <a:cubicBezTo>
                    <a:pt x="620" y="1924"/>
                    <a:pt x="623" y="1930"/>
                    <a:pt x="619" y="1931"/>
                  </a:cubicBezTo>
                  <a:cubicBezTo>
                    <a:pt x="602" y="1950"/>
                    <a:pt x="597" y="1950"/>
                    <a:pt x="596" y="1954"/>
                  </a:cubicBezTo>
                  <a:cubicBezTo>
                    <a:pt x="576" y="1984"/>
                    <a:pt x="571" y="1984"/>
                    <a:pt x="568" y="1987"/>
                  </a:cubicBezTo>
                  <a:cubicBezTo>
                    <a:pt x="551" y="2020"/>
                    <a:pt x="544" y="2020"/>
                    <a:pt x="542" y="2024"/>
                  </a:cubicBezTo>
                  <a:cubicBezTo>
                    <a:pt x="532" y="2053"/>
                    <a:pt x="525" y="2052"/>
                    <a:pt x="525" y="2058"/>
                  </a:cubicBezTo>
                  <a:cubicBezTo>
                    <a:pt x="510" y="2092"/>
                    <a:pt x="506" y="2097"/>
                    <a:pt x="504" y="2103"/>
                  </a:cubicBezTo>
                  <a:cubicBezTo>
                    <a:pt x="494" y="2126"/>
                    <a:pt x="492" y="2119"/>
                    <a:pt x="495" y="2106"/>
                  </a:cubicBezTo>
                  <a:cubicBezTo>
                    <a:pt x="521" y="2035"/>
                    <a:pt x="521" y="2029"/>
                    <a:pt x="522" y="2023"/>
                  </a:cubicBezTo>
                  <a:cubicBezTo>
                    <a:pt x="542" y="1984"/>
                    <a:pt x="551" y="1988"/>
                    <a:pt x="548" y="1980"/>
                  </a:cubicBezTo>
                  <a:cubicBezTo>
                    <a:pt x="561" y="1958"/>
                    <a:pt x="565" y="1956"/>
                    <a:pt x="568" y="1954"/>
                  </a:cubicBezTo>
                  <a:cubicBezTo>
                    <a:pt x="588" y="1927"/>
                    <a:pt x="588" y="1924"/>
                    <a:pt x="590" y="1924"/>
                  </a:cubicBezTo>
                  <a:cubicBezTo>
                    <a:pt x="605" y="1911"/>
                    <a:pt x="601" y="1902"/>
                    <a:pt x="608" y="1903"/>
                  </a:cubicBezTo>
                  <a:cubicBezTo>
                    <a:pt x="626" y="1880"/>
                    <a:pt x="629" y="1872"/>
                    <a:pt x="634" y="1866"/>
                  </a:cubicBezTo>
                  <a:cubicBezTo>
                    <a:pt x="650" y="1842"/>
                    <a:pt x="654" y="1836"/>
                    <a:pt x="657" y="1830"/>
                  </a:cubicBezTo>
                  <a:cubicBezTo>
                    <a:pt x="680" y="1801"/>
                    <a:pt x="677" y="1794"/>
                    <a:pt x="681" y="1793"/>
                  </a:cubicBezTo>
                  <a:cubicBezTo>
                    <a:pt x="694" y="1771"/>
                    <a:pt x="693" y="1766"/>
                    <a:pt x="694" y="1762"/>
                  </a:cubicBezTo>
                  <a:cubicBezTo>
                    <a:pt x="707" y="1740"/>
                    <a:pt x="703" y="1731"/>
                    <a:pt x="707" y="1730"/>
                  </a:cubicBezTo>
                  <a:cubicBezTo>
                    <a:pt x="706" y="1726"/>
                    <a:pt x="697" y="1741"/>
                    <a:pt x="692" y="1760"/>
                  </a:cubicBezTo>
                  <a:cubicBezTo>
                    <a:pt x="678" y="1785"/>
                    <a:pt x="677" y="1787"/>
                    <a:pt x="676" y="1789"/>
                  </a:cubicBezTo>
                  <a:cubicBezTo>
                    <a:pt x="658" y="1813"/>
                    <a:pt x="654" y="1821"/>
                    <a:pt x="651" y="1830"/>
                  </a:cubicBezTo>
                  <a:cubicBezTo>
                    <a:pt x="598" y="1896"/>
                    <a:pt x="599" y="1902"/>
                    <a:pt x="595" y="1904"/>
                  </a:cubicBezTo>
                  <a:cubicBezTo>
                    <a:pt x="576" y="1926"/>
                    <a:pt x="576" y="1928"/>
                    <a:pt x="575" y="1930"/>
                  </a:cubicBezTo>
                  <a:cubicBezTo>
                    <a:pt x="534" y="1988"/>
                    <a:pt x="529" y="1994"/>
                    <a:pt x="525" y="2003"/>
                  </a:cubicBezTo>
                  <a:cubicBezTo>
                    <a:pt x="505" y="2043"/>
                    <a:pt x="504" y="2047"/>
                    <a:pt x="500" y="2051"/>
                  </a:cubicBezTo>
                  <a:cubicBezTo>
                    <a:pt x="491" y="2091"/>
                    <a:pt x="484" y="2096"/>
                    <a:pt x="485" y="2109"/>
                  </a:cubicBezTo>
                  <a:cubicBezTo>
                    <a:pt x="473" y="2124"/>
                    <a:pt x="472" y="2121"/>
                    <a:pt x="475" y="2120"/>
                  </a:cubicBezTo>
                  <a:cubicBezTo>
                    <a:pt x="477" y="2079"/>
                    <a:pt x="483" y="2074"/>
                    <a:pt x="484" y="2065"/>
                  </a:cubicBezTo>
                  <a:cubicBezTo>
                    <a:pt x="500" y="2022"/>
                    <a:pt x="497" y="2015"/>
                    <a:pt x="500" y="2014"/>
                  </a:cubicBezTo>
                  <a:cubicBezTo>
                    <a:pt x="524" y="1961"/>
                    <a:pt x="529" y="1957"/>
                    <a:pt x="528" y="1948"/>
                  </a:cubicBezTo>
                  <a:cubicBezTo>
                    <a:pt x="549" y="1923"/>
                    <a:pt x="542" y="1913"/>
                    <a:pt x="550" y="1916"/>
                  </a:cubicBezTo>
                  <a:cubicBezTo>
                    <a:pt x="566" y="1887"/>
                    <a:pt x="568" y="1885"/>
                    <a:pt x="569" y="1882"/>
                  </a:cubicBezTo>
                  <a:cubicBezTo>
                    <a:pt x="586" y="1853"/>
                    <a:pt x="587" y="1849"/>
                    <a:pt x="593" y="1850"/>
                  </a:cubicBezTo>
                  <a:cubicBezTo>
                    <a:pt x="633" y="1789"/>
                    <a:pt x="642" y="1779"/>
                    <a:pt x="649" y="1767"/>
                  </a:cubicBezTo>
                  <a:cubicBezTo>
                    <a:pt x="673" y="1728"/>
                    <a:pt x="682" y="1727"/>
                    <a:pt x="682" y="1719"/>
                  </a:cubicBezTo>
                  <a:cubicBezTo>
                    <a:pt x="703" y="1677"/>
                    <a:pt x="709" y="1673"/>
                    <a:pt x="709" y="1664"/>
                  </a:cubicBezTo>
                  <a:cubicBezTo>
                    <a:pt x="719" y="1643"/>
                    <a:pt x="716" y="1636"/>
                    <a:pt x="720" y="1635"/>
                  </a:cubicBezTo>
                  <a:cubicBezTo>
                    <a:pt x="713" y="1646"/>
                    <a:pt x="708" y="1649"/>
                    <a:pt x="709" y="1658"/>
                  </a:cubicBezTo>
                  <a:cubicBezTo>
                    <a:pt x="687" y="1698"/>
                    <a:pt x="683" y="1709"/>
                    <a:pt x="676" y="1717"/>
                  </a:cubicBezTo>
                  <a:cubicBezTo>
                    <a:pt x="652" y="1756"/>
                    <a:pt x="643" y="1762"/>
                    <a:pt x="638" y="1772"/>
                  </a:cubicBezTo>
                  <a:cubicBezTo>
                    <a:pt x="611" y="1808"/>
                    <a:pt x="605" y="1817"/>
                    <a:pt x="598" y="1825"/>
                  </a:cubicBezTo>
                  <a:cubicBezTo>
                    <a:pt x="570" y="1869"/>
                    <a:pt x="568" y="1871"/>
                    <a:pt x="564" y="1871"/>
                  </a:cubicBezTo>
                  <a:cubicBezTo>
                    <a:pt x="535" y="1917"/>
                    <a:pt x="533" y="1930"/>
                    <a:pt x="525" y="1937"/>
                  </a:cubicBezTo>
                  <a:cubicBezTo>
                    <a:pt x="502" y="1990"/>
                    <a:pt x="498" y="1994"/>
                    <a:pt x="494" y="1999"/>
                  </a:cubicBezTo>
                  <a:cubicBezTo>
                    <a:pt x="487" y="2028"/>
                    <a:pt x="482" y="2028"/>
                    <a:pt x="484" y="2034"/>
                  </a:cubicBezTo>
                  <a:cubicBezTo>
                    <a:pt x="469" y="2074"/>
                    <a:pt x="471" y="2083"/>
                    <a:pt x="468" y="2088"/>
                  </a:cubicBezTo>
                  <a:cubicBezTo>
                    <a:pt x="459" y="2089"/>
                    <a:pt x="460" y="2087"/>
                    <a:pt x="461" y="2086"/>
                  </a:cubicBezTo>
                  <a:cubicBezTo>
                    <a:pt x="469" y="2046"/>
                    <a:pt x="469" y="2035"/>
                    <a:pt x="470" y="2024"/>
                  </a:cubicBezTo>
                  <a:cubicBezTo>
                    <a:pt x="493" y="1973"/>
                    <a:pt x="496" y="1965"/>
                    <a:pt x="500" y="1959"/>
                  </a:cubicBezTo>
                  <a:cubicBezTo>
                    <a:pt x="538" y="1889"/>
                    <a:pt x="543" y="1883"/>
                    <a:pt x="547" y="1877"/>
                  </a:cubicBezTo>
                  <a:cubicBezTo>
                    <a:pt x="578" y="1836"/>
                    <a:pt x="584" y="1829"/>
                    <a:pt x="589" y="1821"/>
                  </a:cubicBezTo>
                  <a:cubicBezTo>
                    <a:pt x="607" y="1794"/>
                    <a:pt x="612" y="1792"/>
                    <a:pt x="615" y="1789"/>
                  </a:cubicBezTo>
                  <a:cubicBezTo>
                    <a:pt x="633" y="1760"/>
                    <a:pt x="634" y="1755"/>
                    <a:pt x="639" y="1752"/>
                  </a:cubicBezTo>
                  <a:cubicBezTo>
                    <a:pt x="679" y="1687"/>
                    <a:pt x="686" y="1688"/>
                    <a:pt x="684" y="1679"/>
                  </a:cubicBezTo>
                  <a:cubicBezTo>
                    <a:pt x="684" y="1668"/>
                    <a:pt x="684" y="1676"/>
                    <a:pt x="680" y="1680"/>
                  </a:cubicBezTo>
                  <a:cubicBezTo>
                    <a:pt x="637" y="1744"/>
                    <a:pt x="628" y="1750"/>
                    <a:pt x="624" y="1762"/>
                  </a:cubicBezTo>
                  <a:cubicBezTo>
                    <a:pt x="611" y="1778"/>
                    <a:pt x="610" y="1785"/>
                    <a:pt x="604" y="1788"/>
                  </a:cubicBezTo>
                  <a:cubicBezTo>
                    <a:pt x="583" y="1819"/>
                    <a:pt x="577" y="1821"/>
                    <a:pt x="576" y="1827"/>
                  </a:cubicBezTo>
                  <a:cubicBezTo>
                    <a:pt x="555" y="1861"/>
                    <a:pt x="545" y="1860"/>
                    <a:pt x="546" y="1868"/>
                  </a:cubicBezTo>
                  <a:cubicBezTo>
                    <a:pt x="519" y="1903"/>
                    <a:pt x="516" y="1912"/>
                    <a:pt x="508" y="1917"/>
                  </a:cubicBezTo>
                  <a:cubicBezTo>
                    <a:pt x="499" y="1947"/>
                    <a:pt x="488" y="1948"/>
                    <a:pt x="490" y="1960"/>
                  </a:cubicBezTo>
                  <a:cubicBezTo>
                    <a:pt x="476" y="1985"/>
                    <a:pt x="473" y="1985"/>
                    <a:pt x="474" y="1989"/>
                  </a:cubicBezTo>
                  <a:cubicBezTo>
                    <a:pt x="461" y="2021"/>
                    <a:pt x="461" y="2026"/>
                    <a:pt x="462" y="2031"/>
                  </a:cubicBezTo>
                  <a:cubicBezTo>
                    <a:pt x="445" y="2054"/>
                    <a:pt x="454" y="2048"/>
                    <a:pt x="450" y="2043"/>
                  </a:cubicBezTo>
                  <a:cubicBezTo>
                    <a:pt x="467" y="1957"/>
                    <a:pt x="468" y="1948"/>
                    <a:pt x="471" y="1939"/>
                  </a:cubicBezTo>
                  <a:cubicBezTo>
                    <a:pt x="485" y="1912"/>
                    <a:pt x="483" y="1904"/>
                    <a:pt x="485" y="1901"/>
                  </a:cubicBezTo>
                  <a:cubicBezTo>
                    <a:pt x="500" y="1872"/>
                    <a:pt x="501" y="1868"/>
                    <a:pt x="505" y="1865"/>
                  </a:cubicBezTo>
                  <a:cubicBezTo>
                    <a:pt x="521" y="1833"/>
                    <a:pt x="523" y="1832"/>
                    <a:pt x="524" y="1830"/>
                  </a:cubicBezTo>
                  <a:cubicBezTo>
                    <a:pt x="533" y="1814"/>
                    <a:pt x="536" y="1812"/>
                    <a:pt x="538" y="1808"/>
                  </a:cubicBezTo>
                  <a:cubicBezTo>
                    <a:pt x="569" y="1770"/>
                    <a:pt x="574" y="1764"/>
                    <a:pt x="580" y="1759"/>
                  </a:cubicBezTo>
                  <a:cubicBezTo>
                    <a:pt x="610" y="1726"/>
                    <a:pt x="622" y="1714"/>
                    <a:pt x="635" y="1702"/>
                  </a:cubicBezTo>
                  <a:cubicBezTo>
                    <a:pt x="667" y="1672"/>
                    <a:pt x="666" y="1666"/>
                    <a:pt x="672" y="1665"/>
                  </a:cubicBezTo>
                  <a:cubicBezTo>
                    <a:pt x="690" y="1640"/>
                    <a:pt x="693" y="1637"/>
                    <a:pt x="694" y="1633"/>
                  </a:cubicBezTo>
                  <a:cubicBezTo>
                    <a:pt x="695" y="1626"/>
                    <a:pt x="692" y="1630"/>
                    <a:pt x="687" y="1633"/>
                  </a:cubicBezTo>
                  <a:cubicBezTo>
                    <a:pt x="675" y="1652"/>
                    <a:pt x="672" y="1656"/>
                    <a:pt x="667" y="1659"/>
                  </a:cubicBezTo>
                  <a:cubicBezTo>
                    <a:pt x="626" y="1703"/>
                    <a:pt x="616" y="1710"/>
                    <a:pt x="608" y="1717"/>
                  </a:cubicBezTo>
                  <a:cubicBezTo>
                    <a:pt x="558" y="1774"/>
                    <a:pt x="548" y="1780"/>
                    <a:pt x="543" y="1790"/>
                  </a:cubicBezTo>
                  <a:cubicBezTo>
                    <a:pt x="527" y="1806"/>
                    <a:pt x="528" y="1814"/>
                    <a:pt x="521" y="1815"/>
                  </a:cubicBezTo>
                  <a:cubicBezTo>
                    <a:pt x="490" y="1870"/>
                    <a:pt x="490" y="1881"/>
                    <a:pt x="482" y="1886"/>
                  </a:cubicBezTo>
                  <a:cubicBezTo>
                    <a:pt x="465" y="1932"/>
                    <a:pt x="457" y="1948"/>
                    <a:pt x="453" y="1969"/>
                  </a:cubicBezTo>
                  <a:cubicBezTo>
                    <a:pt x="445" y="2003"/>
                    <a:pt x="442" y="2006"/>
                    <a:pt x="443" y="2013"/>
                  </a:cubicBezTo>
                  <a:cubicBezTo>
                    <a:pt x="442" y="1979"/>
                    <a:pt x="442" y="1977"/>
                    <a:pt x="444" y="1969"/>
                  </a:cubicBezTo>
                  <a:cubicBezTo>
                    <a:pt x="457" y="1930"/>
                    <a:pt x="460" y="1925"/>
                    <a:pt x="460" y="1918"/>
                  </a:cubicBezTo>
                  <a:cubicBezTo>
                    <a:pt x="468" y="1898"/>
                    <a:pt x="469" y="1895"/>
                    <a:pt x="472" y="1893"/>
                  </a:cubicBezTo>
                  <a:cubicBezTo>
                    <a:pt x="482" y="1864"/>
                    <a:pt x="486" y="1864"/>
                    <a:pt x="487" y="1861"/>
                  </a:cubicBezTo>
                  <a:cubicBezTo>
                    <a:pt x="513" y="1822"/>
                    <a:pt x="515" y="1819"/>
                    <a:pt x="514" y="1816"/>
                  </a:cubicBezTo>
                  <a:cubicBezTo>
                    <a:pt x="538" y="1785"/>
                    <a:pt x="543" y="1775"/>
                    <a:pt x="550" y="1765"/>
                  </a:cubicBezTo>
                  <a:cubicBezTo>
                    <a:pt x="563" y="1754"/>
                    <a:pt x="564" y="1748"/>
                    <a:pt x="569" y="1746"/>
                  </a:cubicBezTo>
                  <a:cubicBezTo>
                    <a:pt x="626" y="1679"/>
                    <a:pt x="635" y="1675"/>
                    <a:pt x="639" y="1667"/>
                  </a:cubicBezTo>
                  <a:cubicBezTo>
                    <a:pt x="652" y="1656"/>
                    <a:pt x="653" y="1650"/>
                    <a:pt x="658" y="1648"/>
                  </a:cubicBezTo>
                  <a:cubicBezTo>
                    <a:pt x="685" y="1613"/>
                    <a:pt x="690" y="1611"/>
                    <a:pt x="690" y="1605"/>
                  </a:cubicBezTo>
                  <a:cubicBezTo>
                    <a:pt x="666" y="1629"/>
                    <a:pt x="663" y="1633"/>
                    <a:pt x="661" y="1637"/>
                  </a:cubicBezTo>
                  <a:cubicBezTo>
                    <a:pt x="645" y="1655"/>
                    <a:pt x="642" y="1656"/>
                    <a:pt x="641" y="1658"/>
                  </a:cubicBezTo>
                  <a:cubicBezTo>
                    <a:pt x="623" y="1675"/>
                    <a:pt x="621" y="1677"/>
                    <a:pt x="621" y="1679"/>
                  </a:cubicBezTo>
                  <a:cubicBezTo>
                    <a:pt x="555" y="1747"/>
                    <a:pt x="542" y="1762"/>
                    <a:pt x="529" y="1778"/>
                  </a:cubicBezTo>
                  <a:cubicBezTo>
                    <a:pt x="480" y="1857"/>
                    <a:pt x="477" y="1861"/>
                    <a:pt x="474" y="1865"/>
                  </a:cubicBezTo>
                  <a:cubicBezTo>
                    <a:pt x="457" y="1892"/>
                    <a:pt x="460" y="1898"/>
                    <a:pt x="457" y="1899"/>
                  </a:cubicBezTo>
                  <a:cubicBezTo>
                    <a:pt x="448" y="1926"/>
                    <a:pt x="447" y="1932"/>
                    <a:pt x="444" y="1937"/>
                  </a:cubicBezTo>
                  <a:cubicBezTo>
                    <a:pt x="430" y="1990"/>
                    <a:pt x="434" y="2000"/>
                    <a:pt x="427" y="2001"/>
                  </a:cubicBezTo>
                  <a:cubicBezTo>
                    <a:pt x="428" y="1976"/>
                    <a:pt x="425" y="1969"/>
                    <a:pt x="429" y="1968"/>
                  </a:cubicBezTo>
                  <a:cubicBezTo>
                    <a:pt x="454" y="1873"/>
                    <a:pt x="457" y="1867"/>
                    <a:pt x="458" y="1859"/>
                  </a:cubicBezTo>
                  <a:cubicBezTo>
                    <a:pt x="503" y="1788"/>
                    <a:pt x="500" y="1781"/>
                    <a:pt x="503" y="1779"/>
                  </a:cubicBezTo>
                  <a:cubicBezTo>
                    <a:pt x="526" y="1748"/>
                    <a:pt x="531" y="1743"/>
                    <a:pt x="535" y="1738"/>
                  </a:cubicBezTo>
                  <a:cubicBezTo>
                    <a:pt x="560" y="1712"/>
                    <a:pt x="572" y="1703"/>
                    <a:pt x="580" y="1691"/>
                  </a:cubicBezTo>
                  <a:cubicBezTo>
                    <a:pt x="620" y="1659"/>
                    <a:pt x="620" y="1650"/>
                    <a:pt x="629" y="1648"/>
                  </a:cubicBezTo>
                  <a:cubicBezTo>
                    <a:pt x="643" y="1640"/>
                    <a:pt x="632" y="1634"/>
                    <a:pt x="633" y="1639"/>
                  </a:cubicBezTo>
                  <a:cubicBezTo>
                    <a:pt x="606" y="1659"/>
                    <a:pt x="608" y="1664"/>
                    <a:pt x="602" y="1663"/>
                  </a:cubicBezTo>
                  <a:cubicBezTo>
                    <a:pt x="571" y="1694"/>
                    <a:pt x="560" y="1701"/>
                    <a:pt x="553" y="1713"/>
                  </a:cubicBezTo>
                  <a:cubicBezTo>
                    <a:pt x="520" y="1748"/>
                    <a:pt x="511" y="1751"/>
                    <a:pt x="511" y="1761"/>
                  </a:cubicBezTo>
                  <a:cubicBezTo>
                    <a:pt x="490" y="1789"/>
                    <a:pt x="484" y="1795"/>
                    <a:pt x="481" y="1803"/>
                  </a:cubicBezTo>
                  <a:cubicBezTo>
                    <a:pt x="463" y="1829"/>
                    <a:pt x="463" y="1836"/>
                    <a:pt x="462" y="1841"/>
                  </a:cubicBezTo>
                  <a:cubicBezTo>
                    <a:pt x="437" y="1903"/>
                    <a:pt x="428" y="1911"/>
                    <a:pt x="428" y="1927"/>
                  </a:cubicBezTo>
                  <a:cubicBezTo>
                    <a:pt x="420" y="1948"/>
                    <a:pt x="418" y="1950"/>
                    <a:pt x="417" y="1954"/>
                  </a:cubicBezTo>
                  <a:cubicBezTo>
                    <a:pt x="420" y="1914"/>
                    <a:pt x="417" y="1907"/>
                    <a:pt x="420" y="1905"/>
                  </a:cubicBezTo>
                  <a:cubicBezTo>
                    <a:pt x="435" y="1847"/>
                    <a:pt x="437" y="1844"/>
                    <a:pt x="437" y="1841"/>
                  </a:cubicBezTo>
                  <a:cubicBezTo>
                    <a:pt x="456" y="1795"/>
                    <a:pt x="464" y="1784"/>
                    <a:pt x="470" y="1771"/>
                  </a:cubicBezTo>
                  <a:cubicBezTo>
                    <a:pt x="506" y="1721"/>
                    <a:pt x="509" y="1717"/>
                    <a:pt x="512" y="1713"/>
                  </a:cubicBezTo>
                  <a:cubicBezTo>
                    <a:pt x="521" y="1701"/>
                    <a:pt x="525" y="1702"/>
                    <a:pt x="526" y="1701"/>
                  </a:cubicBezTo>
                  <a:cubicBezTo>
                    <a:pt x="544" y="1677"/>
                    <a:pt x="559" y="1664"/>
                    <a:pt x="570" y="1648"/>
                  </a:cubicBezTo>
                  <a:cubicBezTo>
                    <a:pt x="607" y="1598"/>
                    <a:pt x="604" y="1589"/>
                    <a:pt x="610" y="1588"/>
                  </a:cubicBezTo>
                  <a:cubicBezTo>
                    <a:pt x="621" y="1556"/>
                    <a:pt x="624" y="1555"/>
                    <a:pt x="622" y="1550"/>
                  </a:cubicBezTo>
                  <a:cubicBezTo>
                    <a:pt x="610" y="1569"/>
                    <a:pt x="610" y="1577"/>
                    <a:pt x="605" y="1582"/>
                  </a:cubicBezTo>
                  <a:cubicBezTo>
                    <a:pt x="557" y="1650"/>
                    <a:pt x="554" y="1661"/>
                    <a:pt x="543" y="1665"/>
                  </a:cubicBezTo>
                  <a:cubicBezTo>
                    <a:pt x="512" y="1703"/>
                    <a:pt x="509" y="1704"/>
                    <a:pt x="509" y="1707"/>
                  </a:cubicBezTo>
                  <a:cubicBezTo>
                    <a:pt x="478" y="1744"/>
                    <a:pt x="469" y="1750"/>
                    <a:pt x="467" y="1762"/>
                  </a:cubicBezTo>
                  <a:cubicBezTo>
                    <a:pt x="443" y="1797"/>
                    <a:pt x="439" y="1807"/>
                    <a:pt x="438" y="1821"/>
                  </a:cubicBezTo>
                  <a:cubicBezTo>
                    <a:pt x="429" y="1846"/>
                    <a:pt x="423" y="1846"/>
                    <a:pt x="423" y="1851"/>
                  </a:cubicBezTo>
                  <a:cubicBezTo>
                    <a:pt x="408" y="1895"/>
                    <a:pt x="412" y="1908"/>
                    <a:pt x="405" y="1913"/>
                  </a:cubicBezTo>
                  <a:cubicBezTo>
                    <a:pt x="407" y="1876"/>
                    <a:pt x="415" y="1878"/>
                    <a:pt x="413" y="1871"/>
                  </a:cubicBezTo>
                  <a:cubicBezTo>
                    <a:pt x="418" y="1857"/>
                    <a:pt x="415" y="1850"/>
                    <a:pt x="418" y="1847"/>
                  </a:cubicBezTo>
                  <a:cubicBezTo>
                    <a:pt x="437" y="1792"/>
                    <a:pt x="440" y="1790"/>
                    <a:pt x="440" y="1788"/>
                  </a:cubicBezTo>
                  <a:cubicBezTo>
                    <a:pt x="448" y="1768"/>
                    <a:pt x="451" y="1760"/>
                    <a:pt x="455" y="1752"/>
                  </a:cubicBezTo>
                  <a:cubicBezTo>
                    <a:pt x="476" y="1717"/>
                    <a:pt x="475" y="1712"/>
                    <a:pt x="478" y="1709"/>
                  </a:cubicBezTo>
                  <a:cubicBezTo>
                    <a:pt x="495" y="1687"/>
                    <a:pt x="495" y="1681"/>
                    <a:pt x="498" y="1679"/>
                  </a:cubicBezTo>
                  <a:cubicBezTo>
                    <a:pt x="521" y="1647"/>
                    <a:pt x="524" y="1644"/>
                    <a:pt x="526" y="1640"/>
                  </a:cubicBezTo>
                  <a:cubicBezTo>
                    <a:pt x="551" y="1609"/>
                    <a:pt x="550" y="1603"/>
                    <a:pt x="554" y="1601"/>
                  </a:cubicBezTo>
                  <a:cubicBezTo>
                    <a:pt x="570" y="1563"/>
                    <a:pt x="576" y="1562"/>
                    <a:pt x="575" y="1556"/>
                  </a:cubicBezTo>
                  <a:cubicBezTo>
                    <a:pt x="581" y="1513"/>
                    <a:pt x="584" y="1508"/>
                    <a:pt x="584" y="1500"/>
                  </a:cubicBezTo>
                  <a:cubicBezTo>
                    <a:pt x="573" y="1529"/>
                    <a:pt x="577" y="1544"/>
                    <a:pt x="570" y="1550"/>
                  </a:cubicBezTo>
                  <a:cubicBezTo>
                    <a:pt x="548" y="1600"/>
                    <a:pt x="544" y="1602"/>
                    <a:pt x="541" y="1604"/>
                  </a:cubicBezTo>
                  <a:cubicBezTo>
                    <a:pt x="510" y="1653"/>
                    <a:pt x="506" y="1655"/>
                    <a:pt x="503" y="1657"/>
                  </a:cubicBezTo>
                  <a:cubicBezTo>
                    <a:pt x="481" y="1690"/>
                    <a:pt x="477" y="1696"/>
                    <a:pt x="474" y="1703"/>
                  </a:cubicBezTo>
                  <a:cubicBezTo>
                    <a:pt x="464" y="1717"/>
                    <a:pt x="463" y="1720"/>
                    <a:pt x="462" y="1717"/>
                  </a:cubicBezTo>
                  <a:cubicBezTo>
                    <a:pt x="474" y="1695"/>
                    <a:pt x="475" y="1693"/>
                    <a:pt x="475" y="1690"/>
                  </a:cubicBezTo>
                  <a:cubicBezTo>
                    <a:pt x="494" y="1659"/>
                    <a:pt x="495" y="1654"/>
                    <a:pt x="496" y="1649"/>
                  </a:cubicBezTo>
                  <a:cubicBezTo>
                    <a:pt x="525" y="1599"/>
                    <a:pt x="529" y="1590"/>
                    <a:pt x="533" y="1581"/>
                  </a:cubicBezTo>
                  <a:cubicBezTo>
                    <a:pt x="553" y="1505"/>
                    <a:pt x="553" y="1491"/>
                    <a:pt x="554" y="1479"/>
                  </a:cubicBezTo>
                  <a:cubicBezTo>
                    <a:pt x="544" y="1432"/>
                    <a:pt x="549" y="1437"/>
                    <a:pt x="547" y="1446"/>
                  </a:cubicBezTo>
                  <a:cubicBezTo>
                    <a:pt x="542" y="1527"/>
                    <a:pt x="542" y="1535"/>
                    <a:pt x="541" y="1543"/>
                  </a:cubicBezTo>
                  <a:cubicBezTo>
                    <a:pt x="526" y="1573"/>
                    <a:pt x="529" y="1580"/>
                    <a:pt x="524" y="1581"/>
                  </a:cubicBezTo>
                  <a:cubicBezTo>
                    <a:pt x="508" y="1611"/>
                    <a:pt x="503" y="1625"/>
                    <a:pt x="495" y="1636"/>
                  </a:cubicBezTo>
                  <a:cubicBezTo>
                    <a:pt x="475" y="1680"/>
                    <a:pt x="471" y="1684"/>
                    <a:pt x="466" y="1688"/>
                  </a:cubicBezTo>
                  <a:cubicBezTo>
                    <a:pt x="444" y="1731"/>
                    <a:pt x="441" y="1737"/>
                    <a:pt x="437" y="1743"/>
                  </a:cubicBezTo>
                  <a:cubicBezTo>
                    <a:pt x="416" y="1794"/>
                    <a:pt x="410" y="1794"/>
                    <a:pt x="413" y="1801"/>
                  </a:cubicBezTo>
                  <a:cubicBezTo>
                    <a:pt x="394" y="1860"/>
                    <a:pt x="396" y="1864"/>
                    <a:pt x="396" y="1868"/>
                  </a:cubicBezTo>
                  <a:cubicBezTo>
                    <a:pt x="390" y="1891"/>
                    <a:pt x="394" y="1899"/>
                    <a:pt x="389" y="1899"/>
                  </a:cubicBezTo>
                  <a:cubicBezTo>
                    <a:pt x="391" y="1841"/>
                    <a:pt x="392" y="1826"/>
                    <a:pt x="394" y="1811"/>
                  </a:cubicBezTo>
                  <a:cubicBezTo>
                    <a:pt x="401" y="1785"/>
                    <a:pt x="405" y="1780"/>
                    <a:pt x="404" y="1771"/>
                  </a:cubicBezTo>
                  <a:cubicBezTo>
                    <a:pt x="430" y="1712"/>
                    <a:pt x="435" y="1708"/>
                    <a:pt x="434" y="1699"/>
                  </a:cubicBezTo>
                  <a:cubicBezTo>
                    <a:pt x="451" y="1672"/>
                    <a:pt x="455" y="1665"/>
                    <a:pt x="457" y="1656"/>
                  </a:cubicBezTo>
                  <a:cubicBezTo>
                    <a:pt x="481" y="1622"/>
                    <a:pt x="480" y="1616"/>
                    <a:pt x="480" y="1611"/>
                  </a:cubicBezTo>
                  <a:cubicBezTo>
                    <a:pt x="505" y="1561"/>
                    <a:pt x="502" y="1553"/>
                    <a:pt x="507" y="1552"/>
                  </a:cubicBezTo>
                  <a:cubicBezTo>
                    <a:pt x="519" y="1524"/>
                    <a:pt x="515" y="1515"/>
                    <a:pt x="519" y="1514"/>
                  </a:cubicBezTo>
                  <a:cubicBezTo>
                    <a:pt x="520" y="1449"/>
                    <a:pt x="515" y="1450"/>
                    <a:pt x="517" y="1444"/>
                  </a:cubicBezTo>
                  <a:cubicBezTo>
                    <a:pt x="509" y="1516"/>
                    <a:pt x="509" y="1523"/>
                    <a:pt x="505" y="1526"/>
                  </a:cubicBezTo>
                  <a:cubicBezTo>
                    <a:pt x="494" y="1564"/>
                    <a:pt x="491" y="1568"/>
                    <a:pt x="489" y="1573"/>
                  </a:cubicBezTo>
                  <a:cubicBezTo>
                    <a:pt x="479" y="1592"/>
                    <a:pt x="483" y="1602"/>
                    <a:pt x="475" y="1602"/>
                  </a:cubicBezTo>
                  <a:cubicBezTo>
                    <a:pt x="443" y="1672"/>
                    <a:pt x="434" y="1679"/>
                    <a:pt x="431" y="1690"/>
                  </a:cubicBezTo>
                  <a:cubicBezTo>
                    <a:pt x="406" y="1738"/>
                    <a:pt x="409" y="1747"/>
                    <a:pt x="403" y="1749"/>
                  </a:cubicBezTo>
                  <a:cubicBezTo>
                    <a:pt x="434" y="1663"/>
                    <a:pt x="439" y="1660"/>
                    <a:pt x="440" y="1653"/>
                  </a:cubicBezTo>
                  <a:cubicBezTo>
                    <a:pt x="452" y="1614"/>
                    <a:pt x="459" y="1613"/>
                    <a:pt x="458" y="1606"/>
                  </a:cubicBezTo>
                  <a:cubicBezTo>
                    <a:pt x="480" y="1553"/>
                    <a:pt x="480" y="1545"/>
                    <a:pt x="482" y="1540"/>
                  </a:cubicBezTo>
                  <a:cubicBezTo>
                    <a:pt x="489" y="1465"/>
                    <a:pt x="491" y="1464"/>
                    <a:pt x="491" y="1448"/>
                  </a:cubicBezTo>
                  <a:cubicBezTo>
                    <a:pt x="487" y="1401"/>
                    <a:pt x="485" y="1390"/>
                    <a:pt x="484" y="1379"/>
                  </a:cubicBezTo>
                  <a:cubicBezTo>
                    <a:pt x="474" y="1371"/>
                    <a:pt x="480" y="1385"/>
                    <a:pt x="483" y="1403"/>
                  </a:cubicBezTo>
                  <a:cubicBezTo>
                    <a:pt x="487" y="1491"/>
                    <a:pt x="478" y="1495"/>
                    <a:pt x="482" y="1506"/>
                  </a:cubicBezTo>
                  <a:cubicBezTo>
                    <a:pt x="478" y="1531"/>
                    <a:pt x="477" y="1534"/>
                    <a:pt x="475" y="1537"/>
                  </a:cubicBezTo>
                  <a:cubicBezTo>
                    <a:pt x="459" y="1577"/>
                    <a:pt x="456" y="1591"/>
                    <a:pt x="451" y="1604"/>
                  </a:cubicBezTo>
                  <a:cubicBezTo>
                    <a:pt x="433" y="1645"/>
                    <a:pt x="431" y="1652"/>
                    <a:pt x="429" y="1658"/>
                  </a:cubicBezTo>
                  <a:cubicBezTo>
                    <a:pt x="412" y="1698"/>
                    <a:pt x="411" y="1701"/>
                    <a:pt x="408" y="1703"/>
                  </a:cubicBezTo>
                  <a:cubicBezTo>
                    <a:pt x="390" y="1762"/>
                    <a:pt x="384" y="1769"/>
                    <a:pt x="383" y="1779"/>
                  </a:cubicBezTo>
                  <a:cubicBezTo>
                    <a:pt x="369" y="1821"/>
                    <a:pt x="377" y="1833"/>
                    <a:pt x="371" y="1832"/>
                  </a:cubicBezTo>
                  <a:cubicBezTo>
                    <a:pt x="368" y="1777"/>
                    <a:pt x="371" y="1764"/>
                    <a:pt x="372" y="1749"/>
                  </a:cubicBezTo>
                  <a:cubicBezTo>
                    <a:pt x="382" y="1721"/>
                    <a:pt x="379" y="1714"/>
                    <a:pt x="383" y="1714"/>
                  </a:cubicBezTo>
                  <a:cubicBezTo>
                    <a:pt x="403" y="1659"/>
                    <a:pt x="406" y="1655"/>
                    <a:pt x="406" y="1649"/>
                  </a:cubicBezTo>
                  <a:cubicBezTo>
                    <a:pt x="424" y="1598"/>
                    <a:pt x="431" y="1597"/>
                    <a:pt x="431" y="1590"/>
                  </a:cubicBezTo>
                  <a:cubicBezTo>
                    <a:pt x="461" y="1509"/>
                    <a:pt x="462" y="1500"/>
                    <a:pt x="465" y="1494"/>
                  </a:cubicBezTo>
                  <a:cubicBezTo>
                    <a:pt x="472" y="1470"/>
                    <a:pt x="467" y="1462"/>
                    <a:pt x="472" y="1462"/>
                  </a:cubicBezTo>
                  <a:cubicBezTo>
                    <a:pt x="476" y="1437"/>
                    <a:pt x="471" y="1428"/>
                    <a:pt x="476" y="1427"/>
                  </a:cubicBezTo>
                  <a:cubicBezTo>
                    <a:pt x="473" y="1417"/>
                    <a:pt x="469" y="1447"/>
                    <a:pt x="462" y="1476"/>
                  </a:cubicBezTo>
                  <a:cubicBezTo>
                    <a:pt x="434" y="1564"/>
                    <a:pt x="433" y="1570"/>
                    <a:pt x="430" y="1573"/>
                  </a:cubicBezTo>
                  <a:cubicBezTo>
                    <a:pt x="422" y="1597"/>
                    <a:pt x="416" y="1602"/>
                    <a:pt x="415" y="1611"/>
                  </a:cubicBezTo>
                  <a:cubicBezTo>
                    <a:pt x="391" y="1664"/>
                    <a:pt x="387" y="1672"/>
                    <a:pt x="382" y="1679"/>
                  </a:cubicBezTo>
                  <a:cubicBezTo>
                    <a:pt x="367" y="1716"/>
                    <a:pt x="373" y="1726"/>
                    <a:pt x="366" y="1726"/>
                  </a:cubicBezTo>
                  <a:cubicBezTo>
                    <a:pt x="360" y="1762"/>
                    <a:pt x="364" y="1763"/>
                    <a:pt x="358" y="1766"/>
                  </a:cubicBezTo>
                  <a:cubicBezTo>
                    <a:pt x="381" y="1656"/>
                    <a:pt x="382" y="1648"/>
                    <a:pt x="386" y="1643"/>
                  </a:cubicBezTo>
                  <a:cubicBezTo>
                    <a:pt x="399" y="1610"/>
                    <a:pt x="404" y="1595"/>
                    <a:pt x="408" y="1581"/>
                  </a:cubicBezTo>
                  <a:cubicBezTo>
                    <a:pt x="436" y="1516"/>
                    <a:pt x="433" y="1505"/>
                    <a:pt x="438" y="1500"/>
                  </a:cubicBezTo>
                  <a:cubicBezTo>
                    <a:pt x="456" y="1427"/>
                    <a:pt x="459" y="1420"/>
                    <a:pt x="460" y="1411"/>
                  </a:cubicBezTo>
                  <a:cubicBezTo>
                    <a:pt x="455" y="1378"/>
                    <a:pt x="451" y="1393"/>
                    <a:pt x="453" y="1414"/>
                  </a:cubicBezTo>
                  <a:cubicBezTo>
                    <a:pt x="442" y="1477"/>
                    <a:pt x="433" y="1477"/>
                    <a:pt x="434" y="1487"/>
                  </a:cubicBezTo>
                  <a:cubicBezTo>
                    <a:pt x="416" y="1534"/>
                    <a:pt x="415" y="1548"/>
                    <a:pt x="409" y="1559"/>
                  </a:cubicBezTo>
                  <a:cubicBezTo>
                    <a:pt x="392" y="1598"/>
                    <a:pt x="391" y="1605"/>
                    <a:pt x="388" y="1610"/>
                  </a:cubicBezTo>
                  <a:cubicBezTo>
                    <a:pt x="380" y="1635"/>
                    <a:pt x="375" y="1638"/>
                    <a:pt x="376" y="1646"/>
                  </a:cubicBezTo>
                  <a:cubicBezTo>
                    <a:pt x="352" y="1701"/>
                    <a:pt x="360" y="1712"/>
                    <a:pt x="354" y="1711"/>
                  </a:cubicBezTo>
                  <a:cubicBezTo>
                    <a:pt x="350" y="1730"/>
                    <a:pt x="346" y="1726"/>
                    <a:pt x="345" y="1712"/>
                  </a:cubicBezTo>
                  <a:cubicBezTo>
                    <a:pt x="355" y="1665"/>
                    <a:pt x="358" y="1665"/>
                    <a:pt x="357" y="1661"/>
                  </a:cubicBezTo>
                  <a:cubicBezTo>
                    <a:pt x="366" y="1643"/>
                    <a:pt x="363" y="1637"/>
                    <a:pt x="366" y="1636"/>
                  </a:cubicBezTo>
                  <a:cubicBezTo>
                    <a:pt x="372" y="1617"/>
                    <a:pt x="374" y="1616"/>
                    <a:pt x="373" y="1612"/>
                  </a:cubicBezTo>
                  <a:cubicBezTo>
                    <a:pt x="395" y="1560"/>
                    <a:pt x="394" y="1553"/>
                    <a:pt x="400" y="1551"/>
                  </a:cubicBezTo>
                  <a:cubicBezTo>
                    <a:pt x="425" y="1482"/>
                    <a:pt x="427" y="1477"/>
                    <a:pt x="427" y="1470"/>
                  </a:cubicBezTo>
                  <a:cubicBezTo>
                    <a:pt x="418" y="1498"/>
                    <a:pt x="408" y="1504"/>
                    <a:pt x="408" y="1517"/>
                  </a:cubicBezTo>
                  <a:cubicBezTo>
                    <a:pt x="377" y="1581"/>
                    <a:pt x="373" y="1584"/>
                    <a:pt x="372" y="1590"/>
                  </a:cubicBezTo>
                  <a:cubicBezTo>
                    <a:pt x="363" y="1617"/>
                    <a:pt x="360" y="1628"/>
                    <a:pt x="353" y="1637"/>
                  </a:cubicBezTo>
                  <a:cubicBezTo>
                    <a:pt x="343" y="1676"/>
                    <a:pt x="340" y="1680"/>
                    <a:pt x="341" y="1688"/>
                  </a:cubicBezTo>
                  <a:cubicBezTo>
                    <a:pt x="338" y="1660"/>
                    <a:pt x="342" y="1652"/>
                    <a:pt x="340" y="1640"/>
                  </a:cubicBezTo>
                  <a:cubicBezTo>
                    <a:pt x="360" y="1597"/>
                    <a:pt x="360" y="1592"/>
                    <a:pt x="361" y="1588"/>
                  </a:cubicBezTo>
                  <a:cubicBezTo>
                    <a:pt x="367" y="1561"/>
                    <a:pt x="371" y="1559"/>
                    <a:pt x="371" y="1555"/>
                  </a:cubicBezTo>
                  <a:cubicBezTo>
                    <a:pt x="390" y="1506"/>
                    <a:pt x="387" y="1494"/>
                    <a:pt x="393" y="1490"/>
                  </a:cubicBezTo>
                  <a:cubicBezTo>
                    <a:pt x="403" y="1419"/>
                    <a:pt x="403" y="1406"/>
                    <a:pt x="402" y="1393"/>
                  </a:cubicBezTo>
                  <a:cubicBezTo>
                    <a:pt x="393" y="1354"/>
                    <a:pt x="388" y="1352"/>
                    <a:pt x="389" y="1344"/>
                  </a:cubicBezTo>
                  <a:cubicBezTo>
                    <a:pt x="382" y="1350"/>
                    <a:pt x="386" y="1352"/>
                    <a:pt x="388" y="1357"/>
                  </a:cubicBezTo>
                  <a:cubicBezTo>
                    <a:pt x="396" y="1435"/>
                    <a:pt x="396" y="1441"/>
                    <a:pt x="397" y="1446"/>
                  </a:cubicBezTo>
                  <a:cubicBezTo>
                    <a:pt x="389" y="1476"/>
                    <a:pt x="385" y="1481"/>
                    <a:pt x="384" y="1491"/>
                  </a:cubicBezTo>
                  <a:cubicBezTo>
                    <a:pt x="358" y="1561"/>
                    <a:pt x="358" y="1571"/>
                    <a:pt x="356" y="1578"/>
                  </a:cubicBezTo>
                  <a:cubicBezTo>
                    <a:pt x="341" y="1628"/>
                    <a:pt x="334" y="1627"/>
                    <a:pt x="335" y="1634"/>
                  </a:cubicBezTo>
                  <a:cubicBezTo>
                    <a:pt x="324" y="1665"/>
                    <a:pt x="328" y="1674"/>
                    <a:pt x="321" y="1674"/>
                  </a:cubicBezTo>
                  <a:cubicBezTo>
                    <a:pt x="334" y="1588"/>
                    <a:pt x="337" y="1580"/>
                    <a:pt x="340" y="1570"/>
                  </a:cubicBezTo>
                  <a:cubicBezTo>
                    <a:pt x="350" y="1541"/>
                    <a:pt x="350" y="1536"/>
                    <a:pt x="350" y="1530"/>
                  </a:cubicBezTo>
                  <a:cubicBezTo>
                    <a:pt x="360" y="1499"/>
                    <a:pt x="364" y="1497"/>
                    <a:pt x="363" y="1490"/>
                  </a:cubicBezTo>
                  <a:cubicBezTo>
                    <a:pt x="370" y="1438"/>
                    <a:pt x="375" y="1420"/>
                    <a:pt x="376" y="1397"/>
                  </a:cubicBezTo>
                  <a:cubicBezTo>
                    <a:pt x="365" y="1320"/>
                    <a:pt x="368" y="1312"/>
                    <a:pt x="363" y="1313"/>
                  </a:cubicBezTo>
                  <a:cubicBezTo>
                    <a:pt x="362" y="1332"/>
                    <a:pt x="366" y="1343"/>
                    <a:pt x="368" y="1356"/>
                  </a:cubicBezTo>
                  <a:cubicBezTo>
                    <a:pt x="367" y="1417"/>
                    <a:pt x="365" y="1421"/>
                    <a:pt x="365" y="1426"/>
                  </a:cubicBezTo>
                  <a:cubicBezTo>
                    <a:pt x="359" y="1455"/>
                    <a:pt x="363" y="1465"/>
                    <a:pt x="359" y="1466"/>
                  </a:cubicBezTo>
                  <a:cubicBezTo>
                    <a:pt x="340" y="1539"/>
                    <a:pt x="336" y="1559"/>
                    <a:pt x="329" y="1575"/>
                  </a:cubicBezTo>
                  <a:cubicBezTo>
                    <a:pt x="313" y="1626"/>
                    <a:pt x="312" y="1623"/>
                    <a:pt x="315" y="1622"/>
                  </a:cubicBezTo>
                  <a:cubicBezTo>
                    <a:pt x="321" y="1588"/>
                    <a:pt x="322" y="1576"/>
                    <a:pt x="324" y="1565"/>
                  </a:cubicBezTo>
                  <a:cubicBezTo>
                    <a:pt x="337" y="1477"/>
                    <a:pt x="342" y="1476"/>
                    <a:pt x="341" y="1469"/>
                  </a:cubicBezTo>
                  <a:cubicBezTo>
                    <a:pt x="333" y="1317"/>
                    <a:pt x="332" y="1308"/>
                    <a:pt x="330" y="1302"/>
                  </a:cubicBezTo>
                  <a:cubicBezTo>
                    <a:pt x="318" y="1275"/>
                    <a:pt x="315" y="1268"/>
                    <a:pt x="311" y="1262"/>
                  </a:cubicBezTo>
                  <a:cubicBezTo>
                    <a:pt x="305" y="1258"/>
                    <a:pt x="310" y="1270"/>
                    <a:pt x="317" y="1281"/>
                  </a:cubicBezTo>
                  <a:cubicBezTo>
                    <a:pt x="326" y="1312"/>
                    <a:pt x="326" y="1314"/>
                    <a:pt x="328" y="1315"/>
                  </a:cubicBezTo>
                  <a:cubicBezTo>
                    <a:pt x="329" y="1333"/>
                    <a:pt x="332" y="1343"/>
                    <a:pt x="333" y="1356"/>
                  </a:cubicBezTo>
                  <a:cubicBezTo>
                    <a:pt x="330" y="1464"/>
                    <a:pt x="334" y="1471"/>
                    <a:pt x="331" y="1472"/>
                  </a:cubicBezTo>
                  <a:cubicBezTo>
                    <a:pt x="326" y="1497"/>
                    <a:pt x="326" y="1501"/>
                    <a:pt x="326" y="1506"/>
                  </a:cubicBezTo>
                  <a:cubicBezTo>
                    <a:pt x="320" y="1533"/>
                    <a:pt x="322" y="1543"/>
                    <a:pt x="316" y="1548"/>
                  </a:cubicBezTo>
                  <a:cubicBezTo>
                    <a:pt x="325" y="1483"/>
                    <a:pt x="324" y="1478"/>
                    <a:pt x="326" y="1475"/>
                  </a:cubicBezTo>
                  <a:cubicBezTo>
                    <a:pt x="318" y="1352"/>
                    <a:pt x="312" y="1331"/>
                    <a:pt x="308" y="1301"/>
                  </a:cubicBezTo>
                  <a:cubicBezTo>
                    <a:pt x="295" y="1275"/>
                    <a:pt x="294" y="1264"/>
                    <a:pt x="289" y="1259"/>
                  </a:cubicBezTo>
                  <a:cubicBezTo>
                    <a:pt x="267" y="1237"/>
                    <a:pt x="279" y="1241"/>
                    <a:pt x="283" y="1255"/>
                  </a:cubicBezTo>
                  <a:cubicBezTo>
                    <a:pt x="295" y="1285"/>
                    <a:pt x="296" y="1289"/>
                    <a:pt x="298" y="1291"/>
                  </a:cubicBezTo>
                  <a:cubicBezTo>
                    <a:pt x="309" y="1335"/>
                    <a:pt x="306" y="1343"/>
                    <a:pt x="311" y="1343"/>
                  </a:cubicBezTo>
                  <a:cubicBezTo>
                    <a:pt x="317" y="1393"/>
                    <a:pt x="320" y="1396"/>
                    <a:pt x="319" y="1403"/>
                  </a:cubicBezTo>
                  <a:cubicBezTo>
                    <a:pt x="315" y="1486"/>
                    <a:pt x="316" y="1486"/>
                    <a:pt x="314" y="1491"/>
                  </a:cubicBezTo>
                  <a:cubicBezTo>
                    <a:pt x="313" y="1523"/>
                    <a:pt x="307" y="1531"/>
                    <a:pt x="307" y="1544"/>
                  </a:cubicBezTo>
                  <a:cubicBezTo>
                    <a:pt x="291" y="1555"/>
                    <a:pt x="301" y="1540"/>
                    <a:pt x="301" y="1520"/>
                  </a:cubicBezTo>
                  <a:cubicBezTo>
                    <a:pt x="300" y="1371"/>
                    <a:pt x="298" y="1365"/>
                    <a:pt x="298" y="1357"/>
                  </a:cubicBezTo>
                  <a:cubicBezTo>
                    <a:pt x="292" y="1333"/>
                    <a:pt x="291" y="1319"/>
                    <a:pt x="286" y="1307"/>
                  </a:cubicBezTo>
                  <a:cubicBezTo>
                    <a:pt x="262" y="1254"/>
                    <a:pt x="263" y="1243"/>
                    <a:pt x="258" y="1242"/>
                  </a:cubicBezTo>
                  <a:cubicBezTo>
                    <a:pt x="286" y="1321"/>
                    <a:pt x="285" y="1331"/>
                    <a:pt x="288" y="1336"/>
                  </a:cubicBezTo>
                  <a:cubicBezTo>
                    <a:pt x="293" y="1366"/>
                    <a:pt x="296" y="1381"/>
                    <a:pt x="297" y="1398"/>
                  </a:cubicBezTo>
                  <a:cubicBezTo>
                    <a:pt x="299" y="1489"/>
                    <a:pt x="294" y="1492"/>
                    <a:pt x="295" y="1499"/>
                  </a:cubicBezTo>
                  <a:cubicBezTo>
                    <a:pt x="290" y="1445"/>
                    <a:pt x="287" y="1444"/>
                    <a:pt x="287" y="1441"/>
                  </a:cubicBezTo>
                  <a:cubicBezTo>
                    <a:pt x="283" y="1415"/>
                    <a:pt x="287" y="1416"/>
                    <a:pt x="283" y="1412"/>
                  </a:cubicBezTo>
                  <a:cubicBezTo>
                    <a:pt x="269" y="1353"/>
                    <a:pt x="262" y="1342"/>
                    <a:pt x="259" y="1327"/>
                  </a:cubicBezTo>
                  <a:cubicBezTo>
                    <a:pt x="234" y="1272"/>
                    <a:pt x="238" y="1259"/>
                    <a:pt x="228" y="1261"/>
                  </a:cubicBezTo>
                  <a:cubicBezTo>
                    <a:pt x="239" y="1279"/>
                    <a:pt x="239" y="1288"/>
                    <a:pt x="244" y="1293"/>
                  </a:cubicBezTo>
                  <a:cubicBezTo>
                    <a:pt x="270" y="1419"/>
                    <a:pt x="279" y="1422"/>
                    <a:pt x="277" y="1426"/>
                  </a:cubicBezTo>
                  <a:cubicBezTo>
                    <a:pt x="278" y="1456"/>
                    <a:pt x="282" y="1465"/>
                    <a:pt x="278" y="1465"/>
                  </a:cubicBezTo>
                  <a:cubicBezTo>
                    <a:pt x="250" y="1385"/>
                    <a:pt x="252" y="1374"/>
                    <a:pt x="247" y="1371"/>
                  </a:cubicBezTo>
                  <a:cubicBezTo>
                    <a:pt x="231" y="1330"/>
                    <a:pt x="231" y="1320"/>
                    <a:pt x="224" y="1320"/>
                  </a:cubicBezTo>
                  <a:cubicBezTo>
                    <a:pt x="253" y="1397"/>
                    <a:pt x="257" y="1421"/>
                    <a:pt x="265" y="1440"/>
                  </a:cubicBezTo>
                  <a:cubicBezTo>
                    <a:pt x="281" y="1531"/>
                    <a:pt x="286" y="1534"/>
                    <a:pt x="285" y="1543"/>
                  </a:cubicBezTo>
                  <a:cubicBezTo>
                    <a:pt x="284" y="1556"/>
                    <a:pt x="280" y="1549"/>
                    <a:pt x="281" y="1537"/>
                  </a:cubicBezTo>
                  <a:cubicBezTo>
                    <a:pt x="247" y="1462"/>
                    <a:pt x="249" y="1450"/>
                    <a:pt x="244" y="1448"/>
                  </a:cubicBezTo>
                  <a:cubicBezTo>
                    <a:pt x="221" y="1375"/>
                    <a:pt x="214" y="1365"/>
                    <a:pt x="211" y="1352"/>
                  </a:cubicBezTo>
                  <a:cubicBezTo>
                    <a:pt x="195" y="1325"/>
                    <a:pt x="197" y="1318"/>
                    <a:pt x="193" y="1318"/>
                  </a:cubicBezTo>
                  <a:cubicBezTo>
                    <a:pt x="167" y="1263"/>
                    <a:pt x="166" y="1260"/>
                    <a:pt x="163" y="1259"/>
                  </a:cubicBezTo>
                  <a:cubicBezTo>
                    <a:pt x="165" y="1272"/>
                    <a:pt x="172" y="1286"/>
                    <a:pt x="179" y="1300"/>
                  </a:cubicBezTo>
                  <a:cubicBezTo>
                    <a:pt x="191" y="1329"/>
                    <a:pt x="195" y="1335"/>
                    <a:pt x="199" y="1342"/>
                  </a:cubicBezTo>
                  <a:cubicBezTo>
                    <a:pt x="226" y="1428"/>
                    <a:pt x="232" y="1438"/>
                    <a:pt x="235" y="1451"/>
                  </a:cubicBezTo>
                  <a:cubicBezTo>
                    <a:pt x="247" y="1477"/>
                    <a:pt x="248" y="1489"/>
                    <a:pt x="244" y="1487"/>
                  </a:cubicBezTo>
                  <a:cubicBezTo>
                    <a:pt x="228" y="1464"/>
                    <a:pt x="227" y="1461"/>
                    <a:pt x="227" y="1456"/>
                  </a:cubicBezTo>
                  <a:cubicBezTo>
                    <a:pt x="203" y="1423"/>
                    <a:pt x="201" y="1417"/>
                    <a:pt x="195" y="1414"/>
                  </a:cubicBezTo>
                  <a:cubicBezTo>
                    <a:pt x="155" y="1347"/>
                    <a:pt x="145" y="1324"/>
                    <a:pt x="133" y="1303"/>
                  </a:cubicBezTo>
                  <a:cubicBezTo>
                    <a:pt x="109" y="1262"/>
                    <a:pt x="115" y="1250"/>
                    <a:pt x="110" y="1252"/>
                  </a:cubicBezTo>
                  <a:cubicBezTo>
                    <a:pt x="109" y="1242"/>
                    <a:pt x="105" y="1259"/>
                    <a:pt x="113" y="1263"/>
                  </a:cubicBezTo>
                  <a:cubicBezTo>
                    <a:pt x="127" y="1300"/>
                    <a:pt x="126" y="1302"/>
                    <a:pt x="126" y="1303"/>
                  </a:cubicBezTo>
                  <a:cubicBezTo>
                    <a:pt x="141" y="1331"/>
                    <a:pt x="144" y="1335"/>
                    <a:pt x="146" y="1339"/>
                  </a:cubicBezTo>
                  <a:cubicBezTo>
                    <a:pt x="190" y="1424"/>
                    <a:pt x="196" y="1426"/>
                    <a:pt x="197" y="1434"/>
                  </a:cubicBezTo>
                  <a:cubicBezTo>
                    <a:pt x="210" y="1458"/>
                    <a:pt x="220" y="1459"/>
                    <a:pt x="214" y="1461"/>
                  </a:cubicBezTo>
                  <a:cubicBezTo>
                    <a:pt x="187" y="1433"/>
                    <a:pt x="186" y="1419"/>
                    <a:pt x="176" y="1416"/>
                  </a:cubicBezTo>
                  <a:cubicBezTo>
                    <a:pt x="141" y="1351"/>
                    <a:pt x="132" y="1347"/>
                    <a:pt x="131" y="1333"/>
                  </a:cubicBezTo>
                  <a:cubicBezTo>
                    <a:pt x="111" y="1296"/>
                    <a:pt x="107" y="1286"/>
                    <a:pt x="103" y="1276"/>
                  </a:cubicBezTo>
                  <a:cubicBezTo>
                    <a:pt x="91" y="1264"/>
                    <a:pt x="97" y="1277"/>
                    <a:pt x="102" y="1292"/>
                  </a:cubicBezTo>
                  <a:cubicBezTo>
                    <a:pt x="114" y="1318"/>
                    <a:pt x="118" y="1323"/>
                    <a:pt x="120" y="1332"/>
                  </a:cubicBezTo>
                  <a:cubicBezTo>
                    <a:pt x="155" y="1393"/>
                    <a:pt x="155" y="1404"/>
                    <a:pt x="162" y="1406"/>
                  </a:cubicBezTo>
                  <a:cubicBezTo>
                    <a:pt x="199" y="1459"/>
                    <a:pt x="201" y="1462"/>
                    <a:pt x="201" y="1466"/>
                  </a:cubicBezTo>
                  <a:cubicBezTo>
                    <a:pt x="226" y="1495"/>
                    <a:pt x="229" y="1501"/>
                    <a:pt x="233" y="1508"/>
                  </a:cubicBezTo>
                  <a:cubicBezTo>
                    <a:pt x="258" y="1549"/>
                    <a:pt x="262" y="1552"/>
                    <a:pt x="264" y="1556"/>
                  </a:cubicBezTo>
                  <a:cubicBezTo>
                    <a:pt x="275" y="1581"/>
                    <a:pt x="279" y="1585"/>
                    <a:pt x="280" y="1594"/>
                  </a:cubicBezTo>
                  <a:cubicBezTo>
                    <a:pt x="252" y="1560"/>
                    <a:pt x="253" y="1550"/>
                    <a:pt x="246" y="1548"/>
                  </a:cubicBezTo>
                  <a:cubicBezTo>
                    <a:pt x="206" y="1500"/>
                    <a:pt x="201" y="1497"/>
                    <a:pt x="199" y="1490"/>
                  </a:cubicBezTo>
                  <a:cubicBezTo>
                    <a:pt x="157" y="1432"/>
                    <a:pt x="148" y="1422"/>
                    <a:pt x="143" y="1409"/>
                  </a:cubicBezTo>
                  <a:cubicBezTo>
                    <a:pt x="131" y="1385"/>
                    <a:pt x="125" y="1383"/>
                    <a:pt x="125" y="1373"/>
                  </a:cubicBezTo>
                  <a:cubicBezTo>
                    <a:pt x="105" y="1330"/>
                    <a:pt x="100" y="1329"/>
                    <a:pt x="101" y="1320"/>
                  </a:cubicBezTo>
                  <a:cubicBezTo>
                    <a:pt x="102" y="1331"/>
                    <a:pt x="100" y="1339"/>
                    <a:pt x="103" y="1340"/>
                  </a:cubicBezTo>
                  <a:cubicBezTo>
                    <a:pt x="110" y="1364"/>
                    <a:pt x="115" y="1363"/>
                    <a:pt x="114" y="1370"/>
                  </a:cubicBezTo>
                  <a:cubicBezTo>
                    <a:pt x="137" y="1408"/>
                    <a:pt x="136" y="1419"/>
                    <a:pt x="141" y="1422"/>
                  </a:cubicBezTo>
                  <a:cubicBezTo>
                    <a:pt x="156" y="1453"/>
                    <a:pt x="166" y="1461"/>
                    <a:pt x="173" y="1473"/>
                  </a:cubicBezTo>
                  <a:cubicBezTo>
                    <a:pt x="189" y="1492"/>
                    <a:pt x="192" y="1499"/>
                    <a:pt x="195" y="1504"/>
                  </a:cubicBezTo>
                  <a:cubicBezTo>
                    <a:pt x="213" y="1516"/>
                    <a:pt x="212" y="1522"/>
                    <a:pt x="214" y="1524"/>
                  </a:cubicBezTo>
                  <a:cubicBezTo>
                    <a:pt x="255" y="1589"/>
                    <a:pt x="252" y="1574"/>
                    <a:pt x="239" y="1568"/>
                  </a:cubicBezTo>
                  <a:cubicBezTo>
                    <a:pt x="221" y="1541"/>
                    <a:pt x="214" y="1544"/>
                    <a:pt x="215" y="1537"/>
                  </a:cubicBezTo>
                  <a:cubicBezTo>
                    <a:pt x="180" y="1500"/>
                    <a:pt x="179" y="1495"/>
                    <a:pt x="175" y="1494"/>
                  </a:cubicBezTo>
                  <a:cubicBezTo>
                    <a:pt x="146" y="1459"/>
                    <a:pt x="144" y="1451"/>
                    <a:pt x="139" y="1447"/>
                  </a:cubicBezTo>
                  <a:cubicBezTo>
                    <a:pt x="94" y="1374"/>
                    <a:pt x="93" y="1370"/>
                    <a:pt x="90" y="1369"/>
                  </a:cubicBezTo>
                  <a:cubicBezTo>
                    <a:pt x="78" y="1346"/>
                    <a:pt x="78" y="1341"/>
                    <a:pt x="74" y="1340"/>
                  </a:cubicBezTo>
                  <a:cubicBezTo>
                    <a:pt x="93" y="1394"/>
                    <a:pt x="106" y="1399"/>
                    <a:pt x="108" y="1416"/>
                  </a:cubicBezTo>
                  <a:cubicBezTo>
                    <a:pt x="134" y="1452"/>
                    <a:pt x="138" y="1456"/>
                    <a:pt x="140" y="1464"/>
                  </a:cubicBezTo>
                  <a:cubicBezTo>
                    <a:pt x="169" y="1499"/>
                    <a:pt x="172" y="1505"/>
                    <a:pt x="176" y="1510"/>
                  </a:cubicBezTo>
                  <a:cubicBezTo>
                    <a:pt x="257" y="1606"/>
                    <a:pt x="266" y="1609"/>
                    <a:pt x="269" y="1619"/>
                  </a:cubicBezTo>
                  <a:cubicBezTo>
                    <a:pt x="296" y="1654"/>
                    <a:pt x="301" y="1655"/>
                    <a:pt x="300" y="1663"/>
                  </a:cubicBezTo>
                  <a:cubicBezTo>
                    <a:pt x="312" y="1683"/>
                    <a:pt x="316" y="1685"/>
                    <a:pt x="313" y="1686"/>
                  </a:cubicBezTo>
                  <a:cubicBezTo>
                    <a:pt x="294" y="1663"/>
                    <a:pt x="292" y="1654"/>
                    <a:pt x="286" y="1648"/>
                  </a:cubicBezTo>
                  <a:cubicBezTo>
                    <a:pt x="254" y="1611"/>
                    <a:pt x="253" y="1608"/>
                    <a:pt x="250" y="1605"/>
                  </a:cubicBezTo>
                  <a:cubicBezTo>
                    <a:pt x="221" y="1575"/>
                    <a:pt x="218" y="1567"/>
                    <a:pt x="210" y="1564"/>
                  </a:cubicBezTo>
                  <a:cubicBezTo>
                    <a:pt x="184" y="1536"/>
                    <a:pt x="174" y="1525"/>
                    <a:pt x="165" y="1512"/>
                  </a:cubicBezTo>
                  <a:cubicBezTo>
                    <a:pt x="129" y="1461"/>
                    <a:pt x="115" y="1454"/>
                    <a:pt x="110" y="1438"/>
                  </a:cubicBezTo>
                  <a:cubicBezTo>
                    <a:pt x="87" y="1406"/>
                    <a:pt x="88" y="1398"/>
                    <a:pt x="83" y="1398"/>
                  </a:cubicBezTo>
                  <a:cubicBezTo>
                    <a:pt x="103" y="1435"/>
                    <a:pt x="106" y="1446"/>
                    <a:pt x="113" y="1453"/>
                  </a:cubicBezTo>
                  <a:cubicBezTo>
                    <a:pt x="161" y="1516"/>
                    <a:pt x="160" y="1524"/>
                    <a:pt x="166" y="1526"/>
                  </a:cubicBezTo>
                  <a:cubicBezTo>
                    <a:pt x="208" y="1573"/>
                    <a:pt x="213" y="1575"/>
                    <a:pt x="214" y="1581"/>
                  </a:cubicBezTo>
                  <a:cubicBezTo>
                    <a:pt x="228" y="1594"/>
                    <a:pt x="228" y="1599"/>
                    <a:pt x="233" y="1600"/>
                  </a:cubicBezTo>
                  <a:cubicBezTo>
                    <a:pt x="258" y="1636"/>
                    <a:pt x="268" y="1637"/>
                    <a:pt x="271" y="1645"/>
                  </a:cubicBezTo>
                  <a:cubicBezTo>
                    <a:pt x="283" y="1662"/>
                    <a:pt x="286" y="1663"/>
                    <a:pt x="283" y="1664"/>
                  </a:cubicBezTo>
                  <a:cubicBezTo>
                    <a:pt x="266" y="1645"/>
                    <a:pt x="264" y="1642"/>
                    <a:pt x="262" y="1639"/>
                  </a:cubicBezTo>
                  <a:cubicBezTo>
                    <a:pt x="243" y="1618"/>
                    <a:pt x="229" y="1611"/>
                    <a:pt x="221" y="1596"/>
                  </a:cubicBezTo>
                  <a:cubicBezTo>
                    <a:pt x="199" y="1583"/>
                    <a:pt x="200" y="1572"/>
                    <a:pt x="191" y="1572"/>
                  </a:cubicBezTo>
                  <a:cubicBezTo>
                    <a:pt x="170" y="1549"/>
                    <a:pt x="170" y="1543"/>
                    <a:pt x="165" y="1543"/>
                  </a:cubicBezTo>
                  <a:cubicBezTo>
                    <a:pt x="111" y="1476"/>
                    <a:pt x="109" y="1469"/>
                    <a:pt x="103" y="1467"/>
                  </a:cubicBezTo>
                  <a:cubicBezTo>
                    <a:pt x="65" y="1409"/>
                    <a:pt x="64" y="1401"/>
                    <a:pt x="61" y="1395"/>
                  </a:cubicBezTo>
                  <a:cubicBezTo>
                    <a:pt x="44" y="1364"/>
                    <a:pt x="47" y="1355"/>
                    <a:pt x="43" y="1355"/>
                  </a:cubicBezTo>
                  <a:cubicBezTo>
                    <a:pt x="34" y="1346"/>
                    <a:pt x="41" y="1361"/>
                    <a:pt x="42" y="1375"/>
                  </a:cubicBezTo>
                  <a:cubicBezTo>
                    <a:pt x="70" y="1427"/>
                    <a:pt x="76" y="1441"/>
                    <a:pt x="84" y="1453"/>
                  </a:cubicBezTo>
                  <a:cubicBezTo>
                    <a:pt x="119" y="1498"/>
                    <a:pt x="126" y="1512"/>
                    <a:pt x="137" y="1521"/>
                  </a:cubicBezTo>
                  <a:cubicBezTo>
                    <a:pt x="155" y="1543"/>
                    <a:pt x="158" y="1549"/>
                    <a:pt x="164" y="1554"/>
                  </a:cubicBezTo>
                  <a:cubicBezTo>
                    <a:pt x="202" y="1593"/>
                    <a:pt x="206" y="1594"/>
                    <a:pt x="206" y="1599"/>
                  </a:cubicBezTo>
                  <a:cubicBezTo>
                    <a:pt x="242" y="1635"/>
                    <a:pt x="249" y="1638"/>
                    <a:pt x="253" y="1644"/>
                  </a:cubicBezTo>
                  <a:cubicBezTo>
                    <a:pt x="322" y="1730"/>
                    <a:pt x="324" y="1732"/>
                    <a:pt x="327" y="1733"/>
                  </a:cubicBezTo>
                  <a:cubicBezTo>
                    <a:pt x="330" y="1757"/>
                    <a:pt x="328" y="1750"/>
                    <a:pt x="324" y="1746"/>
                  </a:cubicBezTo>
                  <a:cubicBezTo>
                    <a:pt x="297" y="1716"/>
                    <a:pt x="292" y="1714"/>
                    <a:pt x="290" y="1707"/>
                  </a:cubicBezTo>
                  <a:cubicBezTo>
                    <a:pt x="252" y="1673"/>
                    <a:pt x="244" y="1674"/>
                    <a:pt x="244" y="1667"/>
                  </a:cubicBezTo>
                  <a:cubicBezTo>
                    <a:pt x="222" y="1653"/>
                    <a:pt x="223" y="1647"/>
                    <a:pt x="218" y="1649"/>
                  </a:cubicBezTo>
                  <a:cubicBezTo>
                    <a:pt x="180" y="1612"/>
                    <a:pt x="177" y="1606"/>
                    <a:pt x="172" y="1604"/>
                  </a:cubicBezTo>
                  <a:cubicBezTo>
                    <a:pt x="145" y="1572"/>
                    <a:pt x="138" y="1572"/>
                    <a:pt x="136" y="1565"/>
                  </a:cubicBezTo>
                  <a:cubicBezTo>
                    <a:pt x="94" y="1522"/>
                    <a:pt x="94" y="1514"/>
                    <a:pt x="89" y="1511"/>
                  </a:cubicBezTo>
                  <a:cubicBezTo>
                    <a:pt x="53" y="1462"/>
                    <a:pt x="51" y="1455"/>
                    <a:pt x="47" y="1451"/>
                  </a:cubicBezTo>
                  <a:cubicBezTo>
                    <a:pt x="19" y="1397"/>
                    <a:pt x="20" y="1392"/>
                    <a:pt x="17" y="1392"/>
                  </a:cubicBezTo>
                  <a:cubicBezTo>
                    <a:pt x="29" y="1432"/>
                    <a:pt x="32" y="1437"/>
                    <a:pt x="36" y="1441"/>
                  </a:cubicBezTo>
                  <a:cubicBezTo>
                    <a:pt x="55" y="1476"/>
                    <a:pt x="57" y="1482"/>
                    <a:pt x="63" y="1485"/>
                  </a:cubicBezTo>
                  <a:cubicBezTo>
                    <a:pt x="82" y="1520"/>
                    <a:pt x="91" y="1517"/>
                    <a:pt x="90" y="1527"/>
                  </a:cubicBezTo>
                  <a:cubicBezTo>
                    <a:pt x="130" y="1572"/>
                    <a:pt x="136" y="1582"/>
                    <a:pt x="144" y="1588"/>
                  </a:cubicBezTo>
                  <a:cubicBezTo>
                    <a:pt x="165" y="1605"/>
                    <a:pt x="163" y="1612"/>
                    <a:pt x="168" y="1611"/>
                  </a:cubicBezTo>
                  <a:cubicBezTo>
                    <a:pt x="192" y="1640"/>
                    <a:pt x="200" y="1639"/>
                    <a:pt x="201" y="1645"/>
                  </a:cubicBezTo>
                  <a:cubicBezTo>
                    <a:pt x="223" y="1662"/>
                    <a:pt x="231" y="1669"/>
                    <a:pt x="240" y="1676"/>
                  </a:cubicBezTo>
                  <a:cubicBezTo>
                    <a:pt x="282" y="1709"/>
                    <a:pt x="293" y="1729"/>
                    <a:pt x="308" y="1745"/>
                  </a:cubicBezTo>
                  <a:cubicBezTo>
                    <a:pt x="341" y="1789"/>
                    <a:pt x="348" y="1789"/>
                    <a:pt x="347" y="1799"/>
                  </a:cubicBezTo>
                  <a:cubicBezTo>
                    <a:pt x="249" y="1714"/>
                    <a:pt x="242" y="1702"/>
                    <a:pt x="229" y="1698"/>
                  </a:cubicBezTo>
                  <a:cubicBezTo>
                    <a:pt x="213" y="1681"/>
                    <a:pt x="209" y="1680"/>
                    <a:pt x="205" y="1680"/>
                  </a:cubicBezTo>
                  <a:cubicBezTo>
                    <a:pt x="183" y="1658"/>
                    <a:pt x="175" y="1658"/>
                    <a:pt x="175" y="1649"/>
                  </a:cubicBezTo>
                  <a:cubicBezTo>
                    <a:pt x="144" y="1629"/>
                    <a:pt x="144" y="1625"/>
                    <a:pt x="142" y="1623"/>
                  </a:cubicBezTo>
                  <a:cubicBezTo>
                    <a:pt x="119" y="1604"/>
                    <a:pt x="115" y="1600"/>
                    <a:pt x="112" y="1595"/>
                  </a:cubicBezTo>
                  <a:cubicBezTo>
                    <a:pt x="70" y="1551"/>
                    <a:pt x="64" y="1541"/>
                    <a:pt x="55" y="1533"/>
                  </a:cubicBezTo>
                  <a:cubicBezTo>
                    <a:pt x="43" y="1512"/>
                    <a:pt x="39" y="1508"/>
                    <a:pt x="36" y="1504"/>
                  </a:cubicBezTo>
                  <a:cubicBezTo>
                    <a:pt x="13" y="1470"/>
                    <a:pt x="12" y="1464"/>
                    <a:pt x="9" y="1460"/>
                  </a:cubicBezTo>
                  <a:cubicBezTo>
                    <a:pt x="0" y="1445"/>
                    <a:pt x="0" y="1449"/>
                    <a:pt x="0" y="1452"/>
                  </a:cubicBezTo>
                  <a:cubicBezTo>
                    <a:pt x="16" y="1485"/>
                    <a:pt x="21" y="1494"/>
                    <a:pt x="29" y="1500"/>
                  </a:cubicBezTo>
                  <a:cubicBezTo>
                    <a:pt x="68" y="1562"/>
                    <a:pt x="77" y="1567"/>
                    <a:pt x="80" y="1577"/>
                  </a:cubicBezTo>
                  <a:cubicBezTo>
                    <a:pt x="100" y="1594"/>
                    <a:pt x="101" y="1597"/>
                    <a:pt x="103" y="1598"/>
                  </a:cubicBezTo>
                  <a:cubicBezTo>
                    <a:pt x="135" y="1634"/>
                    <a:pt x="140" y="1632"/>
                    <a:pt x="139" y="1637"/>
                  </a:cubicBezTo>
                  <a:cubicBezTo>
                    <a:pt x="163" y="1650"/>
                    <a:pt x="163" y="1658"/>
                    <a:pt x="167" y="1661"/>
                  </a:cubicBezTo>
                  <a:cubicBezTo>
                    <a:pt x="193" y="1681"/>
                    <a:pt x="195" y="1682"/>
                    <a:pt x="197" y="1683"/>
                  </a:cubicBezTo>
                  <a:cubicBezTo>
                    <a:pt x="215" y="1700"/>
                    <a:pt x="218" y="1698"/>
                    <a:pt x="220" y="1699"/>
                  </a:cubicBezTo>
                  <a:cubicBezTo>
                    <a:pt x="230" y="1711"/>
                    <a:pt x="236" y="1712"/>
                    <a:pt x="239" y="1717"/>
                  </a:cubicBezTo>
                  <a:cubicBezTo>
                    <a:pt x="267" y="1736"/>
                    <a:pt x="274" y="1737"/>
                    <a:pt x="275" y="1743"/>
                  </a:cubicBezTo>
                  <a:cubicBezTo>
                    <a:pt x="302" y="1765"/>
                    <a:pt x="308" y="1766"/>
                    <a:pt x="310" y="1771"/>
                  </a:cubicBezTo>
                  <a:cubicBezTo>
                    <a:pt x="349" y="1821"/>
                    <a:pt x="357" y="1823"/>
                    <a:pt x="356" y="1836"/>
                  </a:cubicBezTo>
                  <a:cubicBezTo>
                    <a:pt x="331" y="1813"/>
                    <a:pt x="332" y="1805"/>
                    <a:pt x="326" y="1805"/>
                  </a:cubicBezTo>
                  <a:cubicBezTo>
                    <a:pt x="304" y="1782"/>
                    <a:pt x="298" y="1782"/>
                    <a:pt x="295" y="1779"/>
                  </a:cubicBezTo>
                  <a:cubicBezTo>
                    <a:pt x="282" y="1769"/>
                    <a:pt x="279" y="1766"/>
                    <a:pt x="277" y="1763"/>
                  </a:cubicBezTo>
                  <a:cubicBezTo>
                    <a:pt x="241" y="1743"/>
                    <a:pt x="238" y="1740"/>
                    <a:pt x="234" y="1739"/>
                  </a:cubicBezTo>
                  <a:cubicBezTo>
                    <a:pt x="227" y="1734"/>
                    <a:pt x="224" y="1735"/>
                    <a:pt x="222" y="1734"/>
                  </a:cubicBezTo>
                  <a:cubicBezTo>
                    <a:pt x="198" y="1718"/>
                    <a:pt x="195" y="1713"/>
                    <a:pt x="190" y="1714"/>
                  </a:cubicBezTo>
                  <a:cubicBezTo>
                    <a:pt x="156" y="1694"/>
                    <a:pt x="153" y="1694"/>
                    <a:pt x="154" y="1690"/>
                  </a:cubicBezTo>
                  <a:cubicBezTo>
                    <a:pt x="95" y="1661"/>
                    <a:pt x="89" y="1655"/>
                    <a:pt x="79" y="1654"/>
                  </a:cubicBezTo>
                  <a:cubicBezTo>
                    <a:pt x="34" y="1618"/>
                    <a:pt x="28" y="1612"/>
                    <a:pt x="21" y="1608"/>
                  </a:cubicBezTo>
                  <a:cubicBezTo>
                    <a:pt x="0" y="1597"/>
                    <a:pt x="0" y="1597"/>
                    <a:pt x="0" y="1597"/>
                  </a:cubicBezTo>
                  <a:cubicBezTo>
                    <a:pt x="18" y="1610"/>
                    <a:pt x="17" y="1616"/>
                    <a:pt x="22" y="1614"/>
                  </a:cubicBezTo>
                  <a:cubicBezTo>
                    <a:pt x="41" y="1634"/>
                    <a:pt x="43" y="1635"/>
                    <a:pt x="43" y="1639"/>
                  </a:cubicBezTo>
                  <a:cubicBezTo>
                    <a:pt x="69" y="1655"/>
                    <a:pt x="73" y="1658"/>
                    <a:pt x="77" y="1661"/>
                  </a:cubicBezTo>
                  <a:cubicBezTo>
                    <a:pt x="131" y="1690"/>
                    <a:pt x="139" y="1698"/>
                    <a:pt x="152" y="1699"/>
                  </a:cubicBezTo>
                  <a:cubicBezTo>
                    <a:pt x="190" y="1724"/>
                    <a:pt x="194" y="1728"/>
                    <a:pt x="200" y="1731"/>
                  </a:cubicBezTo>
                  <a:cubicBezTo>
                    <a:pt x="224" y="1743"/>
                    <a:pt x="229" y="1747"/>
                    <a:pt x="234" y="1750"/>
                  </a:cubicBezTo>
                  <a:cubicBezTo>
                    <a:pt x="259" y="1762"/>
                    <a:pt x="260" y="1770"/>
                    <a:pt x="266" y="1772"/>
                  </a:cubicBezTo>
                  <a:cubicBezTo>
                    <a:pt x="291" y="1792"/>
                    <a:pt x="302" y="1798"/>
                    <a:pt x="312" y="1804"/>
                  </a:cubicBezTo>
                  <a:cubicBezTo>
                    <a:pt x="330" y="1828"/>
                    <a:pt x="336" y="1826"/>
                    <a:pt x="338" y="1828"/>
                  </a:cubicBezTo>
                  <a:cubicBezTo>
                    <a:pt x="352" y="1850"/>
                    <a:pt x="358" y="1852"/>
                    <a:pt x="360" y="1859"/>
                  </a:cubicBezTo>
                  <a:cubicBezTo>
                    <a:pt x="343" y="1847"/>
                    <a:pt x="340" y="1848"/>
                    <a:pt x="340" y="1848"/>
                  </a:cubicBezTo>
                  <a:cubicBezTo>
                    <a:pt x="301" y="1820"/>
                    <a:pt x="296" y="1817"/>
                    <a:pt x="291" y="1812"/>
                  </a:cubicBezTo>
                  <a:cubicBezTo>
                    <a:pt x="261" y="1797"/>
                    <a:pt x="258" y="1795"/>
                    <a:pt x="255" y="1792"/>
                  </a:cubicBezTo>
                  <a:cubicBezTo>
                    <a:pt x="212" y="1770"/>
                    <a:pt x="205" y="1767"/>
                    <a:pt x="200" y="1761"/>
                  </a:cubicBezTo>
                  <a:cubicBezTo>
                    <a:pt x="134" y="1729"/>
                    <a:pt x="125" y="1733"/>
                    <a:pt x="126" y="1727"/>
                  </a:cubicBezTo>
                  <a:cubicBezTo>
                    <a:pt x="85" y="1708"/>
                    <a:pt x="80" y="1702"/>
                    <a:pt x="73" y="1698"/>
                  </a:cubicBezTo>
                  <a:cubicBezTo>
                    <a:pt x="42" y="1677"/>
                    <a:pt x="39" y="1673"/>
                    <a:pt x="34" y="1672"/>
                  </a:cubicBezTo>
                  <a:cubicBezTo>
                    <a:pt x="0" y="1645"/>
                    <a:pt x="0" y="1645"/>
                    <a:pt x="0" y="1645"/>
                  </a:cubicBezTo>
                  <a:cubicBezTo>
                    <a:pt x="11" y="1654"/>
                    <a:pt x="11" y="1662"/>
                    <a:pt x="18" y="1661"/>
                  </a:cubicBezTo>
                  <a:cubicBezTo>
                    <a:pt x="41" y="1686"/>
                    <a:pt x="48" y="1685"/>
                    <a:pt x="49" y="1691"/>
                  </a:cubicBezTo>
                  <a:cubicBezTo>
                    <a:pt x="65" y="1701"/>
                    <a:pt x="69" y="1705"/>
                    <a:pt x="72" y="1709"/>
                  </a:cubicBezTo>
                  <a:cubicBezTo>
                    <a:pt x="121" y="1739"/>
                    <a:pt x="131" y="1736"/>
                    <a:pt x="133" y="1742"/>
                  </a:cubicBezTo>
                  <a:cubicBezTo>
                    <a:pt x="161" y="1752"/>
                    <a:pt x="160" y="1758"/>
                    <a:pt x="167" y="1755"/>
                  </a:cubicBezTo>
                  <a:cubicBezTo>
                    <a:pt x="252" y="1806"/>
                    <a:pt x="263" y="1804"/>
                    <a:pt x="265" y="1814"/>
                  </a:cubicBezTo>
                  <a:cubicBezTo>
                    <a:pt x="307" y="1836"/>
                    <a:pt x="311" y="1835"/>
                    <a:pt x="313" y="1837"/>
                  </a:cubicBezTo>
                  <a:cubicBezTo>
                    <a:pt x="351" y="1865"/>
                    <a:pt x="359" y="1870"/>
                    <a:pt x="366" y="1879"/>
                  </a:cubicBezTo>
                  <a:cubicBezTo>
                    <a:pt x="354" y="1877"/>
                    <a:pt x="351" y="1874"/>
                    <a:pt x="348" y="1871"/>
                  </a:cubicBezTo>
                  <a:cubicBezTo>
                    <a:pt x="323" y="1853"/>
                    <a:pt x="319" y="1850"/>
                    <a:pt x="316" y="1847"/>
                  </a:cubicBezTo>
                  <a:cubicBezTo>
                    <a:pt x="264" y="1815"/>
                    <a:pt x="254" y="1813"/>
                    <a:pt x="249" y="1806"/>
                  </a:cubicBezTo>
                  <a:cubicBezTo>
                    <a:pt x="193" y="1785"/>
                    <a:pt x="191" y="1782"/>
                    <a:pt x="186" y="1782"/>
                  </a:cubicBezTo>
                  <a:cubicBezTo>
                    <a:pt x="162" y="1768"/>
                    <a:pt x="155" y="1771"/>
                    <a:pt x="155" y="1767"/>
                  </a:cubicBezTo>
                  <a:cubicBezTo>
                    <a:pt x="94" y="1748"/>
                    <a:pt x="90" y="1744"/>
                    <a:pt x="85" y="1741"/>
                  </a:cubicBezTo>
                  <a:cubicBezTo>
                    <a:pt x="19" y="1708"/>
                    <a:pt x="17" y="1706"/>
                    <a:pt x="13" y="1707"/>
                  </a:cubicBezTo>
                  <a:cubicBezTo>
                    <a:pt x="0" y="1704"/>
                    <a:pt x="0" y="1704"/>
                    <a:pt x="0" y="1704"/>
                  </a:cubicBezTo>
                  <a:cubicBezTo>
                    <a:pt x="20" y="1720"/>
                    <a:pt x="26" y="1717"/>
                    <a:pt x="25" y="1723"/>
                  </a:cubicBezTo>
                  <a:cubicBezTo>
                    <a:pt x="51" y="1734"/>
                    <a:pt x="56" y="1741"/>
                    <a:pt x="66" y="1742"/>
                  </a:cubicBezTo>
                  <a:cubicBezTo>
                    <a:pt x="119" y="1769"/>
                    <a:pt x="131" y="1768"/>
                    <a:pt x="138" y="1775"/>
                  </a:cubicBezTo>
                  <a:cubicBezTo>
                    <a:pt x="210" y="1795"/>
                    <a:pt x="221" y="1808"/>
                    <a:pt x="241" y="1811"/>
                  </a:cubicBezTo>
                  <a:cubicBezTo>
                    <a:pt x="271" y="1833"/>
                    <a:pt x="277" y="1831"/>
                    <a:pt x="275" y="1837"/>
                  </a:cubicBezTo>
                  <a:cubicBezTo>
                    <a:pt x="318" y="1854"/>
                    <a:pt x="315" y="1864"/>
                    <a:pt x="321" y="1864"/>
                  </a:cubicBezTo>
                  <a:cubicBezTo>
                    <a:pt x="354" y="1897"/>
                    <a:pt x="363" y="1894"/>
                    <a:pt x="363" y="1901"/>
                  </a:cubicBezTo>
                  <a:cubicBezTo>
                    <a:pt x="385" y="1922"/>
                    <a:pt x="387" y="1924"/>
                    <a:pt x="387" y="1927"/>
                  </a:cubicBezTo>
                  <a:cubicBezTo>
                    <a:pt x="376" y="1919"/>
                    <a:pt x="373" y="1920"/>
                    <a:pt x="373" y="1918"/>
                  </a:cubicBezTo>
                  <a:cubicBezTo>
                    <a:pt x="349" y="1899"/>
                    <a:pt x="336" y="1892"/>
                    <a:pt x="327" y="1881"/>
                  </a:cubicBezTo>
                  <a:cubicBezTo>
                    <a:pt x="296" y="1872"/>
                    <a:pt x="295" y="1861"/>
                    <a:pt x="284" y="1863"/>
                  </a:cubicBezTo>
                  <a:cubicBezTo>
                    <a:pt x="256" y="1850"/>
                    <a:pt x="249" y="1846"/>
                    <a:pt x="243" y="1841"/>
                  </a:cubicBezTo>
                  <a:cubicBezTo>
                    <a:pt x="183" y="1819"/>
                    <a:pt x="172" y="1810"/>
                    <a:pt x="153" y="1808"/>
                  </a:cubicBezTo>
                  <a:cubicBezTo>
                    <a:pt x="118" y="1791"/>
                    <a:pt x="112" y="1783"/>
                    <a:pt x="101" y="1781"/>
                  </a:cubicBezTo>
                  <a:cubicBezTo>
                    <a:pt x="59" y="1758"/>
                    <a:pt x="55" y="1755"/>
                    <a:pt x="49" y="1755"/>
                  </a:cubicBezTo>
                  <a:cubicBezTo>
                    <a:pt x="18" y="1735"/>
                    <a:pt x="16" y="1733"/>
                    <a:pt x="14" y="1731"/>
                  </a:cubicBezTo>
                  <a:cubicBezTo>
                    <a:pt x="1" y="1723"/>
                    <a:pt x="0" y="1723"/>
                    <a:pt x="0" y="1722"/>
                  </a:cubicBezTo>
                  <a:cubicBezTo>
                    <a:pt x="20" y="1746"/>
                    <a:pt x="39" y="1755"/>
                    <a:pt x="56" y="1767"/>
                  </a:cubicBezTo>
                  <a:cubicBezTo>
                    <a:pt x="94" y="1787"/>
                    <a:pt x="104" y="1790"/>
                    <a:pt x="113" y="1796"/>
                  </a:cubicBezTo>
                  <a:cubicBezTo>
                    <a:pt x="181" y="1829"/>
                    <a:pt x="191" y="1832"/>
                    <a:pt x="201" y="1836"/>
                  </a:cubicBezTo>
                  <a:cubicBezTo>
                    <a:pt x="242" y="1852"/>
                    <a:pt x="249" y="1859"/>
                    <a:pt x="260" y="1862"/>
                  </a:cubicBezTo>
                  <a:cubicBezTo>
                    <a:pt x="306" y="1885"/>
                    <a:pt x="310" y="1888"/>
                    <a:pt x="316" y="1889"/>
                  </a:cubicBezTo>
                  <a:cubicBezTo>
                    <a:pt x="357" y="1916"/>
                    <a:pt x="358" y="1919"/>
                    <a:pt x="360" y="1921"/>
                  </a:cubicBezTo>
                  <a:cubicBezTo>
                    <a:pt x="377" y="1940"/>
                    <a:pt x="380" y="1940"/>
                    <a:pt x="381" y="1943"/>
                  </a:cubicBezTo>
                  <a:cubicBezTo>
                    <a:pt x="372" y="1941"/>
                    <a:pt x="372" y="1936"/>
                    <a:pt x="368" y="1935"/>
                  </a:cubicBezTo>
                  <a:cubicBezTo>
                    <a:pt x="327" y="1914"/>
                    <a:pt x="329" y="1906"/>
                    <a:pt x="322" y="1908"/>
                  </a:cubicBezTo>
                  <a:cubicBezTo>
                    <a:pt x="289" y="1888"/>
                    <a:pt x="279" y="1888"/>
                    <a:pt x="274" y="1883"/>
                  </a:cubicBezTo>
                  <a:cubicBezTo>
                    <a:pt x="223" y="1860"/>
                    <a:pt x="205" y="1861"/>
                    <a:pt x="198" y="1851"/>
                  </a:cubicBezTo>
                  <a:cubicBezTo>
                    <a:pt x="141" y="1840"/>
                    <a:pt x="132" y="1832"/>
                    <a:pt x="120" y="1828"/>
                  </a:cubicBezTo>
                  <a:cubicBezTo>
                    <a:pt x="62" y="1807"/>
                    <a:pt x="59" y="1807"/>
                    <a:pt x="55" y="1807"/>
                  </a:cubicBezTo>
                  <a:cubicBezTo>
                    <a:pt x="7" y="1785"/>
                    <a:pt x="5" y="1780"/>
                    <a:pt x="0" y="1778"/>
                  </a:cubicBezTo>
                  <a:cubicBezTo>
                    <a:pt x="11" y="1790"/>
                    <a:pt x="14" y="1795"/>
                    <a:pt x="21" y="1796"/>
                  </a:cubicBezTo>
                  <a:cubicBezTo>
                    <a:pt x="69" y="1822"/>
                    <a:pt x="73" y="1822"/>
                    <a:pt x="73" y="1825"/>
                  </a:cubicBezTo>
                  <a:cubicBezTo>
                    <a:pt x="107" y="1837"/>
                    <a:pt x="117" y="1835"/>
                    <a:pt x="121" y="1841"/>
                  </a:cubicBezTo>
                  <a:cubicBezTo>
                    <a:pt x="173" y="1856"/>
                    <a:pt x="180" y="1858"/>
                    <a:pt x="185" y="1863"/>
                  </a:cubicBezTo>
                  <a:cubicBezTo>
                    <a:pt x="244" y="1877"/>
                    <a:pt x="247" y="1885"/>
                    <a:pt x="257" y="1886"/>
                  </a:cubicBezTo>
                  <a:cubicBezTo>
                    <a:pt x="328" y="1923"/>
                    <a:pt x="333" y="1922"/>
                    <a:pt x="334" y="1927"/>
                  </a:cubicBezTo>
                  <a:cubicBezTo>
                    <a:pt x="357" y="1939"/>
                    <a:pt x="358" y="1941"/>
                    <a:pt x="359" y="1943"/>
                  </a:cubicBezTo>
                  <a:cubicBezTo>
                    <a:pt x="389" y="1965"/>
                    <a:pt x="397" y="1968"/>
                    <a:pt x="399" y="1977"/>
                  </a:cubicBezTo>
                  <a:cubicBezTo>
                    <a:pt x="374" y="1960"/>
                    <a:pt x="371" y="1957"/>
                    <a:pt x="367" y="1955"/>
                  </a:cubicBezTo>
                  <a:cubicBezTo>
                    <a:pt x="354" y="1942"/>
                    <a:pt x="348" y="1943"/>
                    <a:pt x="346" y="1939"/>
                  </a:cubicBezTo>
                  <a:cubicBezTo>
                    <a:pt x="304" y="1918"/>
                    <a:pt x="302" y="1914"/>
                    <a:pt x="296" y="1914"/>
                  </a:cubicBezTo>
                  <a:cubicBezTo>
                    <a:pt x="255" y="1891"/>
                    <a:pt x="250" y="1892"/>
                    <a:pt x="246" y="1889"/>
                  </a:cubicBezTo>
                  <a:cubicBezTo>
                    <a:pt x="214" y="1878"/>
                    <a:pt x="207" y="1878"/>
                    <a:pt x="204" y="1875"/>
                  </a:cubicBezTo>
                  <a:cubicBezTo>
                    <a:pt x="145" y="1856"/>
                    <a:pt x="139" y="1862"/>
                    <a:pt x="137" y="1855"/>
                  </a:cubicBezTo>
                  <a:cubicBezTo>
                    <a:pt x="80" y="1844"/>
                    <a:pt x="74" y="1838"/>
                    <a:pt x="63" y="1837"/>
                  </a:cubicBezTo>
                  <a:cubicBezTo>
                    <a:pt x="29" y="1820"/>
                    <a:pt x="21" y="1817"/>
                    <a:pt x="14" y="1812"/>
                  </a:cubicBezTo>
                  <a:cubicBezTo>
                    <a:pt x="3" y="1812"/>
                    <a:pt x="5" y="1813"/>
                    <a:pt x="7" y="1814"/>
                  </a:cubicBezTo>
                  <a:cubicBezTo>
                    <a:pt x="48" y="1839"/>
                    <a:pt x="54" y="1842"/>
                    <a:pt x="62" y="1843"/>
                  </a:cubicBezTo>
                  <a:cubicBezTo>
                    <a:pt x="83" y="1858"/>
                    <a:pt x="95" y="1854"/>
                    <a:pt x="100" y="1858"/>
                  </a:cubicBezTo>
                  <a:cubicBezTo>
                    <a:pt x="168" y="1879"/>
                    <a:pt x="177" y="1875"/>
                    <a:pt x="180" y="1879"/>
                  </a:cubicBezTo>
                  <a:cubicBezTo>
                    <a:pt x="238" y="1897"/>
                    <a:pt x="250" y="1901"/>
                    <a:pt x="261" y="1906"/>
                  </a:cubicBezTo>
                  <a:cubicBezTo>
                    <a:pt x="333" y="1945"/>
                    <a:pt x="345" y="1948"/>
                    <a:pt x="354" y="1956"/>
                  </a:cubicBezTo>
                  <a:cubicBezTo>
                    <a:pt x="371" y="1971"/>
                    <a:pt x="377" y="1972"/>
                    <a:pt x="381" y="1976"/>
                  </a:cubicBezTo>
                  <a:cubicBezTo>
                    <a:pt x="410" y="2003"/>
                    <a:pt x="416" y="2005"/>
                    <a:pt x="421" y="2008"/>
                  </a:cubicBezTo>
                  <a:cubicBezTo>
                    <a:pt x="419" y="2023"/>
                    <a:pt x="415" y="2019"/>
                    <a:pt x="412" y="2013"/>
                  </a:cubicBezTo>
                  <a:cubicBezTo>
                    <a:pt x="396" y="2002"/>
                    <a:pt x="394" y="2001"/>
                    <a:pt x="394" y="1997"/>
                  </a:cubicBezTo>
                  <a:cubicBezTo>
                    <a:pt x="369" y="1981"/>
                    <a:pt x="367" y="1980"/>
                    <a:pt x="366" y="1977"/>
                  </a:cubicBezTo>
                  <a:cubicBezTo>
                    <a:pt x="342" y="1959"/>
                    <a:pt x="331" y="1963"/>
                    <a:pt x="330" y="1956"/>
                  </a:cubicBezTo>
                  <a:cubicBezTo>
                    <a:pt x="293" y="1936"/>
                    <a:pt x="287" y="1934"/>
                    <a:pt x="282" y="1930"/>
                  </a:cubicBezTo>
                  <a:cubicBezTo>
                    <a:pt x="221" y="1911"/>
                    <a:pt x="220" y="1904"/>
                    <a:pt x="208" y="1907"/>
                  </a:cubicBezTo>
                  <a:cubicBezTo>
                    <a:pt x="75" y="1890"/>
                    <a:pt x="83" y="1888"/>
                    <a:pt x="87" y="1890"/>
                  </a:cubicBezTo>
                  <a:cubicBezTo>
                    <a:pt x="138" y="1913"/>
                    <a:pt x="148" y="1916"/>
                    <a:pt x="157" y="1922"/>
                  </a:cubicBezTo>
                  <a:cubicBezTo>
                    <a:pt x="263" y="1960"/>
                    <a:pt x="273" y="1964"/>
                    <a:pt x="285" y="1967"/>
                  </a:cubicBezTo>
                  <a:cubicBezTo>
                    <a:pt x="325" y="1987"/>
                    <a:pt x="336" y="1992"/>
                    <a:pt x="346" y="1998"/>
                  </a:cubicBezTo>
                  <a:cubicBezTo>
                    <a:pt x="383" y="2021"/>
                    <a:pt x="386" y="2023"/>
                    <a:pt x="387" y="2026"/>
                  </a:cubicBezTo>
                  <a:cubicBezTo>
                    <a:pt x="406" y="2038"/>
                    <a:pt x="410" y="2041"/>
                    <a:pt x="415" y="2044"/>
                  </a:cubicBezTo>
                  <a:cubicBezTo>
                    <a:pt x="427" y="2059"/>
                    <a:pt x="430" y="2059"/>
                    <a:pt x="431" y="2062"/>
                  </a:cubicBezTo>
                  <a:cubicBezTo>
                    <a:pt x="435" y="2076"/>
                    <a:pt x="425" y="2066"/>
                    <a:pt x="415" y="2057"/>
                  </a:cubicBezTo>
                  <a:cubicBezTo>
                    <a:pt x="366" y="2016"/>
                    <a:pt x="358" y="2016"/>
                    <a:pt x="355" y="2011"/>
                  </a:cubicBezTo>
                  <a:cubicBezTo>
                    <a:pt x="315" y="1992"/>
                    <a:pt x="305" y="1986"/>
                    <a:pt x="292" y="1984"/>
                  </a:cubicBezTo>
                  <a:cubicBezTo>
                    <a:pt x="225" y="1957"/>
                    <a:pt x="220" y="1954"/>
                    <a:pt x="214" y="1953"/>
                  </a:cubicBezTo>
                  <a:cubicBezTo>
                    <a:pt x="186" y="1938"/>
                    <a:pt x="170" y="1937"/>
                    <a:pt x="160" y="1930"/>
                  </a:cubicBezTo>
                  <a:cubicBezTo>
                    <a:pt x="116" y="1915"/>
                    <a:pt x="111" y="1911"/>
                    <a:pt x="104" y="1910"/>
                  </a:cubicBezTo>
                  <a:cubicBezTo>
                    <a:pt x="63" y="1893"/>
                    <a:pt x="62" y="1885"/>
                    <a:pt x="54" y="1885"/>
                  </a:cubicBezTo>
                  <a:cubicBezTo>
                    <a:pt x="34" y="1870"/>
                    <a:pt x="30" y="1866"/>
                    <a:pt x="26" y="1861"/>
                  </a:cubicBezTo>
                  <a:cubicBezTo>
                    <a:pt x="0" y="1847"/>
                    <a:pt x="1" y="1847"/>
                    <a:pt x="1" y="1848"/>
                  </a:cubicBezTo>
                  <a:cubicBezTo>
                    <a:pt x="22" y="1863"/>
                    <a:pt x="21" y="1872"/>
                    <a:pt x="29" y="1872"/>
                  </a:cubicBezTo>
                  <a:cubicBezTo>
                    <a:pt x="60" y="1894"/>
                    <a:pt x="65" y="1903"/>
                    <a:pt x="75" y="1906"/>
                  </a:cubicBezTo>
                  <a:cubicBezTo>
                    <a:pt x="112" y="1923"/>
                    <a:pt x="122" y="1926"/>
                    <a:pt x="131" y="1930"/>
                  </a:cubicBezTo>
                  <a:cubicBezTo>
                    <a:pt x="168" y="1943"/>
                    <a:pt x="174" y="1948"/>
                    <a:pt x="183" y="1948"/>
                  </a:cubicBezTo>
                  <a:cubicBezTo>
                    <a:pt x="235" y="1971"/>
                    <a:pt x="241" y="1975"/>
                    <a:pt x="252" y="1974"/>
                  </a:cubicBezTo>
                  <a:cubicBezTo>
                    <a:pt x="295" y="1992"/>
                    <a:pt x="297" y="1997"/>
                    <a:pt x="304" y="1995"/>
                  </a:cubicBezTo>
                  <a:cubicBezTo>
                    <a:pt x="355" y="2024"/>
                    <a:pt x="357" y="2025"/>
                    <a:pt x="359" y="2026"/>
                  </a:cubicBezTo>
                  <a:cubicBezTo>
                    <a:pt x="381" y="2040"/>
                    <a:pt x="384" y="2043"/>
                    <a:pt x="388" y="2045"/>
                  </a:cubicBezTo>
                  <a:cubicBezTo>
                    <a:pt x="384" y="2048"/>
                    <a:pt x="369" y="2044"/>
                    <a:pt x="359" y="2034"/>
                  </a:cubicBezTo>
                  <a:cubicBezTo>
                    <a:pt x="320" y="2025"/>
                    <a:pt x="323" y="2016"/>
                    <a:pt x="317" y="2018"/>
                  </a:cubicBezTo>
                  <a:cubicBezTo>
                    <a:pt x="276" y="2006"/>
                    <a:pt x="276" y="2002"/>
                    <a:pt x="274" y="2001"/>
                  </a:cubicBezTo>
                  <a:cubicBezTo>
                    <a:pt x="241" y="1995"/>
                    <a:pt x="240" y="1992"/>
                    <a:pt x="236" y="1993"/>
                  </a:cubicBezTo>
                  <a:cubicBezTo>
                    <a:pt x="210" y="1981"/>
                    <a:pt x="201" y="1985"/>
                    <a:pt x="200" y="1978"/>
                  </a:cubicBezTo>
                  <a:cubicBezTo>
                    <a:pt x="133" y="1960"/>
                    <a:pt x="123" y="1961"/>
                    <a:pt x="118" y="1957"/>
                  </a:cubicBezTo>
                  <a:cubicBezTo>
                    <a:pt x="100" y="1945"/>
                    <a:pt x="90" y="1952"/>
                    <a:pt x="93" y="1944"/>
                  </a:cubicBezTo>
                  <a:cubicBezTo>
                    <a:pt x="49" y="1931"/>
                    <a:pt x="58" y="1932"/>
                    <a:pt x="64" y="1937"/>
                  </a:cubicBezTo>
                  <a:cubicBezTo>
                    <a:pt x="80" y="1947"/>
                    <a:pt x="81" y="1949"/>
                    <a:pt x="82" y="1951"/>
                  </a:cubicBezTo>
                  <a:cubicBezTo>
                    <a:pt x="127" y="1968"/>
                    <a:pt x="132" y="1972"/>
                    <a:pt x="139" y="1973"/>
                  </a:cubicBezTo>
                  <a:cubicBezTo>
                    <a:pt x="182" y="1987"/>
                    <a:pt x="190" y="1982"/>
                    <a:pt x="190" y="1987"/>
                  </a:cubicBezTo>
                  <a:cubicBezTo>
                    <a:pt x="248" y="2008"/>
                    <a:pt x="257" y="2006"/>
                    <a:pt x="263" y="2008"/>
                  </a:cubicBezTo>
                  <a:cubicBezTo>
                    <a:pt x="311" y="2025"/>
                    <a:pt x="318" y="2027"/>
                    <a:pt x="322" y="2033"/>
                  </a:cubicBezTo>
                  <a:cubicBezTo>
                    <a:pt x="370" y="2056"/>
                    <a:pt x="375" y="2055"/>
                    <a:pt x="378" y="2057"/>
                  </a:cubicBezTo>
                  <a:cubicBezTo>
                    <a:pt x="437" y="2104"/>
                    <a:pt x="444" y="2102"/>
                    <a:pt x="443" y="2109"/>
                  </a:cubicBezTo>
                  <a:cubicBezTo>
                    <a:pt x="462" y="2130"/>
                    <a:pt x="464" y="2132"/>
                    <a:pt x="465" y="2134"/>
                  </a:cubicBezTo>
                  <a:cubicBezTo>
                    <a:pt x="457" y="2127"/>
                    <a:pt x="451" y="2128"/>
                    <a:pt x="451" y="2122"/>
                  </a:cubicBezTo>
                  <a:cubicBezTo>
                    <a:pt x="423" y="2104"/>
                    <a:pt x="417" y="2098"/>
                    <a:pt x="411" y="2092"/>
                  </a:cubicBezTo>
                  <a:cubicBezTo>
                    <a:pt x="362" y="2061"/>
                    <a:pt x="351" y="2061"/>
                    <a:pt x="345" y="2055"/>
                  </a:cubicBezTo>
                  <a:cubicBezTo>
                    <a:pt x="286" y="2031"/>
                    <a:pt x="275" y="2027"/>
                    <a:pt x="264" y="2021"/>
                  </a:cubicBezTo>
                  <a:cubicBezTo>
                    <a:pt x="230" y="2007"/>
                    <a:pt x="228" y="2010"/>
                    <a:pt x="226" y="2007"/>
                  </a:cubicBezTo>
                  <a:cubicBezTo>
                    <a:pt x="192" y="1997"/>
                    <a:pt x="187" y="1995"/>
                    <a:pt x="181" y="1992"/>
                  </a:cubicBezTo>
                  <a:cubicBezTo>
                    <a:pt x="108" y="1970"/>
                    <a:pt x="98" y="1960"/>
                    <a:pt x="83" y="1958"/>
                  </a:cubicBezTo>
                  <a:cubicBezTo>
                    <a:pt x="25" y="1928"/>
                    <a:pt x="23" y="1926"/>
                    <a:pt x="19" y="1925"/>
                  </a:cubicBezTo>
                  <a:cubicBezTo>
                    <a:pt x="40" y="1946"/>
                    <a:pt x="48" y="1943"/>
                    <a:pt x="49" y="1949"/>
                  </a:cubicBezTo>
                  <a:cubicBezTo>
                    <a:pt x="103" y="1971"/>
                    <a:pt x="111" y="1978"/>
                    <a:pt x="122" y="1981"/>
                  </a:cubicBezTo>
                  <a:cubicBezTo>
                    <a:pt x="192" y="2004"/>
                    <a:pt x="200" y="2010"/>
                    <a:pt x="211" y="2012"/>
                  </a:cubicBezTo>
                  <a:cubicBezTo>
                    <a:pt x="263" y="2031"/>
                    <a:pt x="270" y="2031"/>
                    <a:pt x="272" y="2036"/>
                  </a:cubicBezTo>
                  <a:cubicBezTo>
                    <a:pt x="314" y="2054"/>
                    <a:pt x="326" y="2056"/>
                    <a:pt x="335" y="2062"/>
                  </a:cubicBezTo>
                  <a:cubicBezTo>
                    <a:pt x="402" y="2103"/>
                    <a:pt x="410" y="2103"/>
                    <a:pt x="413" y="2109"/>
                  </a:cubicBezTo>
                  <a:cubicBezTo>
                    <a:pt x="439" y="2128"/>
                    <a:pt x="442" y="2130"/>
                    <a:pt x="445" y="2131"/>
                  </a:cubicBezTo>
                  <a:cubicBezTo>
                    <a:pt x="473" y="2160"/>
                    <a:pt x="473" y="2160"/>
                    <a:pt x="473" y="2160"/>
                  </a:cubicBezTo>
                  <a:cubicBezTo>
                    <a:pt x="521" y="2147"/>
                    <a:pt x="516" y="2139"/>
                    <a:pt x="524" y="2139"/>
                  </a:cubicBezTo>
                  <a:close/>
                  <a:moveTo>
                    <a:pt x="452" y="1733"/>
                  </a:moveTo>
                  <a:cubicBezTo>
                    <a:pt x="454" y="1730"/>
                    <a:pt x="456" y="1727"/>
                    <a:pt x="458" y="1724"/>
                  </a:cubicBezTo>
                  <a:cubicBezTo>
                    <a:pt x="465" y="1726"/>
                    <a:pt x="453" y="1729"/>
                    <a:pt x="456" y="1735"/>
                  </a:cubicBezTo>
                  <a:cubicBezTo>
                    <a:pt x="453" y="1737"/>
                    <a:pt x="452" y="1741"/>
                    <a:pt x="450" y="1744"/>
                  </a:cubicBezTo>
                  <a:cubicBezTo>
                    <a:pt x="443" y="1741"/>
                    <a:pt x="454" y="1738"/>
                    <a:pt x="452" y="1733"/>
                  </a:cubicBezTo>
                  <a:close/>
                  <a:moveTo>
                    <a:pt x="440" y="1760"/>
                  </a:moveTo>
                  <a:cubicBezTo>
                    <a:pt x="442" y="1755"/>
                    <a:pt x="444" y="1751"/>
                    <a:pt x="446" y="1746"/>
                  </a:cubicBezTo>
                  <a:cubicBezTo>
                    <a:pt x="452" y="1748"/>
                    <a:pt x="442" y="1753"/>
                    <a:pt x="445" y="1759"/>
                  </a:cubicBezTo>
                  <a:cubicBezTo>
                    <a:pt x="441" y="1763"/>
                    <a:pt x="438" y="1767"/>
                    <a:pt x="437" y="1773"/>
                  </a:cubicBezTo>
                  <a:cubicBezTo>
                    <a:pt x="432" y="1771"/>
                    <a:pt x="438" y="1762"/>
                    <a:pt x="440" y="1760"/>
                  </a:cubicBezTo>
                  <a:close/>
                  <a:moveTo>
                    <a:pt x="424" y="1798"/>
                  </a:moveTo>
                  <a:cubicBezTo>
                    <a:pt x="427" y="1792"/>
                    <a:pt x="424" y="1802"/>
                    <a:pt x="424" y="1805"/>
                  </a:cubicBezTo>
                  <a:cubicBezTo>
                    <a:pt x="420" y="1803"/>
                    <a:pt x="423" y="1801"/>
                    <a:pt x="424" y="1798"/>
                  </a:cubicBezTo>
                  <a:close/>
                  <a:moveTo>
                    <a:pt x="399" y="1754"/>
                  </a:moveTo>
                  <a:cubicBezTo>
                    <a:pt x="404" y="1754"/>
                    <a:pt x="400" y="1761"/>
                    <a:pt x="399" y="1763"/>
                  </a:cubicBezTo>
                  <a:cubicBezTo>
                    <a:pt x="393" y="1762"/>
                    <a:pt x="401" y="1758"/>
                    <a:pt x="399" y="1754"/>
                  </a:cubicBezTo>
                  <a:close/>
                  <a:moveTo>
                    <a:pt x="390" y="1787"/>
                  </a:moveTo>
                  <a:cubicBezTo>
                    <a:pt x="394" y="1782"/>
                    <a:pt x="390" y="1791"/>
                    <a:pt x="390" y="1794"/>
                  </a:cubicBezTo>
                  <a:cubicBezTo>
                    <a:pt x="386" y="1793"/>
                    <a:pt x="390" y="1790"/>
                    <a:pt x="390" y="1787"/>
                  </a:cubicBezTo>
                  <a:close/>
                  <a:moveTo>
                    <a:pt x="217" y="1469"/>
                  </a:moveTo>
                  <a:cubicBezTo>
                    <a:pt x="217" y="1468"/>
                    <a:pt x="217" y="1467"/>
                    <a:pt x="216" y="1465"/>
                  </a:cubicBezTo>
                  <a:cubicBezTo>
                    <a:pt x="221" y="1464"/>
                    <a:pt x="221" y="1468"/>
                    <a:pt x="221" y="1471"/>
                  </a:cubicBezTo>
                  <a:cubicBezTo>
                    <a:pt x="220" y="1471"/>
                    <a:pt x="219" y="1469"/>
                    <a:pt x="217" y="1469"/>
                  </a:cubicBezTo>
                  <a:close/>
                  <a:moveTo>
                    <a:pt x="234" y="1492"/>
                  </a:moveTo>
                  <a:cubicBezTo>
                    <a:pt x="235" y="1486"/>
                    <a:pt x="239" y="1497"/>
                    <a:pt x="243" y="1496"/>
                  </a:cubicBezTo>
                  <a:cubicBezTo>
                    <a:pt x="243" y="1499"/>
                    <a:pt x="243" y="1502"/>
                    <a:pt x="245" y="1502"/>
                  </a:cubicBezTo>
                  <a:cubicBezTo>
                    <a:pt x="241" y="1509"/>
                    <a:pt x="239" y="1493"/>
                    <a:pt x="234" y="1492"/>
                  </a:cubicBezTo>
                  <a:close/>
                  <a:moveTo>
                    <a:pt x="288" y="1609"/>
                  </a:moveTo>
                  <a:cubicBezTo>
                    <a:pt x="292" y="1610"/>
                    <a:pt x="294" y="1614"/>
                    <a:pt x="295" y="1619"/>
                  </a:cubicBezTo>
                  <a:cubicBezTo>
                    <a:pt x="291" y="1618"/>
                    <a:pt x="289" y="1614"/>
                    <a:pt x="288" y="1609"/>
                  </a:cubicBezTo>
                  <a:close/>
                  <a:moveTo>
                    <a:pt x="307" y="1605"/>
                  </a:moveTo>
                  <a:cubicBezTo>
                    <a:pt x="302" y="1602"/>
                    <a:pt x="305" y="1590"/>
                    <a:pt x="301" y="1586"/>
                  </a:cubicBezTo>
                  <a:cubicBezTo>
                    <a:pt x="305" y="1588"/>
                    <a:pt x="307" y="1588"/>
                    <a:pt x="310" y="1585"/>
                  </a:cubicBezTo>
                  <a:cubicBezTo>
                    <a:pt x="308" y="1574"/>
                    <a:pt x="312" y="1569"/>
                    <a:pt x="313" y="1561"/>
                  </a:cubicBezTo>
                  <a:cubicBezTo>
                    <a:pt x="313" y="1553"/>
                    <a:pt x="319" y="1567"/>
                    <a:pt x="313" y="1565"/>
                  </a:cubicBezTo>
                  <a:cubicBezTo>
                    <a:pt x="315" y="1582"/>
                    <a:pt x="308" y="1591"/>
                    <a:pt x="307" y="1605"/>
                  </a:cubicBezTo>
                  <a:close/>
                  <a:moveTo>
                    <a:pt x="359" y="1783"/>
                  </a:moveTo>
                  <a:cubicBezTo>
                    <a:pt x="351" y="1782"/>
                    <a:pt x="356" y="1772"/>
                    <a:pt x="358" y="1768"/>
                  </a:cubicBezTo>
                  <a:cubicBezTo>
                    <a:pt x="365" y="1770"/>
                    <a:pt x="356" y="1776"/>
                    <a:pt x="359" y="1783"/>
                  </a:cubicBezTo>
                  <a:close/>
                  <a:moveTo>
                    <a:pt x="388" y="2010"/>
                  </a:moveTo>
                  <a:cubicBezTo>
                    <a:pt x="384" y="2012"/>
                    <a:pt x="382" y="2009"/>
                    <a:pt x="379" y="2009"/>
                  </a:cubicBezTo>
                  <a:cubicBezTo>
                    <a:pt x="376" y="2005"/>
                    <a:pt x="372" y="2001"/>
                    <a:pt x="368" y="1999"/>
                  </a:cubicBezTo>
                  <a:cubicBezTo>
                    <a:pt x="362" y="1998"/>
                    <a:pt x="359" y="1993"/>
                    <a:pt x="354" y="1991"/>
                  </a:cubicBezTo>
                  <a:cubicBezTo>
                    <a:pt x="350" y="1988"/>
                    <a:pt x="344" y="1987"/>
                    <a:pt x="340" y="1983"/>
                  </a:cubicBezTo>
                  <a:cubicBezTo>
                    <a:pt x="330" y="1979"/>
                    <a:pt x="323" y="1971"/>
                    <a:pt x="311" y="1970"/>
                  </a:cubicBezTo>
                  <a:cubicBezTo>
                    <a:pt x="304" y="1963"/>
                    <a:pt x="290" y="1963"/>
                    <a:pt x="284" y="1954"/>
                  </a:cubicBezTo>
                  <a:cubicBezTo>
                    <a:pt x="260" y="1951"/>
                    <a:pt x="240" y="1944"/>
                    <a:pt x="223" y="1932"/>
                  </a:cubicBezTo>
                  <a:cubicBezTo>
                    <a:pt x="211" y="1932"/>
                    <a:pt x="203" y="1927"/>
                    <a:pt x="192" y="1926"/>
                  </a:cubicBezTo>
                  <a:cubicBezTo>
                    <a:pt x="186" y="1920"/>
                    <a:pt x="173" y="1921"/>
                    <a:pt x="167" y="1915"/>
                  </a:cubicBezTo>
                  <a:cubicBezTo>
                    <a:pt x="156" y="1913"/>
                    <a:pt x="149" y="1908"/>
                    <a:pt x="138" y="1906"/>
                  </a:cubicBezTo>
                  <a:cubicBezTo>
                    <a:pt x="129" y="1903"/>
                    <a:pt x="123" y="1897"/>
                    <a:pt x="111" y="1897"/>
                  </a:cubicBezTo>
                  <a:cubicBezTo>
                    <a:pt x="119" y="1888"/>
                    <a:pt x="125" y="1901"/>
                    <a:pt x="135" y="1897"/>
                  </a:cubicBezTo>
                  <a:cubicBezTo>
                    <a:pt x="143" y="1899"/>
                    <a:pt x="151" y="1901"/>
                    <a:pt x="162" y="1900"/>
                  </a:cubicBezTo>
                  <a:cubicBezTo>
                    <a:pt x="165" y="1904"/>
                    <a:pt x="173" y="1902"/>
                    <a:pt x="177" y="1905"/>
                  </a:cubicBezTo>
                  <a:cubicBezTo>
                    <a:pt x="183" y="1906"/>
                    <a:pt x="188" y="1907"/>
                    <a:pt x="191" y="1911"/>
                  </a:cubicBezTo>
                  <a:cubicBezTo>
                    <a:pt x="203" y="1911"/>
                    <a:pt x="209" y="1918"/>
                    <a:pt x="222" y="1917"/>
                  </a:cubicBezTo>
                  <a:cubicBezTo>
                    <a:pt x="230" y="1923"/>
                    <a:pt x="243" y="1923"/>
                    <a:pt x="251" y="1928"/>
                  </a:cubicBezTo>
                  <a:cubicBezTo>
                    <a:pt x="260" y="1933"/>
                    <a:pt x="268" y="1937"/>
                    <a:pt x="278" y="1939"/>
                  </a:cubicBezTo>
                  <a:cubicBezTo>
                    <a:pt x="282" y="1943"/>
                    <a:pt x="288" y="1944"/>
                    <a:pt x="292" y="1947"/>
                  </a:cubicBezTo>
                  <a:cubicBezTo>
                    <a:pt x="294" y="1949"/>
                    <a:pt x="297" y="1949"/>
                    <a:pt x="301" y="1949"/>
                  </a:cubicBezTo>
                  <a:cubicBezTo>
                    <a:pt x="300" y="1953"/>
                    <a:pt x="303" y="1953"/>
                    <a:pt x="305" y="1953"/>
                  </a:cubicBezTo>
                  <a:cubicBezTo>
                    <a:pt x="313" y="1958"/>
                    <a:pt x="323" y="1961"/>
                    <a:pt x="328" y="1969"/>
                  </a:cubicBezTo>
                  <a:cubicBezTo>
                    <a:pt x="335" y="1968"/>
                    <a:pt x="337" y="1973"/>
                    <a:pt x="340" y="1977"/>
                  </a:cubicBezTo>
                  <a:cubicBezTo>
                    <a:pt x="344" y="1976"/>
                    <a:pt x="345" y="1979"/>
                    <a:pt x="349" y="1978"/>
                  </a:cubicBezTo>
                  <a:cubicBezTo>
                    <a:pt x="348" y="1982"/>
                    <a:pt x="351" y="1982"/>
                    <a:pt x="353" y="1982"/>
                  </a:cubicBezTo>
                  <a:cubicBezTo>
                    <a:pt x="354" y="1988"/>
                    <a:pt x="363" y="1986"/>
                    <a:pt x="365" y="1990"/>
                  </a:cubicBezTo>
                  <a:cubicBezTo>
                    <a:pt x="371" y="1991"/>
                    <a:pt x="372" y="1996"/>
                    <a:pt x="378" y="1996"/>
                  </a:cubicBezTo>
                  <a:cubicBezTo>
                    <a:pt x="382" y="2003"/>
                    <a:pt x="388" y="2008"/>
                    <a:pt x="395" y="2012"/>
                  </a:cubicBezTo>
                  <a:cubicBezTo>
                    <a:pt x="395" y="2018"/>
                    <a:pt x="388" y="2013"/>
                    <a:pt x="388" y="2010"/>
                  </a:cubicBezTo>
                  <a:close/>
                  <a:moveTo>
                    <a:pt x="596" y="2107"/>
                  </a:moveTo>
                  <a:cubicBezTo>
                    <a:pt x="598" y="2103"/>
                    <a:pt x="602" y="2098"/>
                    <a:pt x="604" y="2094"/>
                  </a:cubicBezTo>
                  <a:cubicBezTo>
                    <a:pt x="619" y="2080"/>
                    <a:pt x="618" y="2072"/>
                    <a:pt x="622" y="2068"/>
                  </a:cubicBezTo>
                  <a:cubicBezTo>
                    <a:pt x="660" y="2019"/>
                    <a:pt x="661" y="2017"/>
                    <a:pt x="662" y="2015"/>
                  </a:cubicBezTo>
                  <a:cubicBezTo>
                    <a:pt x="680" y="1994"/>
                    <a:pt x="677" y="1985"/>
                    <a:pt x="684" y="1985"/>
                  </a:cubicBezTo>
                  <a:cubicBezTo>
                    <a:pt x="699" y="1956"/>
                    <a:pt x="701" y="1954"/>
                    <a:pt x="703" y="1953"/>
                  </a:cubicBezTo>
                  <a:cubicBezTo>
                    <a:pt x="735" y="1903"/>
                    <a:pt x="744" y="1884"/>
                    <a:pt x="752" y="1865"/>
                  </a:cubicBezTo>
                  <a:cubicBezTo>
                    <a:pt x="765" y="1831"/>
                    <a:pt x="766" y="1825"/>
                    <a:pt x="768" y="1820"/>
                  </a:cubicBezTo>
                  <a:cubicBezTo>
                    <a:pt x="769" y="1817"/>
                    <a:pt x="760" y="1822"/>
                    <a:pt x="761" y="1836"/>
                  </a:cubicBezTo>
                  <a:cubicBezTo>
                    <a:pt x="728" y="1898"/>
                    <a:pt x="723" y="1908"/>
                    <a:pt x="718" y="1917"/>
                  </a:cubicBezTo>
                  <a:cubicBezTo>
                    <a:pt x="702" y="1935"/>
                    <a:pt x="702" y="1939"/>
                    <a:pt x="700" y="1940"/>
                  </a:cubicBezTo>
                  <a:cubicBezTo>
                    <a:pt x="676" y="1974"/>
                    <a:pt x="673" y="1984"/>
                    <a:pt x="667" y="1991"/>
                  </a:cubicBezTo>
                  <a:cubicBezTo>
                    <a:pt x="648" y="2019"/>
                    <a:pt x="646" y="2019"/>
                    <a:pt x="647" y="2023"/>
                  </a:cubicBezTo>
                  <a:cubicBezTo>
                    <a:pt x="633" y="2043"/>
                    <a:pt x="628" y="2045"/>
                    <a:pt x="625" y="2048"/>
                  </a:cubicBezTo>
                  <a:cubicBezTo>
                    <a:pt x="609" y="2076"/>
                    <a:pt x="604" y="2078"/>
                    <a:pt x="601" y="2081"/>
                  </a:cubicBezTo>
                  <a:cubicBezTo>
                    <a:pt x="576" y="2118"/>
                    <a:pt x="578" y="2126"/>
                    <a:pt x="571" y="2127"/>
                  </a:cubicBezTo>
                  <a:cubicBezTo>
                    <a:pt x="556" y="2155"/>
                    <a:pt x="554" y="2157"/>
                    <a:pt x="553" y="2160"/>
                  </a:cubicBezTo>
                  <a:cubicBezTo>
                    <a:pt x="565" y="2157"/>
                    <a:pt x="568" y="2155"/>
                    <a:pt x="566" y="2151"/>
                  </a:cubicBezTo>
                  <a:cubicBezTo>
                    <a:pt x="593" y="2117"/>
                    <a:pt x="590" y="2108"/>
                    <a:pt x="596" y="2107"/>
                  </a:cubicBezTo>
                  <a:close/>
                  <a:moveTo>
                    <a:pt x="556" y="2121"/>
                  </a:moveTo>
                  <a:cubicBezTo>
                    <a:pt x="555" y="2115"/>
                    <a:pt x="559" y="2113"/>
                    <a:pt x="561" y="2110"/>
                  </a:cubicBezTo>
                  <a:cubicBezTo>
                    <a:pt x="585" y="2064"/>
                    <a:pt x="590" y="2064"/>
                    <a:pt x="591" y="2060"/>
                  </a:cubicBezTo>
                  <a:cubicBezTo>
                    <a:pt x="608" y="2038"/>
                    <a:pt x="607" y="2033"/>
                    <a:pt x="610" y="2030"/>
                  </a:cubicBezTo>
                  <a:cubicBezTo>
                    <a:pt x="638" y="2004"/>
                    <a:pt x="636" y="1993"/>
                    <a:pt x="645" y="1992"/>
                  </a:cubicBezTo>
                  <a:cubicBezTo>
                    <a:pt x="664" y="1965"/>
                    <a:pt x="667" y="1963"/>
                    <a:pt x="666" y="1958"/>
                  </a:cubicBezTo>
                  <a:cubicBezTo>
                    <a:pt x="682" y="1941"/>
                    <a:pt x="684" y="1938"/>
                    <a:pt x="687" y="1937"/>
                  </a:cubicBezTo>
                  <a:cubicBezTo>
                    <a:pt x="710" y="1898"/>
                    <a:pt x="721" y="1889"/>
                    <a:pt x="726" y="1875"/>
                  </a:cubicBezTo>
                  <a:cubicBezTo>
                    <a:pt x="749" y="1838"/>
                    <a:pt x="750" y="1835"/>
                    <a:pt x="749" y="1830"/>
                  </a:cubicBezTo>
                  <a:cubicBezTo>
                    <a:pt x="766" y="1792"/>
                    <a:pt x="762" y="1780"/>
                    <a:pt x="770" y="1778"/>
                  </a:cubicBezTo>
                  <a:cubicBezTo>
                    <a:pt x="774" y="1706"/>
                    <a:pt x="781" y="1717"/>
                    <a:pt x="776" y="1719"/>
                  </a:cubicBezTo>
                  <a:cubicBezTo>
                    <a:pt x="771" y="1756"/>
                    <a:pt x="768" y="1760"/>
                    <a:pt x="767" y="1765"/>
                  </a:cubicBezTo>
                  <a:cubicBezTo>
                    <a:pt x="751" y="1811"/>
                    <a:pt x="751" y="1818"/>
                    <a:pt x="746" y="1819"/>
                  </a:cubicBezTo>
                  <a:cubicBezTo>
                    <a:pt x="726" y="1861"/>
                    <a:pt x="723" y="1864"/>
                    <a:pt x="721" y="1869"/>
                  </a:cubicBezTo>
                  <a:cubicBezTo>
                    <a:pt x="686" y="1918"/>
                    <a:pt x="687" y="1914"/>
                    <a:pt x="683" y="1918"/>
                  </a:cubicBezTo>
                  <a:cubicBezTo>
                    <a:pt x="665" y="1944"/>
                    <a:pt x="666" y="1949"/>
                    <a:pt x="661" y="1950"/>
                  </a:cubicBezTo>
                  <a:cubicBezTo>
                    <a:pt x="649" y="1969"/>
                    <a:pt x="647" y="1972"/>
                    <a:pt x="646" y="1975"/>
                  </a:cubicBezTo>
                  <a:cubicBezTo>
                    <a:pt x="622" y="2004"/>
                    <a:pt x="620" y="2011"/>
                    <a:pt x="614" y="2014"/>
                  </a:cubicBezTo>
                  <a:cubicBezTo>
                    <a:pt x="595" y="2042"/>
                    <a:pt x="587" y="2040"/>
                    <a:pt x="590" y="2047"/>
                  </a:cubicBezTo>
                  <a:cubicBezTo>
                    <a:pt x="566" y="2088"/>
                    <a:pt x="559" y="2090"/>
                    <a:pt x="556" y="2097"/>
                  </a:cubicBezTo>
                  <a:cubicBezTo>
                    <a:pt x="535" y="2141"/>
                    <a:pt x="528" y="2144"/>
                    <a:pt x="527" y="2151"/>
                  </a:cubicBezTo>
                  <a:cubicBezTo>
                    <a:pt x="533" y="2157"/>
                    <a:pt x="535" y="2153"/>
                    <a:pt x="538" y="2151"/>
                  </a:cubicBezTo>
                  <a:cubicBezTo>
                    <a:pt x="549" y="2125"/>
                    <a:pt x="552" y="2123"/>
                    <a:pt x="556" y="2121"/>
                  </a:cubicBezTo>
                  <a:close/>
                </a:path>
              </a:pathLst>
            </a:custGeom>
            <a:solidFill>
              <a:schemeClr val="accent1">
                <a:lumMod val="20000"/>
                <a:lumOff val="80000"/>
              </a:schemeClr>
            </a:solidFill>
            <a:ln>
              <a:noFill/>
            </a:ln>
          </p:spPr>
        </p:sp>
      </p:grpSp>
      <p:grpSp>
        <p:nvGrpSpPr>
          <p:cNvPr id="26" name="Group 25">
            <a:extLst>
              <a:ext uri="{FF2B5EF4-FFF2-40B4-BE49-F238E27FC236}">
                <a16:creationId xmlns:a16="http://schemas.microsoft.com/office/drawing/2014/main" id="{AD746CED-0567-4DF8-AB5A-955539059A3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452688" y="1262063"/>
            <a:ext cx="7286625" cy="4333875"/>
            <a:chOff x="2452688" y="1262063"/>
            <a:chExt cx="7286625" cy="4333875"/>
          </a:xfrm>
        </p:grpSpPr>
        <p:sp useBgFill="1">
          <p:nvSpPr>
            <p:cNvPr id="27" name="Freeform 159">
              <a:extLst>
                <a:ext uri="{FF2B5EF4-FFF2-40B4-BE49-F238E27FC236}">
                  <a16:creationId xmlns:a16="http://schemas.microsoft.com/office/drawing/2014/main" id="{ADA5E076-A7C5-4275-A6C5-D0949C89B1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bwMode="auto">
            <a:xfrm>
              <a:off x="2452688" y="1262063"/>
              <a:ext cx="7286625" cy="4333875"/>
            </a:xfrm>
            <a:custGeom>
              <a:avLst/>
              <a:gdLst/>
              <a:ahLst/>
              <a:cxnLst/>
              <a:rect l="0" t="0" r="r" b="b"/>
              <a:pathLst>
                <a:path w="4590" h="2730">
                  <a:moveTo>
                    <a:pt x="200" y="0"/>
                  </a:moveTo>
                  <a:lnTo>
                    <a:pt x="4390" y="0"/>
                  </a:lnTo>
                  <a:lnTo>
                    <a:pt x="4430" y="4"/>
                  </a:lnTo>
                  <a:lnTo>
                    <a:pt x="4468" y="15"/>
                  </a:lnTo>
                  <a:lnTo>
                    <a:pt x="4501" y="33"/>
                  </a:lnTo>
                  <a:lnTo>
                    <a:pt x="4532" y="59"/>
                  </a:lnTo>
                  <a:lnTo>
                    <a:pt x="4555" y="88"/>
                  </a:lnTo>
                  <a:lnTo>
                    <a:pt x="4575" y="123"/>
                  </a:lnTo>
                  <a:lnTo>
                    <a:pt x="4586" y="160"/>
                  </a:lnTo>
                  <a:lnTo>
                    <a:pt x="4590" y="201"/>
                  </a:lnTo>
                  <a:lnTo>
                    <a:pt x="4590" y="2529"/>
                  </a:lnTo>
                  <a:lnTo>
                    <a:pt x="4586" y="2570"/>
                  </a:lnTo>
                  <a:lnTo>
                    <a:pt x="4575" y="2607"/>
                  </a:lnTo>
                  <a:lnTo>
                    <a:pt x="4555" y="2642"/>
                  </a:lnTo>
                  <a:lnTo>
                    <a:pt x="4532" y="2672"/>
                  </a:lnTo>
                  <a:lnTo>
                    <a:pt x="4501" y="2697"/>
                  </a:lnTo>
                  <a:lnTo>
                    <a:pt x="4468" y="2715"/>
                  </a:lnTo>
                  <a:lnTo>
                    <a:pt x="4430" y="2726"/>
                  </a:lnTo>
                  <a:lnTo>
                    <a:pt x="4390" y="2730"/>
                  </a:lnTo>
                  <a:lnTo>
                    <a:pt x="200" y="2730"/>
                  </a:lnTo>
                  <a:lnTo>
                    <a:pt x="160" y="2726"/>
                  </a:lnTo>
                  <a:lnTo>
                    <a:pt x="122" y="2715"/>
                  </a:lnTo>
                  <a:lnTo>
                    <a:pt x="89" y="2697"/>
                  </a:lnTo>
                  <a:lnTo>
                    <a:pt x="58" y="2672"/>
                  </a:lnTo>
                  <a:lnTo>
                    <a:pt x="35" y="2642"/>
                  </a:lnTo>
                  <a:lnTo>
                    <a:pt x="15" y="2607"/>
                  </a:lnTo>
                  <a:lnTo>
                    <a:pt x="4" y="2570"/>
                  </a:lnTo>
                  <a:lnTo>
                    <a:pt x="0" y="2529"/>
                  </a:lnTo>
                  <a:lnTo>
                    <a:pt x="0" y="201"/>
                  </a:lnTo>
                  <a:lnTo>
                    <a:pt x="4" y="160"/>
                  </a:lnTo>
                  <a:lnTo>
                    <a:pt x="15" y="123"/>
                  </a:lnTo>
                  <a:lnTo>
                    <a:pt x="35" y="88"/>
                  </a:lnTo>
                  <a:lnTo>
                    <a:pt x="58" y="59"/>
                  </a:lnTo>
                  <a:lnTo>
                    <a:pt x="89" y="33"/>
                  </a:lnTo>
                  <a:lnTo>
                    <a:pt x="122" y="15"/>
                  </a:lnTo>
                  <a:lnTo>
                    <a:pt x="160" y="4"/>
                  </a:lnTo>
                  <a:lnTo>
                    <a:pt x="200" y="0"/>
                  </a:lnTo>
                  <a:close/>
                </a:path>
              </a:pathLst>
            </a:custGeom>
            <a:ln w="0">
              <a:noFill/>
              <a:prstDash val="solid"/>
              <a:round/>
              <a:headEnd/>
              <a:tailEnd/>
            </a:ln>
          </p:spPr>
        </p:sp>
        <p:sp>
          <p:nvSpPr>
            <p:cNvPr id="28" name="Freeform 164">
              <a:extLst>
                <a:ext uri="{FF2B5EF4-FFF2-40B4-BE49-F238E27FC236}">
                  <a16:creationId xmlns:a16="http://schemas.microsoft.com/office/drawing/2014/main" id="{8DA0B687-0059-4D26-A341-3533C07D86DA}"/>
                </a:ext>
                <a:ext uri="{C183D7F6-B498-43B3-948B-1728B52AA6E4}">
                  <adec:decorative xmlns:adec="http://schemas.microsoft.com/office/drawing/2017/decorative" val="1"/>
                </a:ext>
              </a:extLst>
            </p:cNvPr>
            <p:cNvSpPr>
              <a:spLocks noEditPoints="1"/>
            </p:cNvSpPr>
            <p:nvPr>
              <p:extLst>
                <p:ext uri="{386F3935-93C4-4BCD-93E2-E3B085C9AB24}">
                  <p16:designElem xmlns:p16="http://schemas.microsoft.com/office/powerpoint/2015/main" val="1"/>
                </p:ext>
              </p:extLst>
            </p:nvPr>
          </p:nvSpPr>
          <p:spPr bwMode="auto">
            <a:xfrm>
              <a:off x="2643188" y="1452563"/>
              <a:ext cx="6905625" cy="3952875"/>
            </a:xfrm>
            <a:custGeom>
              <a:avLst/>
              <a:gdLst/>
              <a:ahLst/>
              <a:cxnLst/>
              <a:rect l="0" t="0" r="r" b="b"/>
              <a:pathLst>
                <a:path w="4350" h="2490">
                  <a:moveTo>
                    <a:pt x="80" y="28"/>
                  </a:moveTo>
                  <a:lnTo>
                    <a:pt x="63" y="30"/>
                  </a:lnTo>
                  <a:lnTo>
                    <a:pt x="50" y="38"/>
                  </a:lnTo>
                  <a:lnTo>
                    <a:pt x="38" y="49"/>
                  </a:lnTo>
                  <a:lnTo>
                    <a:pt x="30" y="63"/>
                  </a:lnTo>
                  <a:lnTo>
                    <a:pt x="28" y="79"/>
                  </a:lnTo>
                  <a:lnTo>
                    <a:pt x="28" y="2411"/>
                  </a:lnTo>
                  <a:lnTo>
                    <a:pt x="30" y="2427"/>
                  </a:lnTo>
                  <a:lnTo>
                    <a:pt x="38" y="2441"/>
                  </a:lnTo>
                  <a:lnTo>
                    <a:pt x="50" y="2452"/>
                  </a:lnTo>
                  <a:lnTo>
                    <a:pt x="63" y="2460"/>
                  </a:lnTo>
                  <a:lnTo>
                    <a:pt x="80" y="2462"/>
                  </a:lnTo>
                  <a:lnTo>
                    <a:pt x="4270" y="2462"/>
                  </a:lnTo>
                  <a:lnTo>
                    <a:pt x="4287" y="2460"/>
                  </a:lnTo>
                  <a:lnTo>
                    <a:pt x="4300" y="2452"/>
                  </a:lnTo>
                  <a:lnTo>
                    <a:pt x="4312" y="2441"/>
                  </a:lnTo>
                  <a:lnTo>
                    <a:pt x="4320" y="2427"/>
                  </a:lnTo>
                  <a:lnTo>
                    <a:pt x="4322" y="2411"/>
                  </a:lnTo>
                  <a:lnTo>
                    <a:pt x="4322" y="79"/>
                  </a:lnTo>
                  <a:lnTo>
                    <a:pt x="4320" y="63"/>
                  </a:lnTo>
                  <a:lnTo>
                    <a:pt x="4312" y="49"/>
                  </a:lnTo>
                  <a:lnTo>
                    <a:pt x="4300" y="38"/>
                  </a:lnTo>
                  <a:lnTo>
                    <a:pt x="4287" y="30"/>
                  </a:lnTo>
                  <a:lnTo>
                    <a:pt x="4270" y="28"/>
                  </a:lnTo>
                  <a:lnTo>
                    <a:pt x="80" y="28"/>
                  </a:lnTo>
                  <a:close/>
                  <a:moveTo>
                    <a:pt x="80" y="0"/>
                  </a:moveTo>
                  <a:lnTo>
                    <a:pt x="4270" y="0"/>
                  </a:lnTo>
                  <a:lnTo>
                    <a:pt x="4295" y="4"/>
                  </a:lnTo>
                  <a:lnTo>
                    <a:pt x="4317" y="16"/>
                  </a:lnTo>
                  <a:lnTo>
                    <a:pt x="4334" y="33"/>
                  </a:lnTo>
                  <a:lnTo>
                    <a:pt x="4346" y="54"/>
                  </a:lnTo>
                  <a:lnTo>
                    <a:pt x="4350" y="79"/>
                  </a:lnTo>
                  <a:lnTo>
                    <a:pt x="4350" y="2411"/>
                  </a:lnTo>
                  <a:lnTo>
                    <a:pt x="4346" y="2436"/>
                  </a:lnTo>
                  <a:lnTo>
                    <a:pt x="4334" y="2457"/>
                  </a:lnTo>
                  <a:lnTo>
                    <a:pt x="4317" y="2474"/>
                  </a:lnTo>
                  <a:lnTo>
                    <a:pt x="4295" y="2486"/>
                  </a:lnTo>
                  <a:lnTo>
                    <a:pt x="4270" y="2490"/>
                  </a:lnTo>
                  <a:lnTo>
                    <a:pt x="80" y="2490"/>
                  </a:lnTo>
                  <a:lnTo>
                    <a:pt x="55" y="2486"/>
                  </a:lnTo>
                  <a:lnTo>
                    <a:pt x="33" y="2474"/>
                  </a:lnTo>
                  <a:lnTo>
                    <a:pt x="16" y="2457"/>
                  </a:lnTo>
                  <a:lnTo>
                    <a:pt x="4" y="2436"/>
                  </a:lnTo>
                  <a:lnTo>
                    <a:pt x="0" y="2411"/>
                  </a:lnTo>
                  <a:lnTo>
                    <a:pt x="0" y="79"/>
                  </a:lnTo>
                  <a:lnTo>
                    <a:pt x="4" y="54"/>
                  </a:lnTo>
                  <a:lnTo>
                    <a:pt x="16" y="33"/>
                  </a:lnTo>
                  <a:lnTo>
                    <a:pt x="33" y="16"/>
                  </a:lnTo>
                  <a:lnTo>
                    <a:pt x="55" y="4"/>
                  </a:lnTo>
                  <a:lnTo>
                    <a:pt x="80" y="0"/>
                  </a:lnTo>
                  <a:close/>
                </a:path>
              </a:pathLst>
            </a:custGeom>
            <a:solidFill>
              <a:schemeClr val="tx2">
                <a:lumMod val="75000"/>
                <a:lumOff val="25000"/>
              </a:schemeClr>
            </a:solidFill>
            <a:ln w="0">
              <a:noFill/>
              <a:prstDash val="solid"/>
              <a:round/>
              <a:headEnd/>
              <a:tailEnd/>
            </a:ln>
          </p:spPr>
        </p:sp>
        <p:cxnSp>
          <p:nvCxnSpPr>
            <p:cNvPr id="29" name="Straight Connector 28">
              <a:extLst>
                <a:ext uri="{FF2B5EF4-FFF2-40B4-BE49-F238E27FC236}">
                  <a16:creationId xmlns:a16="http://schemas.microsoft.com/office/drawing/2014/main" id="{B3CFF822-5B88-4257-86DB-464E3C755FE2}"/>
                </a:ext>
                <a:ext uri="{C183D7F6-B498-43B3-948B-1728B52AA6E4}">
                  <adec:decorative xmlns:adec="http://schemas.microsoft.com/office/drawing/2017/decorative" val="1"/>
                </a:ext>
              </a:extLst>
            </p:cNvPr>
            <p:cNvCxnSpPr/>
            <p:nvPr>
              <p:extLst>
                <p:ext uri="{386F3935-93C4-4BCD-93E2-E3B085C9AB24}">
                  <p16:designElem xmlns:p16="http://schemas.microsoft.com/office/powerpoint/2015/main" val="1"/>
                </p:ext>
              </p:extLst>
            </p:nvPr>
          </p:nvCxnSpPr>
          <p:spPr>
            <a:xfrm>
              <a:off x="5410200" y="3862794"/>
              <a:ext cx="1371600" cy="0"/>
            </a:xfrm>
            <a:prstGeom prst="line">
              <a:avLst/>
            </a:prstGeom>
            <a:ln w="38100">
              <a:solidFill>
                <a:schemeClr val="tx2">
                  <a:lumMod val="75000"/>
                  <a:lumOff val="25000"/>
                </a:schemeClr>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59630891-906F-475A-813A-D8836E37E56F}"/>
              </a:ext>
            </a:extLst>
          </p:cNvPr>
          <p:cNvSpPr>
            <a:spLocks noGrp="1"/>
          </p:cNvSpPr>
          <p:nvPr>
            <p:ph type="title"/>
          </p:nvPr>
        </p:nvSpPr>
        <p:spPr>
          <a:xfrm>
            <a:off x="3162301" y="1830579"/>
            <a:ext cx="5860821" cy="1829015"/>
          </a:xfrm>
        </p:spPr>
        <p:txBody>
          <a:bodyPr vert="horz" lIns="91440" tIns="45720" rIns="91440" bIns="45720" rtlCol="0" anchor="ctr">
            <a:normAutofit/>
          </a:bodyPr>
          <a:lstStyle/>
          <a:p>
            <a:pPr algn="ctr">
              <a:lnSpc>
                <a:spcPct val="105000"/>
              </a:lnSpc>
            </a:pPr>
            <a:r>
              <a:rPr lang="en-US" sz="3900" dirty="0"/>
              <a:t>The possible impact of COVID-19 on the infant</a:t>
            </a:r>
          </a:p>
        </p:txBody>
      </p:sp>
    </p:spTree>
    <p:extLst>
      <p:ext uri="{BB962C8B-B14F-4D97-AF65-F5344CB8AC3E}">
        <p14:creationId xmlns:p14="http://schemas.microsoft.com/office/powerpoint/2010/main" val="20138273"/>
      </p:ext>
    </p:extLst>
  </p:cSld>
  <p:clrMapOvr>
    <a:masterClrMapping/>
  </p:clrMapOvr>
</p:sld>
</file>

<file path=ppt/theme/theme1.xml><?xml version="1.0" encoding="utf-8"?>
<a:theme xmlns:a="http://schemas.openxmlformats.org/drawingml/2006/main" name="Feathered">
  <a:themeElements>
    <a:clrScheme name="Feathered">
      <a:dk1>
        <a:sysClr val="windowText" lastClr="000000"/>
      </a:dk1>
      <a:lt1>
        <a:sysClr val="window" lastClr="FFFFFF"/>
      </a:lt1>
      <a:dk2>
        <a:srgbClr val="121316"/>
      </a:dk2>
      <a:lt2>
        <a:srgbClr val="FEFCF7"/>
      </a:lt2>
      <a:accent1>
        <a:srgbClr val="606372"/>
      </a:accent1>
      <a:accent2>
        <a:srgbClr val="79A8A4"/>
      </a:accent2>
      <a:accent3>
        <a:srgbClr val="B2AD8F"/>
      </a:accent3>
      <a:accent4>
        <a:srgbClr val="AD8082"/>
      </a:accent4>
      <a:accent5>
        <a:srgbClr val="DEC18C"/>
      </a:accent5>
      <a:accent6>
        <a:srgbClr val="92A185"/>
      </a:accent6>
      <a:hlink>
        <a:srgbClr val="85C4D2"/>
      </a:hlink>
      <a:folHlink>
        <a:srgbClr val="8E8CA7"/>
      </a:folHlink>
    </a:clrScheme>
    <a:fontScheme name="Feathered">
      <a:majorFont>
        <a:latin typeface="Century Schoolbook" panose="02040604050505020304"/>
        <a:ea typeface=""/>
        <a:cs typeface=""/>
        <a:font script="Jpan" typeface="メイリオ"/>
        <a:font script="Hang" typeface="휴먼매직체"/>
        <a:font script="Hans" typeface="华文楷体"/>
        <a:font script="Hant" typeface="新細明體"/>
        <a:font script="Arab" typeface="Times New Roman"/>
        <a:font script="Hebr" typeface="Times New Roman"/>
        <a:font script="Thai" typeface="KodchiangUPC"/>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メイリオ"/>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Feathered">
      <a:fillStyleLst>
        <a:solidFill>
          <a:schemeClr val="phClr"/>
        </a:solidFill>
        <a:solidFill>
          <a:schemeClr val="phClr">
            <a:tint val="67000"/>
            <a:satMod val="105000"/>
          </a:schemeClr>
        </a:solidFill>
        <a:gradFill rotWithShape="1">
          <a:gsLst>
            <a:gs pos="0">
              <a:schemeClr val="phClr">
                <a:tint val="94000"/>
                <a:satMod val="103000"/>
                <a:lumMod val="102000"/>
              </a:schemeClr>
            </a:gs>
            <a:gs pos="50000">
              <a:schemeClr val="phClr">
                <a:shade val="100000"/>
                <a:satMod val="110000"/>
                <a:lumMod val="100000"/>
              </a:schemeClr>
            </a:gs>
            <a:gs pos="100000">
              <a:schemeClr val="phClr">
                <a:shade val="70000"/>
                <a:satMod val="120000"/>
                <a:lumMod val="99000"/>
              </a:schemeClr>
            </a:gs>
          </a:gsLst>
          <a:path path="circle">
            <a:fillToRect l="100000" t="100000" r="100000" b="100000"/>
          </a:path>
        </a:gradFill>
      </a:fillStyleLst>
      <a:lnStyleLst>
        <a:ln w="9525" cap="flat" cmpd="sng" algn="ctr">
          <a:solidFill>
            <a:schemeClr val="phClr"/>
          </a:solidFill>
          <a:prstDash val="solid"/>
        </a:ln>
        <a:ln w="12700" cap="flat" cmpd="sng" algn="ctr">
          <a:solidFill>
            <a:schemeClr val="phClr"/>
          </a:solidFill>
          <a:prstDash val="solid"/>
        </a:ln>
        <a:ln w="19050" cap="flat" cmpd="sng" algn="ctr">
          <a:solidFill>
            <a:schemeClr val="phClr">
              <a:tint val="50000"/>
              <a:shade val="83000"/>
            </a:schemeClr>
          </a:solidFill>
          <a:prstDash val="solid"/>
        </a:ln>
      </a:lnStyleLst>
      <a:effectStyleLst>
        <a:effectStyle>
          <a:effectLst/>
        </a:effectStyle>
        <a:effectStyle>
          <a:effectLst/>
        </a:effectStyle>
        <a:effectStyle>
          <a:effectLst>
            <a:outerShdw blurRad="57150" dist="25400" dir="5400000" algn="ctr" rotWithShape="0">
              <a:srgbClr val="000000">
                <a:alpha val="20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hade val="98000"/>
                <a:satMod val="150000"/>
                <a:lumMod val="102000"/>
              </a:schemeClr>
            </a:gs>
            <a:gs pos="50000">
              <a:schemeClr val="phClr">
                <a:tint val="98000"/>
                <a:shade val="90000"/>
                <a:satMod val="13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Feathered" id="{EEC9B30E-2747-4D42-BCBE-A02BDEEEA114}" vid="{AACE42CE-5C67-4514-8A89-3472F564E146}"/>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AC1D60D155CC5045A0513689D4E84C65" ma:contentTypeVersion="12" ma:contentTypeDescription="Create a new document." ma:contentTypeScope="" ma:versionID="d4fcfb37ebceb7bfeb754974b21f045c">
  <xsd:schema xmlns:xsd="http://www.w3.org/2001/XMLSchema" xmlns:xs="http://www.w3.org/2001/XMLSchema" xmlns:p="http://schemas.microsoft.com/office/2006/metadata/properties" xmlns:ns2="b1e33ae6-3a4c-4fb5-9d61-a8d22f8572ec" xmlns:ns3="9e866d58-854a-4439-9df1-404090736875" targetNamespace="http://schemas.microsoft.com/office/2006/metadata/properties" ma:root="true" ma:fieldsID="273dcaf49a8a1f340e716b8870646593" ns2:_="" ns3:_="">
    <xsd:import namespace="b1e33ae6-3a4c-4fb5-9d61-a8d22f8572ec"/>
    <xsd:import namespace="9e866d58-854a-4439-9df1-404090736875"/>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2:MediaServiceGenerationTime" minOccurs="0"/>
                <xsd:element ref="ns2:MediaServiceEventHashCode" minOccurs="0"/>
                <xsd:element ref="ns2:MediaServiceDateTaken" minOccurs="0"/>
                <xsd:element ref="ns2:MediaServiceLocation" minOccurs="0"/>
                <xsd:element ref="ns3:SharedWithUsers" minOccurs="0"/>
                <xsd:element ref="ns3:SharedWithDetails"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b1e33ae6-3a4c-4fb5-9d61-a8d22f8572ec"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DateTaken" ma:index="14" nillable="true" ma:displayName="MediaServiceDateTaken" ma:hidden="true" ma:internalName="MediaServiceDateTaken" ma:readOnly="true">
      <xsd:simpleType>
        <xsd:restriction base="dms:Text"/>
      </xsd:simpleType>
    </xsd:element>
    <xsd:element name="MediaServiceLocation" ma:index="15" nillable="true" ma:displayName="Location" ma:internalName="MediaServiceLocation" ma:readOnly="true">
      <xsd:simpleType>
        <xsd:restriction base="dms:Text"/>
      </xsd:simpleType>
    </xsd:element>
    <xsd:element name="MediaServiceAutoKeyPoints" ma:index="18" nillable="true" ma:displayName="MediaServiceAutoKeyPoints" ma:hidden="true" ma:internalName="MediaServiceAutoKeyPoints" ma:readOnly="true">
      <xsd:simpleType>
        <xsd:restriction base="dms:Note"/>
      </xsd:simpleType>
    </xsd:element>
    <xsd:element name="MediaServiceKeyPoints" ma:index="19"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9e866d58-854a-4439-9df1-404090736875" elementFormDefault="qualified">
    <xsd:import namespace="http://schemas.microsoft.com/office/2006/documentManagement/types"/>
    <xsd:import namespace="http://schemas.microsoft.com/office/infopath/2007/PartnerControls"/>
    <xsd:element name="SharedWithUsers" ma:index="16"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7"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9178AC07-5509-48A9-A307-297A75332EE6}"/>
</file>

<file path=customXml/itemProps2.xml><?xml version="1.0" encoding="utf-8"?>
<ds:datastoreItem xmlns:ds="http://schemas.openxmlformats.org/officeDocument/2006/customXml" ds:itemID="{5C88A41F-643F-415E-B35E-FC819BE313CB}"/>
</file>

<file path=customXml/itemProps3.xml><?xml version="1.0" encoding="utf-8"?>
<ds:datastoreItem xmlns:ds="http://schemas.openxmlformats.org/officeDocument/2006/customXml" ds:itemID="{15C4667F-AB85-4C37-8210-9374161D7772}"/>
</file>

<file path=docProps/app.xml><?xml version="1.0" encoding="utf-8"?>
<Properties xmlns="http://schemas.openxmlformats.org/officeDocument/2006/extended-properties" xmlns:vt="http://schemas.openxmlformats.org/officeDocument/2006/docPropsVTypes">
  <TotalTime>655</TotalTime>
  <Words>1595</Words>
  <Application>Microsoft Office PowerPoint</Application>
  <PresentationFormat>Widescreen</PresentationFormat>
  <Paragraphs>199</Paragraphs>
  <Slides>36</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36</vt:i4>
      </vt:variant>
    </vt:vector>
  </HeadingPairs>
  <TitlesOfParts>
    <vt:vector size="40" baseType="lpstr">
      <vt:lpstr>Calibri</vt:lpstr>
      <vt:lpstr>Century Schoolbook</vt:lpstr>
      <vt:lpstr>Corbel</vt:lpstr>
      <vt:lpstr>Feathered</vt:lpstr>
      <vt:lpstr>Navigating the COVID-19 risk and the worries with mothers</vt:lpstr>
      <vt:lpstr>Aims of the session</vt:lpstr>
      <vt:lpstr>Potential concerns of the perinatal nursery nurse</vt:lpstr>
      <vt:lpstr>Potential concerns of a perinatal nursery nurse: </vt:lpstr>
      <vt:lpstr>COVID-19</vt:lpstr>
      <vt:lpstr>The possible impact of COVID-19 on the mother</vt:lpstr>
      <vt:lpstr>How anxiety and stress may present itself for the mother</vt:lpstr>
      <vt:lpstr>What else may be going on for the mother</vt:lpstr>
      <vt:lpstr>The possible impact of COVID-19 on the infant</vt:lpstr>
      <vt:lpstr>What may be going on for the infant</vt:lpstr>
      <vt:lpstr>How stress and anxiety may present itself for the infant</vt:lpstr>
      <vt:lpstr>Why the infant may be more demanding</vt:lpstr>
      <vt:lpstr>Navigating these concerns</vt:lpstr>
      <vt:lpstr>Feeling lonely</vt:lpstr>
      <vt:lpstr>Finances and housing</vt:lpstr>
      <vt:lpstr>Child Benefit claims</vt:lpstr>
      <vt:lpstr>Health concerns</vt:lpstr>
      <vt:lpstr>Concerns about infant’s development</vt:lpstr>
      <vt:lpstr>Concerns about infant’s development</vt:lpstr>
      <vt:lpstr>Activity packs</vt:lpstr>
      <vt:lpstr>Promoting the mother-infant relationship</vt:lpstr>
      <vt:lpstr>Use of face masks- hidden mouths</vt:lpstr>
      <vt:lpstr>Feeding during COVID-19</vt:lpstr>
      <vt:lpstr>Breastfeeding </vt:lpstr>
      <vt:lpstr>PowerPoint Presentation</vt:lpstr>
      <vt:lpstr>PowerPoint Presentation</vt:lpstr>
      <vt:lpstr>Further support and information</vt:lpstr>
      <vt:lpstr>Formula feeding</vt:lpstr>
      <vt:lpstr>Supporting mothers at a social distance</vt:lpstr>
      <vt:lpstr>Observing and assessing the mother-infant interaction</vt:lpstr>
      <vt:lpstr>When face-to-face contact is absent</vt:lpstr>
      <vt:lpstr>Observing and assessing the mother-infant interaction</vt:lpstr>
      <vt:lpstr>Observing and assessing the mother-infant interaction</vt:lpstr>
      <vt:lpstr>Looking after yourself</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Navigating the COVID-19 risk and the worries with mothers</dc:title>
  <dc:creator>Darren Franklin</dc:creator>
  <cp:lastModifiedBy>Hayley Grainger</cp:lastModifiedBy>
  <cp:revision>31</cp:revision>
  <dcterms:created xsi:type="dcterms:W3CDTF">2020-05-12T10:37:18Z</dcterms:created>
  <dcterms:modified xsi:type="dcterms:W3CDTF">2020-05-26T11:24:56Z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0x010100AC1D60D155CC5045A0513689D4E84C65</vt:lpwstr>
  </property>
</Properties>
</file>