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452-7324-E94B-BC9F-E8E27D3E6E3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AB04-D4C1-FF44-9F7D-031DCC21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7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452-7324-E94B-BC9F-E8E27D3E6E3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AB04-D4C1-FF44-9F7D-031DCC21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7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452-7324-E94B-BC9F-E8E27D3E6E3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AB04-D4C1-FF44-9F7D-031DCC21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2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452-7324-E94B-BC9F-E8E27D3E6E3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AB04-D4C1-FF44-9F7D-031DCC21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3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452-7324-E94B-BC9F-E8E27D3E6E3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AB04-D4C1-FF44-9F7D-031DCC21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3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452-7324-E94B-BC9F-E8E27D3E6E3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AB04-D4C1-FF44-9F7D-031DCC21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0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452-7324-E94B-BC9F-E8E27D3E6E3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AB04-D4C1-FF44-9F7D-031DCC21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7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452-7324-E94B-BC9F-E8E27D3E6E3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AB04-D4C1-FF44-9F7D-031DCC21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452-7324-E94B-BC9F-E8E27D3E6E3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AB04-D4C1-FF44-9F7D-031DCC21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1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452-7324-E94B-BC9F-E8E27D3E6E3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AB04-D4C1-FF44-9F7D-031DCC21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452-7324-E94B-BC9F-E8E27D3E6E3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7AB04-D4C1-FF44-9F7D-031DCC21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3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DC452-7324-E94B-BC9F-E8E27D3E6E3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7AB04-D4C1-FF44-9F7D-031DCC21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3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s.uk/conditions/eating-disorde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42819"/>
            <a:ext cx="6858000" cy="2774198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sz="6700" dirty="0">
                <a:latin typeface="+mn-lt"/>
              </a:rPr>
              <a:t>Eating Disorders in older adults</a:t>
            </a:r>
            <a:br>
              <a:rPr lang="en-US" sz="6700" dirty="0">
                <a:latin typeface="+mn-lt"/>
              </a:rPr>
            </a:br>
            <a:endParaRPr lang="en-US" sz="6700" dirty="0">
              <a:latin typeface="+mn-lt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3766088"/>
            <a:ext cx="6858000" cy="751668"/>
          </a:xfrm>
        </p:spPr>
        <p:txBody>
          <a:bodyPr>
            <a:normAutofit/>
          </a:bodyPr>
          <a:lstStyle/>
          <a:p>
            <a:r>
              <a:rPr lang="en-US" sz="2800" dirty="0"/>
              <a:t>Tier 2 </a:t>
            </a:r>
          </a:p>
        </p:txBody>
      </p:sp>
    </p:spTree>
    <p:extLst>
      <p:ext uri="{BB962C8B-B14F-4D97-AF65-F5344CB8AC3E}">
        <p14:creationId xmlns:p14="http://schemas.microsoft.com/office/powerpoint/2010/main" val="131888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408"/>
            <a:ext cx="7886700" cy="843742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Eating disorder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9640"/>
            <a:ext cx="7886700" cy="5525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An eating disorder is when the person has an unhealthy attitude to food which can over their life and make them ill.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It can involve eating too much or too little, and/ or becoming obsessed with their body and shape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There are treatment that can help recovery from an eating disorder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Men and women of any age can get an eating disorder, but they most commonly affect young women aged 13 to 17 years of age.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https://www.nhs.uk/conditions/eating-disorders/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3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0739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Older adults and eating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4624"/>
            <a:ext cx="7886700" cy="502234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There is a growing myth that eating disorders only occur in adolescents or young adults </a:t>
            </a:r>
            <a:r>
              <a:rPr lang="mr-IN" sz="2800" dirty="0"/>
              <a:t>…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									</a:t>
            </a:r>
          </a:p>
          <a:p>
            <a:pPr marL="0" indent="0" algn="ctr">
              <a:buNone/>
            </a:pPr>
            <a:r>
              <a:rPr lang="en-GB" sz="2800" dirty="0"/>
              <a:t>This is not true </a:t>
            </a:r>
            <a:r>
              <a:rPr lang="mr-IN" sz="2800" dirty="0"/>
              <a:t>…</a:t>
            </a:r>
            <a:endParaRPr lang="en-GB" sz="2800" dirty="0"/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/>
              <a:t>Eating disorders can occur in older adults too and often are not identified or diagnosed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1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61634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1635"/>
            <a:ext cx="7886700" cy="5115328"/>
          </a:xfrm>
        </p:spPr>
        <p:txBody>
          <a:bodyPr>
            <a:normAutofit/>
          </a:bodyPr>
          <a:lstStyle/>
          <a:p>
            <a:r>
              <a:rPr lang="en-GB" sz="2800" dirty="0"/>
              <a:t>Diagnosing eating disorders in older adults can be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/>
              <a:t>especially challenging because poor appetite and weight loss can be due to many causes such as physical causes ,medications ,sore mouth, depression or dementia.</a:t>
            </a:r>
          </a:p>
          <a:p>
            <a:endParaRPr lang="en-GB" sz="2800" dirty="0"/>
          </a:p>
          <a:p>
            <a:r>
              <a:rPr lang="en-GB" sz="2800" dirty="0"/>
              <a:t>Healthcare professionals who work with older adults are often not trained to consider/ identify eating disorders in older patients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Diagnosis is important as treatment is different </a:t>
            </a:r>
            <a:endParaRPr lang="en-US" sz="2800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48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23627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Types of eating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3626"/>
            <a:ext cx="7886700" cy="5439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Eating disorders include </a:t>
            </a:r>
          </a:p>
          <a:p>
            <a:pPr lvl="1"/>
            <a:r>
              <a:rPr lang="en-GB" sz="2800" dirty="0"/>
              <a:t>anorexia nervosa </a:t>
            </a:r>
          </a:p>
          <a:p>
            <a:pPr lvl="1"/>
            <a:r>
              <a:rPr lang="en-GB" sz="2800" dirty="0"/>
              <a:t>bulimia nervosa </a:t>
            </a:r>
          </a:p>
          <a:p>
            <a:pPr lvl="1"/>
            <a:r>
              <a:rPr lang="en-GB" sz="2800" dirty="0"/>
              <a:t>binge eating disorder</a:t>
            </a:r>
          </a:p>
          <a:p>
            <a:pPr lvl="1"/>
            <a:r>
              <a:rPr lang="en-GB" sz="2800" dirty="0"/>
              <a:t>other less common ones</a:t>
            </a:r>
          </a:p>
          <a:p>
            <a:pPr marL="457200" lvl="1" indent="0">
              <a:buNone/>
            </a:pPr>
            <a:endParaRPr lang="en-GB" sz="2800" dirty="0"/>
          </a:p>
          <a:p>
            <a:r>
              <a:rPr lang="en-GB" sz="2800" dirty="0"/>
              <a:t>They have significant physical and mental health consequences, even life-threatening ones.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1591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07390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4400" dirty="0">
                <a:latin typeface="+mn-lt"/>
              </a:rPr>
            </a:br>
            <a:r>
              <a:rPr lang="en-GB" sz="4400" dirty="0">
                <a:latin typeface="+mn-lt"/>
              </a:rPr>
              <a:t>Common symptoms  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3627"/>
            <a:ext cx="7886700" cy="5053336"/>
          </a:xfrm>
        </p:spPr>
        <p:txBody>
          <a:bodyPr>
            <a:normAutofit/>
          </a:bodyPr>
          <a:lstStyle/>
          <a:p>
            <a:pPr marL="685800" lvl="2" indent="0">
              <a:buNone/>
            </a:pPr>
            <a:r>
              <a:rPr lang="en-GB" sz="3200" dirty="0"/>
              <a:t>Common symptoms include</a:t>
            </a:r>
          </a:p>
          <a:p>
            <a:pPr lvl="2"/>
            <a:r>
              <a:rPr lang="en-GB" sz="3200" dirty="0"/>
              <a:t>significant weight loss , maybe in a short period of time </a:t>
            </a:r>
          </a:p>
          <a:p>
            <a:pPr lvl="2"/>
            <a:r>
              <a:rPr lang="en-GB" sz="3200" dirty="0"/>
              <a:t>preoccupation with food and calories</a:t>
            </a:r>
          </a:p>
          <a:p>
            <a:pPr lvl="2"/>
            <a:r>
              <a:rPr lang="en-GB" sz="3200" dirty="0"/>
              <a:t>frequent references to feeling fat</a:t>
            </a:r>
          </a:p>
          <a:p>
            <a:pPr lvl="2"/>
            <a:r>
              <a:rPr lang="en-GB" sz="3200" dirty="0"/>
              <a:t>binge eating</a:t>
            </a:r>
          </a:p>
          <a:p>
            <a:pPr lvl="2"/>
            <a:r>
              <a:rPr lang="en-GB" sz="3200" dirty="0"/>
              <a:t>evidence of purging (including the presence of empty laxative packages)</a:t>
            </a:r>
          </a:p>
          <a:p>
            <a:pPr lvl="2"/>
            <a:r>
              <a:rPr lang="en-GB" sz="3200" dirty="0"/>
              <a:t>development of food rituals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8792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30637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+mn-lt"/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410" y="1030637"/>
            <a:ext cx="7886700" cy="5239315"/>
          </a:xfrm>
        </p:spPr>
        <p:txBody>
          <a:bodyPr>
            <a:normAutofit/>
          </a:bodyPr>
          <a:lstStyle/>
          <a:p>
            <a:r>
              <a:rPr lang="en-GB" sz="2400" dirty="0"/>
              <a:t>If you suspect that someone has an eating disorder, request an appointment with GP as soon as possible</a:t>
            </a:r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After a full physical check, GP should refer to Old Age Psychiatry Services for support and management such as medication and psychological (talking) therapies.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Resource</a:t>
            </a:r>
            <a:r>
              <a:rPr lang="en-GB" sz="2400" dirty="0"/>
              <a:t>: Beateatingdisorders.org.uk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4340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D3D22C-3807-42B6-89B5-319535113CAA}"/>
</file>

<file path=customXml/itemProps2.xml><?xml version="1.0" encoding="utf-8"?>
<ds:datastoreItem xmlns:ds="http://schemas.openxmlformats.org/officeDocument/2006/customXml" ds:itemID="{4C5B4FA1-4449-457D-BF45-869692C143D0}"/>
</file>

<file path=customXml/itemProps3.xml><?xml version="1.0" encoding="utf-8"?>
<ds:datastoreItem xmlns:ds="http://schemas.openxmlformats.org/officeDocument/2006/customXml" ds:itemID="{070C3EBE-23E3-420C-A105-2628125C5F5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364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            Eating Disorders in older adults </vt:lpstr>
      <vt:lpstr>Eating disorder </vt:lpstr>
      <vt:lpstr>Older adults and eating disorder</vt:lpstr>
      <vt:lpstr>Challenges</vt:lpstr>
      <vt:lpstr>Types of eating disorders</vt:lpstr>
      <vt:lpstr> Common symptoms   </vt:lpstr>
      <vt:lpstr>Treatment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Disorders  Tier 1</dc:title>
  <dc:creator>JOY ROY CHOWDHURY</dc:creator>
  <cp:lastModifiedBy>Kitti Kottasz</cp:lastModifiedBy>
  <cp:revision>23</cp:revision>
  <dcterms:created xsi:type="dcterms:W3CDTF">2021-01-24T11:38:33Z</dcterms:created>
  <dcterms:modified xsi:type="dcterms:W3CDTF">2021-03-22T12:49:25Z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2021-03-22T12:49:24.1835777Z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89268045-dc29-43fe-b23d-672d2f15a647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