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slides/slide1.xml" ContentType="application/vnd.openxmlformats-officedocument.presentationml.slide+xml"/>
  <Override PartName="/ppt/presentation.xml" ContentType="application/vnd.openxmlformats-officedocument.presentationml.presentation.main+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Masters/slideMaster1.xml" ContentType="application/vnd.openxmlformats-officedocument.presentationml.slideMaster+xml"/>
  <Override PartName="/ppt/commentAuthors.xml" ContentType="application/vnd.openxmlformats-officedocument.presentationml.commentAuthors+xml"/>
  <Override PartName="/ppt/theme/theme1.xml" ContentType="application/vnd.openxmlformats-officedocument.theme+xml"/>
  <Override PartName="/ppt/presProps.xml" ContentType="application/vnd.openxmlformats-officedocument.presentationml.presProps+xml"/>
  <Override PartName="/ppt/viewProps.xml" ContentType="application/vnd.openxmlformats-officedocument.presentationml.viewProps+xml"/>
  <Override PartName="/ppt/tableStyles.xml" ContentType="application/vnd.openxmlformats-officedocument.presentationml.tableStyles+xml"/>
  <Override PartName="/docProps/app.xml" ContentType="application/vnd.openxmlformats-officedocument.extended-properties+xml"/>
  <Override PartName="/docProps/core.xml" ContentType="application/vnd.openxmlformats-package.core-properties+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7" r:id="rId2"/>
  </p:sldIdLst>
  <p:sldSz cx="25199975" cy="32399288"/>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Caselani Elisa" initials="CE" lastIdx="2" clrIdx="0">
    <p:extLst>
      <p:ext uri="{19B8F6BF-5375-455C-9EA6-DF929625EA0E}">
        <p15:presenceInfo xmlns:p15="http://schemas.microsoft.com/office/powerpoint/2012/main" userId="S-1-5-21-2956834458-2764860902-2936160575-13661"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clrMru>
    <a:srgbClr val="75AFAE"/>
    <a:srgbClr val="5A82CA"/>
    <a:srgbClr val="3E6CC0"/>
    <a:srgbClr val="99CCFF"/>
    <a:srgbClr val="FF99FF"/>
    <a:srgbClr val="C9C642"/>
    <a:srgbClr val="5587BF"/>
    <a:srgbClr val="3285DA"/>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Stile medio 2 - Colore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F5AB1C69-6EDB-4FF4-983F-18BD219EF322}" styleName="Stile medio 2 - Colore 3">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3">
              <a:tint val="20000"/>
            </a:schemeClr>
          </a:solidFill>
        </a:fill>
      </a:tcStyle>
    </a:wholeTbl>
    <a:band1H>
      <a:tcStyle>
        <a:tcBdr/>
        <a:fill>
          <a:solidFill>
            <a:schemeClr val="accent3">
              <a:tint val="40000"/>
            </a:schemeClr>
          </a:solidFill>
        </a:fill>
      </a:tcStyle>
    </a:band1H>
    <a:band2H>
      <a:tcStyle>
        <a:tcBdr/>
      </a:tcStyle>
    </a:band2H>
    <a:band1V>
      <a:tcStyle>
        <a:tcBdr/>
        <a:fill>
          <a:solidFill>
            <a:schemeClr val="accent3">
              <a:tint val="40000"/>
            </a:schemeClr>
          </a:solidFill>
        </a:fill>
      </a:tcStyle>
    </a:band1V>
    <a:band2V>
      <a:tcStyle>
        <a:tcBdr/>
      </a:tcStyle>
    </a:band2V>
    <a:lastCol>
      <a:tcTxStyle b="on">
        <a:fontRef idx="minor">
          <a:prstClr val="black"/>
        </a:fontRef>
        <a:schemeClr val="lt1"/>
      </a:tcTxStyle>
      <a:tcStyle>
        <a:tcBdr/>
        <a:fill>
          <a:solidFill>
            <a:schemeClr val="accent3"/>
          </a:solidFill>
        </a:fill>
      </a:tcStyle>
    </a:lastCol>
    <a:firstCol>
      <a:tcTxStyle b="on">
        <a:fontRef idx="minor">
          <a:prstClr val="black"/>
        </a:fontRef>
        <a:schemeClr val="lt1"/>
      </a:tcTxStyle>
      <a:tcStyle>
        <a:tcBdr/>
        <a:fill>
          <a:solidFill>
            <a:schemeClr val="accent3"/>
          </a:solidFill>
        </a:fill>
      </a:tcStyle>
    </a:firstCol>
    <a:lastRow>
      <a:tcTxStyle b="on">
        <a:fontRef idx="minor">
          <a:prstClr val="black"/>
        </a:fontRef>
        <a:schemeClr val="lt1"/>
      </a:tcTxStyle>
      <a:tcStyle>
        <a:tcBdr>
          <a:top>
            <a:ln w="38100" cmpd="sng">
              <a:solidFill>
                <a:schemeClr val="lt1"/>
              </a:solidFill>
            </a:ln>
          </a:top>
        </a:tcBdr>
        <a:fill>
          <a:solidFill>
            <a:schemeClr val="accent3"/>
          </a:solidFill>
        </a:fill>
      </a:tcStyle>
    </a:lastRow>
    <a:firstRow>
      <a:tcTxStyle b="on">
        <a:fontRef idx="minor">
          <a:prstClr val="black"/>
        </a:fontRef>
        <a:schemeClr val="lt1"/>
      </a:tcTxStyle>
      <a:tcStyle>
        <a:tcBdr>
          <a:bottom>
            <a:ln w="38100" cmpd="sng">
              <a:solidFill>
                <a:schemeClr val="lt1"/>
              </a:solidFill>
            </a:ln>
          </a:bottom>
        </a:tcBdr>
        <a:fill>
          <a:solidFill>
            <a:schemeClr val="accent3"/>
          </a:solidFill>
        </a:fill>
      </a:tcStyle>
    </a:firstRow>
  </a:tblStyle>
  <a:tblStyle styleId="{6E25E649-3F16-4E02-A733-19D2CDBF48F0}" styleName="Stile medio 3 - Colore 1">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1"/>
          </a:solidFill>
        </a:fill>
      </a:tcStyle>
    </a:lastCol>
    <a:firstCol>
      <a:tcTxStyle b="on">
        <a:fontRef idx="minor">
          <a:scrgbClr r="0" g="0" b="0"/>
        </a:fontRef>
        <a:schemeClr val="lt1"/>
      </a:tcTxStyle>
      <a:tcStyle>
        <a:tcBdr/>
        <a:fill>
          <a:solidFill>
            <a:schemeClr val="accent1"/>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1"/>
          </a:solidFill>
        </a:fill>
      </a:tcStyle>
    </a:firstRow>
  </a:tblStyle>
  <a:tblStyle styleId="{85BE263C-DBD7-4A20-BB59-AAB30ACAA65A}" styleName="Stile medio 3 - Colore 2">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2"/>
          </a:solidFill>
        </a:fill>
      </a:tcStyle>
    </a:lastCol>
    <a:firstCol>
      <a:tcTxStyle b="on">
        <a:fontRef idx="minor">
          <a:scrgbClr r="0" g="0" b="0"/>
        </a:fontRef>
        <a:schemeClr val="lt1"/>
      </a:tcTxStyle>
      <a:tcStyle>
        <a:tcBdr/>
        <a:fill>
          <a:solidFill>
            <a:schemeClr val="accent2"/>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2"/>
          </a:solidFill>
        </a:fill>
      </a:tcStyle>
    </a:firstRow>
  </a:tblStyle>
  <a:tblStyle styleId="{EB344D84-9AFB-497E-A393-DC336BA19D2E}" styleName="Stile medio 3 - Colore 3">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3"/>
          </a:solidFill>
        </a:fill>
      </a:tcStyle>
    </a:lastCol>
    <a:firstCol>
      <a:tcTxStyle b="on">
        <a:fontRef idx="minor">
          <a:scrgbClr r="0" g="0" b="0"/>
        </a:fontRef>
        <a:schemeClr val="lt1"/>
      </a:tcTxStyle>
      <a:tcStyle>
        <a:tcBdr/>
        <a:fill>
          <a:solidFill>
            <a:schemeClr val="accent3"/>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3"/>
          </a:solidFill>
        </a:fill>
      </a:tcStyle>
    </a:firstRow>
  </a:tblStyle>
  <a:tblStyle styleId="{0660B408-B3CF-4A94-85FC-2B1E0A45F4A2}" styleName="Stile scuro 2 - Colore 1/Colore 2">
    <a:wholeTbl>
      <a:tcTxStyle>
        <a:fontRef idx="minor">
          <a:scrgbClr r="0" g="0" b="0"/>
        </a:fontRef>
        <a:schemeClr val="dk1"/>
      </a:tcTxStyle>
      <a:tcStyle>
        <a:tcBdr>
          <a:left>
            <a:ln>
              <a:noFill/>
            </a:ln>
          </a:left>
          <a:right>
            <a:ln>
              <a:noFill/>
            </a:ln>
          </a:right>
          <a:top>
            <a:ln>
              <a:noFill/>
            </a:ln>
          </a:top>
          <a:bottom>
            <a:ln>
              <a:noFill/>
            </a:ln>
          </a:bottom>
          <a:insideH>
            <a:ln>
              <a:noFill/>
            </a:ln>
          </a:insideH>
          <a:insideV>
            <a:ln>
              <a:noFill/>
            </a:ln>
          </a:insideV>
        </a:tcBdr>
        <a:fill>
          <a:solidFill>
            <a:schemeClr val="accent1">
              <a:tint val="20000"/>
            </a:schemeClr>
          </a:solidFill>
        </a:fill>
      </a:tcStyle>
    </a:wholeTbl>
    <a:band1H>
      <a:tcStyle>
        <a:tcBdr/>
        <a:fill>
          <a:solidFill>
            <a:schemeClr val="accent1">
              <a:tint val="40000"/>
            </a:schemeClr>
          </a:solidFill>
        </a:fill>
      </a:tcStyle>
    </a:band1H>
    <a:band1V>
      <a:tcStyle>
        <a:tcBdr/>
        <a:fill>
          <a:solidFill>
            <a:schemeClr val="accent1">
              <a:tint val="40000"/>
            </a:schemeClr>
          </a:solidFill>
        </a:fill>
      </a:tcStyle>
    </a:band1V>
    <a:lastCol>
      <a:tcTxStyle b="on"/>
      <a:tcStyle>
        <a:tcBdr/>
      </a:tcStyle>
    </a:lastCol>
    <a:firstCol>
      <a:tcTxStyle b="on"/>
      <a:tcStyle>
        <a:tcBdr/>
      </a:tcStyle>
    </a:firstCol>
    <a:lastRow>
      <a:tcTxStyle b="on"/>
      <a:tcStyle>
        <a:tcBdr>
          <a:top>
            <a:ln w="50800" cmpd="dbl">
              <a:solidFill>
                <a:schemeClr val="dk1"/>
              </a:solidFill>
            </a:ln>
          </a:top>
        </a:tcBdr>
        <a:fill>
          <a:solidFill>
            <a:schemeClr val="accent1">
              <a:tint val="20000"/>
            </a:schemeClr>
          </a:solidFill>
        </a:fill>
      </a:tcStyle>
    </a:lastRow>
    <a:firstRow>
      <a:tcTxStyle b="on">
        <a:fontRef idx="minor">
          <a:scrgbClr r="0" g="0" b="0"/>
        </a:fontRef>
        <a:schemeClr val="lt1"/>
      </a:tcTxStyle>
      <a:tcStyle>
        <a:tcBdr/>
        <a:fill>
          <a:solidFill>
            <a:schemeClr val="accent2"/>
          </a:solidFill>
        </a:fill>
      </a:tcStyle>
    </a:firstRow>
  </a:tblStyle>
  <a:tblStyle styleId="{46F890A9-2807-4EBB-B81D-B2AA78EC7F39}" styleName="Stile scuro 2 - Colore 5/Colore 6">
    <a:wholeTbl>
      <a:tcTxStyle>
        <a:fontRef idx="minor">
          <a:scrgbClr r="0" g="0" b="0"/>
        </a:fontRef>
        <a:schemeClr val="dk1"/>
      </a:tcTxStyle>
      <a:tcStyle>
        <a:tcBdr>
          <a:left>
            <a:ln>
              <a:noFill/>
            </a:ln>
          </a:left>
          <a:right>
            <a:ln>
              <a:noFill/>
            </a:ln>
          </a:right>
          <a:top>
            <a:ln>
              <a:noFill/>
            </a:ln>
          </a:top>
          <a:bottom>
            <a:ln>
              <a:noFill/>
            </a:ln>
          </a:bottom>
          <a:insideH>
            <a:ln>
              <a:noFill/>
            </a:ln>
          </a:insideH>
          <a:insideV>
            <a:ln>
              <a:noFill/>
            </a:ln>
          </a:insideV>
        </a:tcBdr>
        <a:fill>
          <a:solidFill>
            <a:schemeClr val="accent5">
              <a:tint val="20000"/>
            </a:schemeClr>
          </a:solidFill>
        </a:fill>
      </a:tcStyle>
    </a:wholeTbl>
    <a:band1H>
      <a:tcStyle>
        <a:tcBdr/>
        <a:fill>
          <a:solidFill>
            <a:schemeClr val="accent5">
              <a:tint val="40000"/>
            </a:schemeClr>
          </a:solidFill>
        </a:fill>
      </a:tcStyle>
    </a:band1H>
    <a:band1V>
      <a:tcStyle>
        <a:tcBdr/>
        <a:fill>
          <a:solidFill>
            <a:schemeClr val="accent5">
              <a:tint val="40000"/>
            </a:schemeClr>
          </a:solidFill>
        </a:fill>
      </a:tcStyle>
    </a:band1V>
    <a:lastCol>
      <a:tcTxStyle b="on"/>
      <a:tcStyle>
        <a:tcBdr/>
      </a:tcStyle>
    </a:lastCol>
    <a:firstCol>
      <a:tcTxStyle b="on"/>
      <a:tcStyle>
        <a:tcBdr/>
      </a:tcStyle>
    </a:firstCol>
    <a:lastRow>
      <a:tcTxStyle b="on"/>
      <a:tcStyle>
        <a:tcBdr>
          <a:top>
            <a:ln w="50800" cmpd="dbl">
              <a:solidFill>
                <a:schemeClr val="dk1"/>
              </a:solidFill>
            </a:ln>
          </a:top>
        </a:tcBdr>
        <a:fill>
          <a:solidFill>
            <a:schemeClr val="accent5">
              <a:tint val="20000"/>
            </a:schemeClr>
          </a:solidFill>
        </a:fill>
      </a:tcStyle>
    </a:lastRow>
    <a:firstRow>
      <a:tcTxStyle b="on">
        <a:fontRef idx="minor">
          <a:scrgbClr r="0" g="0" b="0"/>
        </a:fontRef>
        <a:schemeClr val="lt1"/>
      </a:tcTxStyle>
      <a:tcStyle>
        <a:tcBdr/>
        <a:fill>
          <a:solidFill>
            <a:schemeClr val="accent6"/>
          </a:solidFill>
        </a:fill>
      </a:tcStyle>
    </a:firstRow>
  </a:tblStyle>
  <a:tblStyle styleId="{EB9631B5-78F2-41C9-869B-9F39066F8104}" styleName="Stile medio 3 - Colore 4">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4"/>
          </a:solidFill>
        </a:fill>
      </a:tcStyle>
    </a:lastCol>
    <a:firstCol>
      <a:tcTxStyle b="on">
        <a:fontRef idx="minor">
          <a:scrgbClr r="0" g="0" b="0"/>
        </a:fontRef>
        <a:schemeClr val="lt1"/>
      </a:tcTxStyle>
      <a:tcStyle>
        <a:tcBdr/>
        <a:fill>
          <a:solidFill>
            <a:schemeClr val="accent4"/>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4"/>
          </a:solidFill>
        </a:fill>
      </a:tcStyle>
    </a:firstRow>
  </a:tblStyle>
  <a:tblStyle styleId="{00A15C55-8517-42AA-B614-E9B94910E393}" styleName="Stile medio 2 - Colore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0E3FDE45-AF77-4B5C-9715-49D594BDF05E}" styleName="Stile chiaro 1 - Colore 2">
    <a:wholeTbl>
      <a:tcTxStyle>
        <a:fontRef idx="minor">
          <a:scrgbClr r="0" g="0" b="0"/>
        </a:fontRef>
        <a:schemeClr val="tx1"/>
      </a:tcTxStyle>
      <a:tcStyle>
        <a:tcBdr>
          <a:left>
            <a:ln>
              <a:noFill/>
            </a:ln>
          </a:left>
          <a:right>
            <a:ln>
              <a:noFill/>
            </a:ln>
          </a:right>
          <a:top>
            <a:ln w="12700" cmpd="sng">
              <a:solidFill>
                <a:schemeClr val="accent2"/>
              </a:solidFill>
            </a:ln>
          </a:top>
          <a:bottom>
            <a:ln w="12700" cmpd="sng">
              <a:solidFill>
                <a:schemeClr val="accent2"/>
              </a:solidFill>
            </a:ln>
          </a:bottom>
          <a:insideH>
            <a:ln>
              <a:noFill/>
            </a:ln>
          </a:insideH>
          <a:insideV>
            <a:ln>
              <a:noFill/>
            </a:ln>
          </a:insideV>
        </a:tcBdr>
        <a:fill>
          <a:noFill/>
        </a:fill>
      </a:tcStyle>
    </a:wholeTbl>
    <a:band1H>
      <a:tcStyle>
        <a:tcBdr/>
        <a:fill>
          <a:solidFill>
            <a:schemeClr val="accent2">
              <a:alpha val="20000"/>
            </a:schemeClr>
          </a:solidFill>
        </a:fill>
      </a:tcStyle>
    </a:band1H>
    <a:band2H>
      <a:tcStyle>
        <a:tcBdr/>
      </a:tcStyle>
    </a:band2H>
    <a:band1V>
      <a:tcStyle>
        <a:tcBdr/>
        <a:fill>
          <a:solidFill>
            <a:schemeClr val="accent2">
              <a:alpha val="20000"/>
            </a:schemeClr>
          </a:solidFill>
        </a:fill>
      </a:tcStyle>
    </a:band1V>
    <a:lastCol>
      <a:tcTxStyle b="on"/>
      <a:tcStyle>
        <a:tcBdr/>
      </a:tcStyle>
    </a:lastCol>
    <a:firstCol>
      <a:tcTxStyle b="on"/>
      <a:tcStyle>
        <a:tcBdr/>
      </a:tcStyle>
    </a:firstCol>
    <a:lastRow>
      <a:tcTxStyle b="on"/>
      <a:tcStyle>
        <a:tcBdr>
          <a:top>
            <a:ln w="12700" cmpd="sng">
              <a:solidFill>
                <a:schemeClr val="accent2"/>
              </a:solidFill>
            </a:ln>
          </a:top>
        </a:tcBdr>
        <a:fill>
          <a:noFill/>
        </a:fill>
      </a:tcStyle>
    </a:lastRow>
    <a:firstRow>
      <a:tcTxStyle b="on"/>
      <a:tcStyle>
        <a:tcBdr>
          <a:bottom>
            <a:ln w="12700" cmpd="sng">
              <a:solidFill>
                <a:schemeClr val="accent2"/>
              </a:solidFill>
            </a:ln>
          </a:bottom>
        </a:tcBdr>
        <a:fill>
          <a:noFill/>
        </a:fill>
      </a:tcStyle>
    </a:firstRow>
  </a:tblStyle>
  <a:tblStyle styleId="{9DCAF9ED-07DC-4A11-8D7F-57B35C25682E}" styleName="Stile medio 1 - Colore 2">
    <a:wholeTbl>
      <a:tcTxStyle>
        <a:fontRef idx="minor">
          <a:scrgbClr r="0" g="0" b="0"/>
        </a:fontRef>
        <a:schemeClr val="dk1"/>
      </a:tcTxStyle>
      <a:tcStyle>
        <a:tcBdr>
          <a:left>
            <a:ln w="12700" cmpd="sng">
              <a:solidFill>
                <a:schemeClr val="accent2"/>
              </a:solidFill>
            </a:ln>
          </a:left>
          <a:right>
            <a:ln w="12700" cmpd="sng">
              <a:solidFill>
                <a:schemeClr val="accent2"/>
              </a:solidFill>
            </a:ln>
          </a:right>
          <a:top>
            <a:ln w="12700" cmpd="sng">
              <a:solidFill>
                <a:schemeClr val="accent2"/>
              </a:solidFill>
            </a:ln>
          </a:top>
          <a:bottom>
            <a:ln w="12700" cmpd="sng">
              <a:solidFill>
                <a:schemeClr val="accent2"/>
              </a:solidFill>
            </a:ln>
          </a:bottom>
          <a:insideH>
            <a:ln w="12700" cmpd="sng">
              <a:solidFill>
                <a:schemeClr val="accent2"/>
              </a:solidFill>
            </a:ln>
          </a:insideH>
          <a:insideV>
            <a:ln>
              <a:noFill/>
            </a:ln>
          </a:insideV>
        </a:tcBdr>
        <a:fill>
          <a:solidFill>
            <a:schemeClr val="lt1"/>
          </a:solidFill>
        </a:fill>
      </a:tcStyle>
    </a:wholeTbl>
    <a:band1H>
      <a:tcStyle>
        <a:tcBdr/>
        <a:fill>
          <a:solidFill>
            <a:schemeClr val="accent2">
              <a:tint val="20000"/>
            </a:schemeClr>
          </a:solidFill>
        </a:fill>
      </a:tcStyle>
    </a:band1H>
    <a:band1V>
      <a:tcStyle>
        <a:tcBdr/>
        <a:fill>
          <a:solidFill>
            <a:schemeClr val="accent2">
              <a:tint val="20000"/>
            </a:schemeClr>
          </a:solidFill>
        </a:fill>
      </a:tcStyle>
    </a:band1V>
    <a:lastCol>
      <a:tcTxStyle b="on"/>
      <a:tcStyle>
        <a:tcBdr/>
      </a:tcStyle>
    </a:lastCol>
    <a:firstCol>
      <a:tcTxStyle b="on"/>
      <a:tcStyle>
        <a:tcBdr/>
      </a:tcStyle>
    </a:firstCol>
    <a:lastRow>
      <a:tcTxStyle b="on"/>
      <a:tcStyle>
        <a:tcBdr>
          <a:top>
            <a:ln w="50800" cmpd="dbl">
              <a:solidFill>
                <a:schemeClr val="accent2"/>
              </a:solidFill>
            </a:ln>
          </a:top>
        </a:tcBdr>
        <a:fill>
          <a:solidFill>
            <a:schemeClr val="lt1"/>
          </a:solidFill>
        </a:fill>
      </a:tcStyle>
    </a:lastRow>
    <a:firstRow>
      <a:tcTxStyle b="on">
        <a:fontRef idx="minor">
          <a:scrgbClr r="0" g="0" b="0"/>
        </a:fontRef>
        <a:schemeClr val="lt1"/>
      </a:tcTxStyle>
      <a:tcStyle>
        <a:tcBdr/>
        <a:fill>
          <a:solidFill>
            <a:schemeClr val="accent2"/>
          </a:solidFill>
        </a:fill>
      </a:tcStyle>
    </a:firstRow>
  </a:tblStyle>
  <a:tblStyle styleId="{5DA37D80-6434-44D0-A028-1B22A696006F}" styleName="Stile chiaro 3 - Colore 2">
    <a:wholeTbl>
      <a:tcTxStyle>
        <a:fontRef idx="minor">
          <a:scrgbClr r="0" g="0" b="0"/>
        </a:fontRef>
        <a:schemeClr val="tx1"/>
      </a:tcTxStyle>
      <a:tcStyle>
        <a:tcBdr>
          <a:left>
            <a:ln w="12700" cmpd="sng">
              <a:solidFill>
                <a:schemeClr val="accent2"/>
              </a:solidFill>
            </a:ln>
          </a:left>
          <a:right>
            <a:ln w="12700" cmpd="sng">
              <a:solidFill>
                <a:schemeClr val="accent2"/>
              </a:solidFill>
            </a:ln>
          </a:right>
          <a:top>
            <a:ln w="12700" cmpd="sng">
              <a:solidFill>
                <a:schemeClr val="accent2"/>
              </a:solidFill>
            </a:ln>
          </a:top>
          <a:bottom>
            <a:ln w="12700" cmpd="sng">
              <a:solidFill>
                <a:schemeClr val="accent2"/>
              </a:solidFill>
            </a:ln>
          </a:bottom>
          <a:insideH>
            <a:ln w="12700" cmpd="sng">
              <a:solidFill>
                <a:schemeClr val="accent2"/>
              </a:solidFill>
            </a:ln>
          </a:insideH>
          <a:insideV>
            <a:ln w="12700" cmpd="sng">
              <a:solidFill>
                <a:schemeClr val="accent2"/>
              </a:solidFill>
            </a:ln>
          </a:insideV>
        </a:tcBdr>
        <a:fill>
          <a:noFill/>
        </a:fill>
      </a:tcStyle>
    </a:wholeTbl>
    <a:band1H>
      <a:tcStyle>
        <a:tcBdr/>
        <a:fill>
          <a:solidFill>
            <a:schemeClr val="accent2">
              <a:alpha val="20000"/>
            </a:schemeClr>
          </a:solidFill>
        </a:fill>
      </a:tcStyle>
    </a:band1H>
    <a:band1V>
      <a:tcStyle>
        <a:tcBdr/>
        <a:fill>
          <a:solidFill>
            <a:schemeClr val="accent2">
              <a:alpha val="20000"/>
            </a:schemeClr>
          </a:solidFill>
        </a:fill>
      </a:tcStyle>
    </a:band1V>
    <a:lastCol>
      <a:tcTxStyle b="on"/>
      <a:tcStyle>
        <a:tcBdr/>
      </a:tcStyle>
    </a:lastCol>
    <a:firstCol>
      <a:tcTxStyle b="on"/>
      <a:tcStyle>
        <a:tcBdr/>
      </a:tcStyle>
    </a:firstCol>
    <a:lastRow>
      <a:tcTxStyle b="on"/>
      <a:tcStyle>
        <a:tcBdr>
          <a:top>
            <a:ln w="50800" cmpd="dbl">
              <a:solidFill>
                <a:schemeClr val="accent2"/>
              </a:solidFill>
            </a:ln>
          </a:top>
        </a:tcBdr>
        <a:fill>
          <a:noFill/>
        </a:fill>
      </a:tcStyle>
    </a:lastRow>
    <a:firstRow>
      <a:tcTxStyle b="on"/>
      <a:tcStyle>
        <a:tcBdr>
          <a:bottom>
            <a:ln w="25400" cmpd="sng">
              <a:solidFill>
                <a:schemeClr val="accent2"/>
              </a:solidFill>
            </a:ln>
          </a:bottom>
        </a:tcBdr>
        <a:fill>
          <a:noFill/>
        </a:fill>
      </a:tcStyle>
    </a:firstRow>
  </a:tblStyle>
  <a:tblStyle styleId="{21E4AEA4-8DFA-4A89-87EB-49C32662AFE0}" styleName="Stile medio 2 - Color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8A107856-5554-42FB-B03E-39F5DBC370BA}" styleName="Stile medio 4 - Colore 2">
    <a:wholeTbl>
      <a:tcTxStyle>
        <a:fontRef idx="minor">
          <a:scrgbClr r="0" g="0" b="0"/>
        </a:fontRef>
        <a:schemeClr val="dk1"/>
      </a:tcTxStyle>
      <a:tcStyle>
        <a:tcBdr>
          <a:left>
            <a:ln w="12700" cmpd="sng">
              <a:solidFill>
                <a:schemeClr val="accent2"/>
              </a:solidFill>
            </a:ln>
          </a:left>
          <a:right>
            <a:ln w="12700" cmpd="sng">
              <a:solidFill>
                <a:schemeClr val="accent2"/>
              </a:solidFill>
            </a:ln>
          </a:right>
          <a:top>
            <a:ln w="12700" cmpd="sng">
              <a:solidFill>
                <a:schemeClr val="accent2"/>
              </a:solidFill>
            </a:ln>
          </a:top>
          <a:bottom>
            <a:ln w="12700" cmpd="sng">
              <a:solidFill>
                <a:schemeClr val="accent2"/>
              </a:solidFill>
            </a:ln>
          </a:bottom>
          <a:insideH>
            <a:ln w="12700" cmpd="sng">
              <a:solidFill>
                <a:schemeClr val="accent2"/>
              </a:solidFill>
            </a:ln>
          </a:insideH>
          <a:insideV>
            <a:ln w="12700" cmpd="sng">
              <a:solidFill>
                <a:schemeClr val="accent2"/>
              </a:solidFill>
            </a:ln>
          </a:insideV>
        </a:tcBdr>
        <a:fill>
          <a:solidFill>
            <a:schemeClr val="accent2">
              <a:tint val="20000"/>
            </a:schemeClr>
          </a:solidFill>
        </a:fill>
      </a:tcStyle>
    </a:wholeTbl>
    <a:band1H>
      <a:tcStyle>
        <a:tcBdr/>
        <a:fill>
          <a:solidFill>
            <a:schemeClr val="accent2">
              <a:tint val="40000"/>
            </a:schemeClr>
          </a:solidFill>
        </a:fill>
      </a:tcStyle>
    </a:band1H>
    <a:band1V>
      <a:tcStyle>
        <a:tcBdr/>
        <a:fill>
          <a:solidFill>
            <a:schemeClr val="accent2">
              <a:tint val="40000"/>
            </a:schemeClr>
          </a:solidFill>
        </a:fill>
      </a:tcStyle>
    </a:band1V>
    <a:lastCol>
      <a:tcTxStyle b="on"/>
      <a:tcStyle>
        <a:tcBdr/>
      </a:tcStyle>
    </a:lastCol>
    <a:firstCol>
      <a:tcTxStyle b="on"/>
      <a:tcStyle>
        <a:tcBdr/>
      </a:tcStyle>
    </a:firstCol>
    <a:lastRow>
      <a:tcTxStyle b="on"/>
      <a:tcStyle>
        <a:tcBdr>
          <a:top>
            <a:ln w="25400" cmpd="sng">
              <a:solidFill>
                <a:schemeClr val="accent2"/>
              </a:solidFill>
            </a:ln>
          </a:top>
        </a:tcBdr>
        <a:fill>
          <a:solidFill>
            <a:schemeClr val="accent2">
              <a:tint val="20000"/>
            </a:schemeClr>
          </a:solidFill>
        </a:fill>
      </a:tcStyle>
    </a:lastRow>
    <a:firstRow>
      <a:tcTxStyle b="on"/>
      <a:tcStyle>
        <a:tcBdr/>
        <a:fill>
          <a:solidFill>
            <a:schemeClr val="accent2">
              <a:tint val="20000"/>
            </a:schemeClr>
          </a:solidFill>
        </a:fill>
      </a:tcStyle>
    </a:firstRow>
  </a:tblStyle>
  <a:tblStyle styleId="{68D230F3-CF80-4859-8CE7-A43EE81993B5}" styleName="Stile chiaro 1 - Colore 6">
    <a:wholeTbl>
      <a:tcTxStyle>
        <a:fontRef idx="minor">
          <a:scrgbClr r="0" g="0" b="0"/>
        </a:fontRef>
        <a:schemeClr val="tx1"/>
      </a:tcTxStyle>
      <a:tcStyle>
        <a:tcBdr>
          <a:left>
            <a:ln>
              <a:noFill/>
            </a:ln>
          </a:left>
          <a:right>
            <a:ln>
              <a:noFill/>
            </a:ln>
          </a:right>
          <a:top>
            <a:ln w="12700" cmpd="sng">
              <a:solidFill>
                <a:schemeClr val="accent6"/>
              </a:solidFill>
            </a:ln>
          </a:top>
          <a:bottom>
            <a:ln w="12700" cmpd="sng">
              <a:solidFill>
                <a:schemeClr val="accent6"/>
              </a:solidFill>
            </a:ln>
          </a:bottom>
          <a:insideH>
            <a:ln>
              <a:noFill/>
            </a:ln>
          </a:insideH>
          <a:insideV>
            <a:ln>
              <a:noFill/>
            </a:ln>
          </a:insideV>
        </a:tcBdr>
        <a:fill>
          <a:noFill/>
        </a:fill>
      </a:tcStyle>
    </a:wholeTbl>
    <a:band1H>
      <a:tcStyle>
        <a:tcBdr/>
        <a:fill>
          <a:solidFill>
            <a:schemeClr val="accent6">
              <a:alpha val="20000"/>
            </a:schemeClr>
          </a:solidFill>
        </a:fill>
      </a:tcStyle>
    </a:band1H>
    <a:band2H>
      <a:tcStyle>
        <a:tcBdr/>
      </a:tcStyle>
    </a:band2H>
    <a:band1V>
      <a:tcStyle>
        <a:tcBdr/>
        <a:fill>
          <a:solidFill>
            <a:schemeClr val="accent6">
              <a:alpha val="20000"/>
            </a:schemeClr>
          </a:solidFill>
        </a:fill>
      </a:tcStyle>
    </a:band1V>
    <a:lastCol>
      <a:tcTxStyle b="on"/>
      <a:tcStyle>
        <a:tcBdr/>
      </a:tcStyle>
    </a:lastCol>
    <a:firstCol>
      <a:tcTxStyle b="on"/>
      <a:tcStyle>
        <a:tcBdr/>
      </a:tcStyle>
    </a:firstCol>
    <a:lastRow>
      <a:tcTxStyle b="on"/>
      <a:tcStyle>
        <a:tcBdr>
          <a:top>
            <a:ln w="12700" cmpd="sng">
              <a:solidFill>
                <a:schemeClr val="accent6"/>
              </a:solidFill>
            </a:ln>
          </a:top>
        </a:tcBdr>
        <a:fill>
          <a:noFill/>
        </a:fill>
      </a:tcStyle>
    </a:lastRow>
    <a:firstRow>
      <a:tcTxStyle b="on"/>
      <a:tcStyle>
        <a:tcBdr>
          <a:bottom>
            <a:ln w="12700" cmpd="sng">
              <a:solidFill>
                <a:schemeClr val="accent6"/>
              </a:solidFill>
            </a:ln>
          </a:bottom>
        </a:tcBdr>
        <a:fill>
          <a:noFill/>
        </a:fill>
      </a:tcStyle>
    </a:firstRow>
  </a:tblStyle>
  <a:tblStyle styleId="{912C8C85-51F0-491E-9774-3900AFEF0FD7}" styleName="Stile chiaro 2 - Colore 6">
    <a:wholeTbl>
      <a:tcTxStyle>
        <a:fontRef idx="minor">
          <a:scrgbClr r="0" g="0" b="0"/>
        </a:fontRef>
        <a:schemeClr val="tx1"/>
      </a:tcTxStyle>
      <a:tcStyle>
        <a:tcBdr>
          <a:left>
            <a:lnRef idx="1">
              <a:schemeClr val="accent6"/>
            </a:lnRef>
          </a:left>
          <a:right>
            <a:lnRef idx="1">
              <a:schemeClr val="accent6"/>
            </a:lnRef>
          </a:right>
          <a:top>
            <a:lnRef idx="1">
              <a:schemeClr val="accent6"/>
            </a:lnRef>
          </a:top>
          <a:bottom>
            <a:lnRef idx="1">
              <a:schemeClr val="accent6"/>
            </a:lnRef>
          </a:bottom>
          <a:insideH>
            <a:ln>
              <a:noFill/>
            </a:ln>
          </a:insideH>
          <a:insideV>
            <a:ln>
              <a:noFill/>
            </a:ln>
          </a:insideV>
        </a:tcBdr>
        <a:fill>
          <a:noFill/>
        </a:fill>
      </a:tcStyle>
    </a:wholeTbl>
    <a:band1H>
      <a:tcStyle>
        <a:tcBdr>
          <a:top>
            <a:lnRef idx="1">
              <a:schemeClr val="accent6"/>
            </a:lnRef>
          </a:top>
          <a:bottom>
            <a:lnRef idx="1">
              <a:schemeClr val="accent6"/>
            </a:lnRef>
          </a:bottom>
        </a:tcBdr>
      </a:tcStyle>
    </a:band1H>
    <a:band1V>
      <a:tcStyle>
        <a:tcBdr>
          <a:left>
            <a:lnRef idx="1">
              <a:schemeClr val="accent6"/>
            </a:lnRef>
          </a:left>
          <a:right>
            <a:lnRef idx="1">
              <a:schemeClr val="accent6"/>
            </a:lnRef>
          </a:right>
        </a:tcBdr>
      </a:tcStyle>
    </a:band1V>
    <a:band2V>
      <a:tcStyle>
        <a:tcBdr>
          <a:left>
            <a:lnRef idx="1">
              <a:schemeClr val="accent6"/>
            </a:lnRef>
          </a:left>
          <a:right>
            <a:lnRef idx="1">
              <a:schemeClr val="accent6"/>
            </a:lnRef>
          </a:right>
        </a:tcBdr>
      </a:tcStyle>
    </a:band2V>
    <a:lastCol>
      <a:tcTxStyle b="on"/>
      <a:tcStyle>
        <a:tcBdr/>
      </a:tcStyle>
    </a:lastCol>
    <a:firstCol>
      <a:tcTxStyle b="on"/>
      <a:tcStyle>
        <a:tcBdr/>
      </a:tcStyle>
    </a:firstCol>
    <a:lastRow>
      <a:tcTxStyle b="on"/>
      <a:tcStyle>
        <a:tcBdr>
          <a:top>
            <a:ln w="50800" cmpd="dbl">
              <a:solidFill>
                <a:schemeClr val="accent6"/>
              </a:solidFill>
            </a:ln>
          </a:top>
        </a:tcBdr>
      </a:tcStyle>
    </a:lastRow>
    <a:firstRow>
      <a:tcTxStyle b="on">
        <a:fontRef idx="minor">
          <a:scrgbClr r="0" g="0" b="0"/>
        </a:fontRef>
        <a:schemeClr val="bg1"/>
      </a:tcTxStyle>
      <a:tcStyle>
        <a:tcBdr/>
        <a:fillRef idx="1">
          <a:schemeClr val="accent6"/>
        </a:fillRef>
      </a:tcStyle>
    </a:firstRow>
  </a:tblStyle>
  <a:tblStyle styleId="{D27102A9-8310-4765-A935-A1911B00CA55}" styleName="Stile chiaro 1 - Colore 4">
    <a:wholeTbl>
      <a:tcTxStyle>
        <a:fontRef idx="minor">
          <a:scrgbClr r="0" g="0" b="0"/>
        </a:fontRef>
        <a:schemeClr val="tx1"/>
      </a:tcTxStyle>
      <a:tcStyle>
        <a:tcBdr>
          <a:left>
            <a:ln>
              <a:noFill/>
            </a:ln>
          </a:left>
          <a:right>
            <a:ln>
              <a:noFill/>
            </a:ln>
          </a:right>
          <a:top>
            <a:ln w="12700" cmpd="sng">
              <a:solidFill>
                <a:schemeClr val="accent4"/>
              </a:solidFill>
            </a:ln>
          </a:top>
          <a:bottom>
            <a:ln w="12700" cmpd="sng">
              <a:solidFill>
                <a:schemeClr val="accent4"/>
              </a:solidFill>
            </a:ln>
          </a:bottom>
          <a:insideH>
            <a:ln>
              <a:noFill/>
            </a:ln>
          </a:insideH>
          <a:insideV>
            <a:ln>
              <a:noFill/>
            </a:ln>
          </a:insideV>
        </a:tcBdr>
        <a:fill>
          <a:noFill/>
        </a:fill>
      </a:tcStyle>
    </a:wholeTbl>
    <a:band1H>
      <a:tcStyle>
        <a:tcBdr/>
        <a:fill>
          <a:solidFill>
            <a:schemeClr val="accent4">
              <a:alpha val="20000"/>
            </a:schemeClr>
          </a:solidFill>
        </a:fill>
      </a:tcStyle>
    </a:band1H>
    <a:band2H>
      <a:tcStyle>
        <a:tcBdr/>
      </a:tcStyle>
    </a:band2H>
    <a:band1V>
      <a:tcStyle>
        <a:tcBdr/>
        <a:fill>
          <a:solidFill>
            <a:schemeClr val="accent4">
              <a:alpha val="20000"/>
            </a:schemeClr>
          </a:solidFill>
        </a:fill>
      </a:tcStyle>
    </a:band1V>
    <a:lastCol>
      <a:tcTxStyle b="on"/>
      <a:tcStyle>
        <a:tcBdr/>
      </a:tcStyle>
    </a:lastCol>
    <a:firstCol>
      <a:tcTxStyle b="on"/>
      <a:tcStyle>
        <a:tcBdr/>
      </a:tcStyle>
    </a:firstCol>
    <a:lastRow>
      <a:tcTxStyle b="on"/>
      <a:tcStyle>
        <a:tcBdr>
          <a:top>
            <a:ln w="12700" cmpd="sng">
              <a:solidFill>
                <a:schemeClr val="accent4"/>
              </a:solidFill>
            </a:ln>
          </a:top>
        </a:tcBdr>
        <a:fill>
          <a:noFill/>
        </a:fill>
      </a:tcStyle>
    </a:lastRow>
    <a:firstRow>
      <a:tcTxStyle b="on"/>
      <a:tcStyle>
        <a:tcBdr>
          <a:bottom>
            <a:ln w="12700" cmpd="sng">
              <a:solidFill>
                <a:schemeClr val="accent4"/>
              </a:solidFill>
            </a:ln>
          </a:bottom>
        </a:tcBdr>
        <a:fill>
          <a:noFill/>
        </a:fill>
      </a:tcStyle>
    </a:firstRow>
  </a:tblStyle>
  <a:tblStyle styleId="{3B4B98B0-60AC-42C2-AFA5-B58CD77FA1E5}" styleName="Stile chiaro 1 - Colore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 styleId="{C083E6E3-FA7D-4D7B-A595-EF9225AFEA82}" styleName="Stile chiaro 1 - Colore 3">
    <a:wholeTbl>
      <a:tcTxStyle>
        <a:fontRef idx="minor">
          <a:scrgbClr r="0" g="0" b="0"/>
        </a:fontRef>
        <a:schemeClr val="tx1"/>
      </a:tcTxStyle>
      <a:tcStyle>
        <a:tcBdr>
          <a:left>
            <a:ln>
              <a:noFill/>
            </a:ln>
          </a:left>
          <a:right>
            <a:ln>
              <a:noFill/>
            </a:ln>
          </a:right>
          <a:top>
            <a:ln w="12700" cmpd="sng">
              <a:solidFill>
                <a:schemeClr val="accent3"/>
              </a:solidFill>
            </a:ln>
          </a:top>
          <a:bottom>
            <a:ln w="12700" cmpd="sng">
              <a:solidFill>
                <a:schemeClr val="accent3"/>
              </a:solidFill>
            </a:ln>
          </a:bottom>
          <a:insideH>
            <a:ln>
              <a:noFill/>
            </a:ln>
          </a:insideH>
          <a:insideV>
            <a:ln>
              <a:noFill/>
            </a:ln>
          </a:insideV>
        </a:tcBdr>
        <a:fill>
          <a:noFill/>
        </a:fill>
      </a:tcStyle>
    </a:wholeTbl>
    <a:band1H>
      <a:tcStyle>
        <a:tcBdr/>
        <a:fill>
          <a:solidFill>
            <a:schemeClr val="accent3">
              <a:alpha val="20000"/>
            </a:schemeClr>
          </a:solidFill>
        </a:fill>
      </a:tcStyle>
    </a:band1H>
    <a:band2H>
      <a:tcStyle>
        <a:tcBdr/>
      </a:tcStyle>
    </a:band2H>
    <a:band1V>
      <a:tcStyle>
        <a:tcBdr/>
        <a:fill>
          <a:solidFill>
            <a:schemeClr val="accent3">
              <a:alpha val="20000"/>
            </a:schemeClr>
          </a:solidFill>
        </a:fill>
      </a:tcStyle>
    </a:band1V>
    <a:lastCol>
      <a:tcTxStyle b="on"/>
      <a:tcStyle>
        <a:tcBdr/>
      </a:tcStyle>
    </a:lastCol>
    <a:firstCol>
      <a:tcTxStyle b="on"/>
      <a:tcStyle>
        <a:tcBdr/>
      </a:tcStyle>
    </a:firstCol>
    <a:lastRow>
      <a:tcTxStyle b="on"/>
      <a:tcStyle>
        <a:tcBdr>
          <a:top>
            <a:ln w="12700" cmpd="sng">
              <a:solidFill>
                <a:schemeClr val="accent3"/>
              </a:solidFill>
            </a:ln>
          </a:top>
        </a:tcBdr>
        <a:fill>
          <a:noFill/>
        </a:fill>
      </a:tcStyle>
    </a:lastRow>
    <a:firstRow>
      <a:tcTxStyle b="on"/>
      <a:tcStyle>
        <a:tcBdr>
          <a:bottom>
            <a:ln w="12700" cmpd="sng">
              <a:solidFill>
                <a:schemeClr val="accent3"/>
              </a:solidFill>
            </a:ln>
          </a:bottom>
        </a:tcBdr>
        <a:fill>
          <a:noFill/>
        </a:fill>
      </a:tcStyle>
    </a:firstRow>
  </a:tblStyle>
  <a:tblStyle styleId="{FABFCF23-3B69-468F-B69F-88F6DE6A72F2}" styleName="Stile medio 1 - Colore 5">
    <a:wholeTbl>
      <a:tcTxStyle>
        <a:fontRef idx="minor">
          <a:scrgbClr r="0" g="0" b="0"/>
        </a:fontRef>
        <a:schemeClr val="dk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a:noFill/>
            </a:ln>
          </a:insideV>
        </a:tcBdr>
        <a:fill>
          <a:solidFill>
            <a:schemeClr val="lt1"/>
          </a:solidFill>
        </a:fill>
      </a:tcStyle>
    </a:wholeTbl>
    <a:band1H>
      <a:tcStyle>
        <a:tcBdr/>
        <a:fill>
          <a:solidFill>
            <a:schemeClr val="accent5">
              <a:tint val="20000"/>
            </a:schemeClr>
          </a:solidFill>
        </a:fill>
      </a:tcStyle>
    </a:band1H>
    <a:band1V>
      <a:tcStyle>
        <a:tcBdr/>
        <a:fill>
          <a:solidFill>
            <a:schemeClr val="accent5">
              <a:tint val="20000"/>
            </a:schemeClr>
          </a:solidFill>
        </a:fill>
      </a:tcStyle>
    </a:band1V>
    <a:lastCol>
      <a:tcTxStyle b="on"/>
      <a:tcStyle>
        <a:tcBdr/>
      </a:tcStyle>
    </a:lastCol>
    <a:firstCol>
      <a:tcTxStyle b="on"/>
      <a:tcStyle>
        <a:tcBdr/>
      </a:tcStyle>
    </a:firstCol>
    <a:lastRow>
      <a:tcTxStyle b="on"/>
      <a:tcStyle>
        <a:tcBdr>
          <a:top>
            <a:ln w="50800" cmpd="dbl">
              <a:solidFill>
                <a:schemeClr val="accent5"/>
              </a:solidFill>
            </a:ln>
          </a:top>
        </a:tcBdr>
        <a:fill>
          <a:solidFill>
            <a:schemeClr val="lt1"/>
          </a:solidFill>
        </a:fill>
      </a:tcStyle>
    </a:lastRow>
    <a:firstRow>
      <a:tcTxStyle b="on">
        <a:fontRef idx="minor">
          <a:scrgbClr r="0" g="0" b="0"/>
        </a:fontRef>
        <a:schemeClr val="lt1"/>
      </a:tcTxStyle>
      <a:tcStyle>
        <a:tcBdr/>
        <a:fill>
          <a:solidFill>
            <a:schemeClr val="accent5"/>
          </a:solidFill>
        </a:fill>
      </a:tcStyle>
    </a:firstRow>
  </a:tblStyle>
  <a:tblStyle styleId="{5FD0F851-EC5A-4D38-B0AD-8093EC10F338}" styleName="Stile chiaro 1 - Colore 5">
    <a:wholeTbl>
      <a:tcTxStyle>
        <a:fontRef idx="minor">
          <a:scrgbClr r="0" g="0" b="0"/>
        </a:fontRef>
        <a:schemeClr val="tx1"/>
      </a:tcTxStyle>
      <a:tcStyle>
        <a:tcBdr>
          <a:left>
            <a:ln>
              <a:noFill/>
            </a:ln>
          </a:left>
          <a:right>
            <a:ln>
              <a:noFill/>
            </a:ln>
          </a:right>
          <a:top>
            <a:ln w="12700" cmpd="sng">
              <a:solidFill>
                <a:schemeClr val="accent5"/>
              </a:solidFill>
            </a:ln>
          </a:top>
          <a:bottom>
            <a:ln w="12700" cmpd="sng">
              <a:solidFill>
                <a:schemeClr val="accent5"/>
              </a:solidFill>
            </a:ln>
          </a:bottom>
          <a:insideH>
            <a:ln>
              <a:noFill/>
            </a:ln>
          </a:insideH>
          <a:insideV>
            <a:ln>
              <a:noFill/>
            </a:ln>
          </a:insideV>
        </a:tcBdr>
        <a:fill>
          <a:noFill/>
        </a:fill>
      </a:tcStyle>
    </a:wholeTbl>
    <a:band1H>
      <a:tcStyle>
        <a:tcBdr/>
        <a:fill>
          <a:solidFill>
            <a:schemeClr val="accent5">
              <a:alpha val="20000"/>
            </a:schemeClr>
          </a:solidFill>
        </a:fill>
      </a:tcStyle>
    </a:band1H>
    <a:band2H>
      <a:tcStyle>
        <a:tcBdr/>
      </a:tcStyle>
    </a:band2H>
    <a:band1V>
      <a:tcStyle>
        <a:tcBdr/>
        <a:fill>
          <a:solidFill>
            <a:schemeClr val="accent5">
              <a:alpha val="20000"/>
            </a:schemeClr>
          </a:solidFill>
        </a:fill>
      </a:tcStyle>
    </a:band1V>
    <a:lastCol>
      <a:tcTxStyle b="on"/>
      <a:tcStyle>
        <a:tcBdr/>
      </a:tcStyle>
    </a:lastCol>
    <a:firstCol>
      <a:tcTxStyle b="on"/>
      <a:tcStyle>
        <a:tcBdr/>
      </a:tcStyle>
    </a:firstCol>
    <a:lastRow>
      <a:tcTxStyle b="on"/>
      <a:tcStyle>
        <a:tcBdr>
          <a:top>
            <a:ln w="12700" cmpd="sng">
              <a:solidFill>
                <a:schemeClr val="accent5"/>
              </a:solidFill>
            </a:ln>
          </a:top>
        </a:tcBdr>
        <a:fill>
          <a:noFill/>
        </a:fill>
      </a:tcStyle>
    </a:lastRow>
    <a:firstRow>
      <a:tcTxStyle b="on"/>
      <a:tcStyle>
        <a:tcBdr>
          <a:bottom>
            <a:ln w="12700" cmpd="sng">
              <a:solidFill>
                <a:schemeClr val="accent5"/>
              </a:solidFill>
            </a:ln>
          </a:bottom>
        </a:tcBdr>
        <a:fill>
          <a:noFill/>
        </a:fill>
      </a:tcStyle>
    </a:firstRow>
  </a:tblStyle>
  <a:tblStyle styleId="{17292A2E-F333-43FB-9621-5CBBE7FDCDCB}" styleName="Stile chiaro 2 - Colore 4">
    <a:wholeTbl>
      <a:tcTxStyle>
        <a:fontRef idx="minor">
          <a:scrgbClr r="0" g="0" b="0"/>
        </a:fontRef>
        <a:schemeClr val="tx1"/>
      </a:tcTxStyle>
      <a:tcStyle>
        <a:tcBdr>
          <a:left>
            <a:lnRef idx="1">
              <a:schemeClr val="accent4"/>
            </a:lnRef>
          </a:left>
          <a:right>
            <a:lnRef idx="1">
              <a:schemeClr val="accent4"/>
            </a:lnRef>
          </a:right>
          <a:top>
            <a:lnRef idx="1">
              <a:schemeClr val="accent4"/>
            </a:lnRef>
          </a:top>
          <a:bottom>
            <a:lnRef idx="1">
              <a:schemeClr val="accent4"/>
            </a:lnRef>
          </a:bottom>
          <a:insideH>
            <a:ln>
              <a:noFill/>
            </a:ln>
          </a:insideH>
          <a:insideV>
            <a:ln>
              <a:noFill/>
            </a:ln>
          </a:insideV>
        </a:tcBdr>
        <a:fill>
          <a:noFill/>
        </a:fill>
      </a:tcStyle>
    </a:wholeTbl>
    <a:band1H>
      <a:tcStyle>
        <a:tcBdr>
          <a:top>
            <a:lnRef idx="1">
              <a:schemeClr val="accent4"/>
            </a:lnRef>
          </a:top>
          <a:bottom>
            <a:lnRef idx="1">
              <a:schemeClr val="accent4"/>
            </a:lnRef>
          </a:bottom>
        </a:tcBdr>
      </a:tcStyle>
    </a:band1H>
    <a:band1V>
      <a:tcStyle>
        <a:tcBdr>
          <a:left>
            <a:lnRef idx="1">
              <a:schemeClr val="accent4"/>
            </a:lnRef>
          </a:left>
          <a:right>
            <a:lnRef idx="1">
              <a:schemeClr val="accent4"/>
            </a:lnRef>
          </a:right>
        </a:tcBdr>
      </a:tcStyle>
    </a:band1V>
    <a:band2V>
      <a:tcStyle>
        <a:tcBdr>
          <a:left>
            <a:lnRef idx="1">
              <a:schemeClr val="accent4"/>
            </a:lnRef>
          </a:left>
          <a:right>
            <a:lnRef idx="1">
              <a:schemeClr val="accent4"/>
            </a:lnRef>
          </a:right>
        </a:tcBdr>
      </a:tcStyle>
    </a:band2V>
    <a:lastCol>
      <a:tcTxStyle b="on"/>
      <a:tcStyle>
        <a:tcBdr/>
      </a:tcStyle>
    </a:lastCol>
    <a:firstCol>
      <a:tcTxStyle b="on"/>
      <a:tcStyle>
        <a:tcBdr/>
      </a:tcStyle>
    </a:firstCol>
    <a:lastRow>
      <a:tcTxStyle b="on"/>
      <a:tcStyle>
        <a:tcBdr>
          <a:top>
            <a:ln w="50800" cmpd="dbl">
              <a:solidFill>
                <a:schemeClr val="accent4"/>
              </a:solidFill>
            </a:ln>
          </a:top>
        </a:tcBdr>
      </a:tcStyle>
    </a:lastRow>
    <a:firstRow>
      <a:tcTxStyle b="on">
        <a:fontRef idx="minor">
          <a:scrgbClr r="0" g="0" b="0"/>
        </a:fontRef>
        <a:schemeClr val="bg1"/>
      </a:tcTxStyle>
      <a:tcStyle>
        <a:tcBdr/>
        <a:fillRef idx="1">
          <a:schemeClr val="accent4"/>
        </a:fillRef>
      </a:tcStyle>
    </a:firstRow>
  </a:tblStyle>
  <a:tblStyle styleId="{10A1B5D5-9B99-4C35-A422-299274C87663}" styleName="Stile medio 1 - Colore 6">
    <a:wholeTbl>
      <a:tcTxStyle>
        <a:fontRef idx="minor">
          <a:scrgbClr r="0" g="0" b="0"/>
        </a:fontRef>
        <a:schemeClr val="dk1"/>
      </a:tcTxStyle>
      <a:tcStyle>
        <a:tcBdr>
          <a:left>
            <a:ln w="12700" cmpd="sng">
              <a:solidFill>
                <a:schemeClr val="accent6"/>
              </a:solidFill>
            </a:ln>
          </a:left>
          <a:right>
            <a:ln w="12700" cmpd="sng">
              <a:solidFill>
                <a:schemeClr val="accent6"/>
              </a:solidFill>
            </a:ln>
          </a:right>
          <a:top>
            <a:ln w="12700" cmpd="sng">
              <a:solidFill>
                <a:schemeClr val="accent6"/>
              </a:solidFill>
            </a:ln>
          </a:top>
          <a:bottom>
            <a:ln w="12700" cmpd="sng">
              <a:solidFill>
                <a:schemeClr val="accent6"/>
              </a:solidFill>
            </a:ln>
          </a:bottom>
          <a:insideH>
            <a:ln w="12700" cmpd="sng">
              <a:solidFill>
                <a:schemeClr val="accent6"/>
              </a:solidFill>
            </a:ln>
          </a:insideH>
          <a:insideV>
            <a:ln>
              <a:noFill/>
            </a:ln>
          </a:insideV>
        </a:tcBdr>
        <a:fill>
          <a:solidFill>
            <a:schemeClr val="lt1"/>
          </a:solidFill>
        </a:fill>
      </a:tcStyle>
    </a:wholeTbl>
    <a:band1H>
      <a:tcStyle>
        <a:tcBdr/>
        <a:fill>
          <a:solidFill>
            <a:schemeClr val="accent6">
              <a:tint val="20000"/>
            </a:schemeClr>
          </a:solidFill>
        </a:fill>
      </a:tcStyle>
    </a:band1H>
    <a:band1V>
      <a:tcStyle>
        <a:tcBdr/>
        <a:fill>
          <a:solidFill>
            <a:schemeClr val="accent6">
              <a:tint val="20000"/>
            </a:schemeClr>
          </a:solidFill>
        </a:fill>
      </a:tcStyle>
    </a:band1V>
    <a:lastCol>
      <a:tcTxStyle b="on"/>
      <a:tcStyle>
        <a:tcBdr/>
      </a:tcStyle>
    </a:lastCol>
    <a:firstCol>
      <a:tcTxStyle b="on"/>
      <a:tcStyle>
        <a:tcBdr/>
      </a:tcStyle>
    </a:firstCol>
    <a:lastRow>
      <a:tcTxStyle b="on"/>
      <a:tcStyle>
        <a:tcBdr>
          <a:top>
            <a:ln w="50800" cmpd="dbl">
              <a:solidFill>
                <a:schemeClr val="accent6"/>
              </a:solidFill>
            </a:ln>
          </a:top>
        </a:tcBdr>
        <a:fill>
          <a:solidFill>
            <a:schemeClr val="lt1"/>
          </a:solidFill>
        </a:fill>
      </a:tcStyle>
    </a:lastRow>
    <a:firstRow>
      <a:tcTxStyle b="on">
        <a:fontRef idx="minor">
          <a:scrgbClr r="0" g="0" b="0"/>
        </a:fontRef>
        <a:schemeClr val="lt1"/>
      </a:tcTxStyle>
      <a:tcStyle>
        <a:tcBdr/>
        <a:fill>
          <a:solidFill>
            <a:schemeClr val="accent6"/>
          </a:solidFill>
        </a:fill>
      </a:tcStyle>
    </a:firstRow>
  </a:tblStyle>
  <a:tblStyle styleId="{5A111915-BE36-4E01-A7E5-04B1672EAD32}" styleName="Stile chiaro 2 - Colore 5">
    <a:wholeTbl>
      <a:tcTxStyle>
        <a:fontRef idx="minor">
          <a:scrgbClr r="0" g="0" b="0"/>
        </a:fontRef>
        <a:schemeClr val="tx1"/>
      </a:tcTxStyle>
      <a:tcStyle>
        <a:tcBdr>
          <a:left>
            <a:lnRef idx="1">
              <a:schemeClr val="accent5"/>
            </a:lnRef>
          </a:left>
          <a:right>
            <a:lnRef idx="1">
              <a:schemeClr val="accent5"/>
            </a:lnRef>
          </a:right>
          <a:top>
            <a:lnRef idx="1">
              <a:schemeClr val="accent5"/>
            </a:lnRef>
          </a:top>
          <a:bottom>
            <a:lnRef idx="1">
              <a:schemeClr val="accent5"/>
            </a:lnRef>
          </a:bottom>
          <a:insideH>
            <a:ln>
              <a:noFill/>
            </a:ln>
          </a:insideH>
          <a:insideV>
            <a:ln>
              <a:noFill/>
            </a:ln>
          </a:insideV>
        </a:tcBdr>
        <a:fill>
          <a:noFill/>
        </a:fill>
      </a:tcStyle>
    </a:wholeTbl>
    <a:band1H>
      <a:tcStyle>
        <a:tcBdr>
          <a:top>
            <a:lnRef idx="1">
              <a:schemeClr val="accent5"/>
            </a:lnRef>
          </a:top>
          <a:bottom>
            <a:lnRef idx="1">
              <a:schemeClr val="accent5"/>
            </a:lnRef>
          </a:bottom>
        </a:tcBdr>
      </a:tcStyle>
    </a:band1H>
    <a:band1V>
      <a:tcStyle>
        <a:tcBdr>
          <a:left>
            <a:lnRef idx="1">
              <a:schemeClr val="accent5"/>
            </a:lnRef>
          </a:left>
          <a:right>
            <a:lnRef idx="1">
              <a:schemeClr val="accent5"/>
            </a:lnRef>
          </a:right>
        </a:tcBdr>
      </a:tcStyle>
    </a:band1V>
    <a:band2V>
      <a:tcStyle>
        <a:tcBdr>
          <a:left>
            <a:lnRef idx="1">
              <a:schemeClr val="accent5"/>
            </a:lnRef>
          </a:left>
          <a:right>
            <a:lnRef idx="1">
              <a:schemeClr val="accent5"/>
            </a:lnRef>
          </a:right>
        </a:tcBdr>
      </a:tcStyle>
    </a:band2V>
    <a:lastCol>
      <a:tcTxStyle b="on"/>
      <a:tcStyle>
        <a:tcBdr/>
      </a:tcStyle>
    </a:lastCol>
    <a:firstCol>
      <a:tcTxStyle b="on"/>
      <a:tcStyle>
        <a:tcBdr/>
      </a:tcStyle>
    </a:firstCol>
    <a:lastRow>
      <a:tcTxStyle b="on"/>
      <a:tcStyle>
        <a:tcBdr>
          <a:top>
            <a:ln w="50800" cmpd="dbl">
              <a:solidFill>
                <a:schemeClr val="accent5"/>
              </a:solidFill>
            </a:ln>
          </a:top>
        </a:tcBdr>
      </a:tcStyle>
    </a:lastRow>
    <a:firstRow>
      <a:tcTxStyle b="on">
        <a:fontRef idx="minor">
          <a:scrgbClr r="0" g="0" b="0"/>
        </a:fontRef>
        <a:schemeClr val="bg1"/>
      </a:tcTxStyle>
      <a:tcStyle>
        <a:tcBdr/>
        <a:fillRef idx="1">
          <a:schemeClr val="accent5"/>
        </a:fillRef>
      </a:tcStyle>
    </a:firstRow>
  </a:tblStyle>
  <a:tblStyle styleId="{BDBED569-4797-4DF1-A0F4-6AAB3CD982D8}" styleName="Stile chiaro 3 - Colore 5">
    <a:wholeTbl>
      <a:tcTxStyle>
        <a:fontRef idx="minor">
          <a:scrgbClr r="0" g="0" b="0"/>
        </a:fontRef>
        <a:schemeClr val="tx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w="12700" cmpd="sng">
              <a:solidFill>
                <a:schemeClr val="accent5"/>
              </a:solidFill>
            </a:ln>
          </a:insideV>
        </a:tcBdr>
        <a:fill>
          <a:noFill/>
        </a:fill>
      </a:tcStyle>
    </a:wholeTbl>
    <a:band1H>
      <a:tcStyle>
        <a:tcBdr/>
        <a:fill>
          <a:solidFill>
            <a:schemeClr val="accent5">
              <a:alpha val="20000"/>
            </a:schemeClr>
          </a:solidFill>
        </a:fill>
      </a:tcStyle>
    </a:band1H>
    <a:band1V>
      <a:tcStyle>
        <a:tcBdr/>
        <a:fill>
          <a:solidFill>
            <a:schemeClr val="accent5">
              <a:alpha val="20000"/>
            </a:schemeClr>
          </a:solidFill>
        </a:fill>
      </a:tcStyle>
    </a:band1V>
    <a:lastCol>
      <a:tcTxStyle b="on"/>
      <a:tcStyle>
        <a:tcBdr/>
      </a:tcStyle>
    </a:lastCol>
    <a:firstCol>
      <a:tcTxStyle b="on"/>
      <a:tcStyle>
        <a:tcBdr/>
      </a:tcStyle>
    </a:firstCol>
    <a:lastRow>
      <a:tcTxStyle b="on"/>
      <a:tcStyle>
        <a:tcBdr>
          <a:top>
            <a:ln w="50800" cmpd="dbl">
              <a:solidFill>
                <a:schemeClr val="accent5"/>
              </a:solidFill>
            </a:ln>
          </a:top>
        </a:tcBdr>
        <a:fill>
          <a:noFill/>
        </a:fill>
      </a:tcStyle>
    </a:lastRow>
    <a:firstRow>
      <a:tcTxStyle b="on"/>
      <a:tcStyle>
        <a:tcBdr>
          <a:bottom>
            <a:ln w="25400" cmpd="sng">
              <a:solidFill>
                <a:schemeClr val="accent5"/>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7317" autoAdjust="0"/>
    <p:restoredTop sz="94660"/>
  </p:normalViewPr>
  <p:slideViewPr>
    <p:cSldViewPr snapToGrid="0">
      <p:cViewPr varScale="1">
        <p:scale>
          <a:sx n="24" d="100"/>
          <a:sy n="24" d="100"/>
        </p:scale>
        <p:origin x="3448" y="264"/>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customXml" Target="../customXml/item1.xml"/><Relationship Id="rId3" Type="http://schemas.openxmlformats.org/officeDocument/2006/relationships/commentAuthors" Target="commentAuthors.xml"/><Relationship Id="rId7"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theme" Target="theme/theme1.xml"/><Relationship Id="rId5" Type="http://schemas.openxmlformats.org/officeDocument/2006/relationships/viewProps" Target="viewProps.xml"/><Relationship Id="rId10" Type="http://schemas.openxmlformats.org/officeDocument/2006/relationships/customXml" Target="../customXml/item3.xml"/><Relationship Id="rId4" Type="http://schemas.openxmlformats.org/officeDocument/2006/relationships/presProps" Target="presProps.xml"/><Relationship Id="rId9" Type="http://schemas.openxmlformats.org/officeDocument/2006/relationships/customXml" Target="../customXml/item2.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le 1"/>
          <p:cNvSpPr>
            <a:spLocks noGrp="1"/>
          </p:cNvSpPr>
          <p:nvPr>
            <p:ph type="ctrTitle"/>
          </p:nvPr>
        </p:nvSpPr>
        <p:spPr>
          <a:xfrm>
            <a:off x="1889998" y="5302386"/>
            <a:ext cx="21419979" cy="11279752"/>
          </a:xfrm>
        </p:spPr>
        <p:txBody>
          <a:bodyPr anchor="b"/>
          <a:lstStyle>
            <a:lvl1pPr algn="ctr">
              <a:defRPr sz="16535"/>
            </a:lvl1pPr>
          </a:lstStyle>
          <a:p>
            <a:r>
              <a:rPr lang="it-IT"/>
              <a:t>Fare clic per modificare lo stile del titolo dello schema</a:t>
            </a:r>
            <a:endParaRPr lang="en-US" dirty="0"/>
          </a:p>
        </p:txBody>
      </p:sp>
      <p:sp>
        <p:nvSpPr>
          <p:cNvPr id="3" name="Subtitle 2"/>
          <p:cNvSpPr>
            <a:spLocks noGrp="1"/>
          </p:cNvSpPr>
          <p:nvPr>
            <p:ph type="subTitle" idx="1"/>
          </p:nvPr>
        </p:nvSpPr>
        <p:spPr>
          <a:xfrm>
            <a:off x="3149997" y="17017128"/>
            <a:ext cx="18899981" cy="7822326"/>
          </a:xfrm>
        </p:spPr>
        <p:txBody>
          <a:bodyPr/>
          <a:lstStyle>
            <a:lvl1pPr marL="0" indent="0" algn="ctr">
              <a:buNone/>
              <a:defRPr sz="6614"/>
            </a:lvl1pPr>
            <a:lvl2pPr marL="1259997" indent="0" algn="ctr">
              <a:buNone/>
              <a:defRPr sz="5512"/>
            </a:lvl2pPr>
            <a:lvl3pPr marL="2519995" indent="0" algn="ctr">
              <a:buNone/>
              <a:defRPr sz="4961"/>
            </a:lvl3pPr>
            <a:lvl4pPr marL="3779992" indent="0" algn="ctr">
              <a:buNone/>
              <a:defRPr sz="4409"/>
            </a:lvl4pPr>
            <a:lvl5pPr marL="5039990" indent="0" algn="ctr">
              <a:buNone/>
              <a:defRPr sz="4409"/>
            </a:lvl5pPr>
            <a:lvl6pPr marL="6299987" indent="0" algn="ctr">
              <a:buNone/>
              <a:defRPr sz="4409"/>
            </a:lvl6pPr>
            <a:lvl7pPr marL="7559985" indent="0" algn="ctr">
              <a:buNone/>
              <a:defRPr sz="4409"/>
            </a:lvl7pPr>
            <a:lvl8pPr marL="8819982" indent="0" algn="ctr">
              <a:buNone/>
              <a:defRPr sz="4409"/>
            </a:lvl8pPr>
            <a:lvl9pPr marL="10079980" indent="0" algn="ctr">
              <a:buNone/>
              <a:defRPr sz="4409"/>
            </a:lvl9pPr>
          </a:lstStyle>
          <a:p>
            <a:r>
              <a:rPr lang="it-IT"/>
              <a:t>Fare clic per modificare lo stile del sottotitolo dello schema</a:t>
            </a:r>
            <a:endParaRPr lang="en-US" dirty="0"/>
          </a:p>
        </p:txBody>
      </p:sp>
      <p:sp>
        <p:nvSpPr>
          <p:cNvPr id="4" name="Date Placeholder 3"/>
          <p:cNvSpPr>
            <a:spLocks noGrp="1"/>
          </p:cNvSpPr>
          <p:nvPr>
            <p:ph type="dt" sz="half" idx="10"/>
          </p:nvPr>
        </p:nvSpPr>
        <p:spPr/>
        <p:txBody>
          <a:bodyPr/>
          <a:lstStyle/>
          <a:p>
            <a:fld id="{CDD1B084-6341-49B2-8D2D-731AAB034058}" type="datetimeFigureOut">
              <a:rPr lang="it-IT" smtClean="0"/>
              <a:t>12/04/24</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B92C0025-B907-4AEA-AC82-8906FE1ECBAF}" type="slidenum">
              <a:rPr lang="it-IT" smtClean="0"/>
              <a:t>‹N›</a:t>
            </a:fld>
            <a:endParaRPr lang="it-IT"/>
          </a:p>
        </p:txBody>
      </p:sp>
    </p:spTree>
    <p:extLst>
      <p:ext uri="{BB962C8B-B14F-4D97-AF65-F5344CB8AC3E}">
        <p14:creationId xmlns:p14="http://schemas.microsoft.com/office/powerpoint/2010/main" val="212876951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Content Placeholder 2"/>
          <p:cNvSpPr>
            <a:spLocks noGrp="1"/>
          </p:cNvSpPr>
          <p:nvPr>
            <p:ph idx="1"/>
          </p:nvPr>
        </p:nvSpPr>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CDD1B084-6341-49B2-8D2D-731AAB034058}" type="datetimeFigureOut">
              <a:rPr lang="it-IT" smtClean="0"/>
              <a:t>12/04/24</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B92C0025-B907-4AEA-AC82-8906FE1ECBAF}" type="slidenum">
              <a:rPr lang="it-IT" smtClean="0"/>
              <a:t>‹N›</a:t>
            </a:fld>
            <a:endParaRPr lang="it-IT"/>
          </a:p>
        </p:txBody>
      </p:sp>
    </p:spTree>
    <p:extLst>
      <p:ext uri="{BB962C8B-B14F-4D97-AF65-F5344CB8AC3E}">
        <p14:creationId xmlns:p14="http://schemas.microsoft.com/office/powerpoint/2010/main" val="98567638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le 1"/>
          <p:cNvSpPr>
            <a:spLocks noGrp="1"/>
          </p:cNvSpPr>
          <p:nvPr>
            <p:ph type="title"/>
          </p:nvPr>
        </p:nvSpPr>
        <p:spPr>
          <a:xfrm>
            <a:off x="1719375" y="8077332"/>
            <a:ext cx="21734978" cy="13477201"/>
          </a:xfrm>
        </p:spPr>
        <p:txBody>
          <a:bodyPr anchor="b"/>
          <a:lstStyle>
            <a:lvl1pPr>
              <a:defRPr sz="16535"/>
            </a:lvl1pPr>
          </a:lstStyle>
          <a:p>
            <a:r>
              <a:rPr lang="it-IT"/>
              <a:t>Fare clic per modificare lo stile del titolo dello schema</a:t>
            </a:r>
            <a:endParaRPr lang="en-US" dirty="0"/>
          </a:p>
        </p:txBody>
      </p:sp>
      <p:sp>
        <p:nvSpPr>
          <p:cNvPr id="3" name="Text Placeholder 2"/>
          <p:cNvSpPr>
            <a:spLocks noGrp="1"/>
          </p:cNvSpPr>
          <p:nvPr>
            <p:ph type="body" idx="1"/>
          </p:nvPr>
        </p:nvSpPr>
        <p:spPr>
          <a:xfrm>
            <a:off x="1719375" y="21682033"/>
            <a:ext cx="21734978" cy="7087342"/>
          </a:xfrm>
        </p:spPr>
        <p:txBody>
          <a:bodyPr/>
          <a:lstStyle>
            <a:lvl1pPr marL="0" indent="0">
              <a:buNone/>
              <a:defRPr sz="6614">
                <a:solidFill>
                  <a:schemeClr val="tx1"/>
                </a:solidFill>
              </a:defRPr>
            </a:lvl1pPr>
            <a:lvl2pPr marL="1259997" indent="0">
              <a:buNone/>
              <a:defRPr sz="5512">
                <a:solidFill>
                  <a:schemeClr val="tx1">
                    <a:tint val="75000"/>
                  </a:schemeClr>
                </a:solidFill>
              </a:defRPr>
            </a:lvl2pPr>
            <a:lvl3pPr marL="2519995" indent="0">
              <a:buNone/>
              <a:defRPr sz="4961">
                <a:solidFill>
                  <a:schemeClr val="tx1">
                    <a:tint val="75000"/>
                  </a:schemeClr>
                </a:solidFill>
              </a:defRPr>
            </a:lvl3pPr>
            <a:lvl4pPr marL="3779992" indent="0">
              <a:buNone/>
              <a:defRPr sz="4409">
                <a:solidFill>
                  <a:schemeClr val="tx1">
                    <a:tint val="75000"/>
                  </a:schemeClr>
                </a:solidFill>
              </a:defRPr>
            </a:lvl4pPr>
            <a:lvl5pPr marL="5039990" indent="0">
              <a:buNone/>
              <a:defRPr sz="4409">
                <a:solidFill>
                  <a:schemeClr val="tx1">
                    <a:tint val="75000"/>
                  </a:schemeClr>
                </a:solidFill>
              </a:defRPr>
            </a:lvl5pPr>
            <a:lvl6pPr marL="6299987" indent="0">
              <a:buNone/>
              <a:defRPr sz="4409">
                <a:solidFill>
                  <a:schemeClr val="tx1">
                    <a:tint val="75000"/>
                  </a:schemeClr>
                </a:solidFill>
              </a:defRPr>
            </a:lvl6pPr>
            <a:lvl7pPr marL="7559985" indent="0">
              <a:buNone/>
              <a:defRPr sz="4409">
                <a:solidFill>
                  <a:schemeClr val="tx1">
                    <a:tint val="75000"/>
                  </a:schemeClr>
                </a:solidFill>
              </a:defRPr>
            </a:lvl7pPr>
            <a:lvl8pPr marL="8819982" indent="0">
              <a:buNone/>
              <a:defRPr sz="4409">
                <a:solidFill>
                  <a:schemeClr val="tx1">
                    <a:tint val="75000"/>
                  </a:schemeClr>
                </a:solidFill>
              </a:defRPr>
            </a:lvl8pPr>
            <a:lvl9pPr marL="10079980" indent="0">
              <a:buNone/>
              <a:defRPr sz="4409">
                <a:solidFill>
                  <a:schemeClr val="tx1">
                    <a:tint val="75000"/>
                  </a:schemeClr>
                </a:solidFill>
              </a:defRPr>
            </a:lvl9pPr>
          </a:lstStyle>
          <a:p>
            <a:pPr lvl="0"/>
            <a:r>
              <a:rPr lang="it-IT"/>
              <a:t>Fare clic per modificare gli stili del testo dello schema</a:t>
            </a:r>
          </a:p>
        </p:txBody>
      </p:sp>
      <p:sp>
        <p:nvSpPr>
          <p:cNvPr id="4" name="Date Placeholder 3"/>
          <p:cNvSpPr>
            <a:spLocks noGrp="1"/>
          </p:cNvSpPr>
          <p:nvPr>
            <p:ph type="dt" sz="half" idx="10"/>
          </p:nvPr>
        </p:nvSpPr>
        <p:spPr/>
        <p:txBody>
          <a:bodyPr/>
          <a:lstStyle/>
          <a:p>
            <a:fld id="{CDD1B084-6341-49B2-8D2D-731AAB034058}" type="datetimeFigureOut">
              <a:rPr lang="it-IT" smtClean="0"/>
              <a:t>12/04/24</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B92C0025-B907-4AEA-AC82-8906FE1ECBAF}" type="slidenum">
              <a:rPr lang="it-IT" smtClean="0"/>
              <a:t>‹N›</a:t>
            </a:fld>
            <a:endParaRPr lang="it-IT"/>
          </a:p>
        </p:txBody>
      </p:sp>
    </p:spTree>
    <p:extLst>
      <p:ext uri="{BB962C8B-B14F-4D97-AF65-F5344CB8AC3E}">
        <p14:creationId xmlns:p14="http://schemas.microsoft.com/office/powerpoint/2010/main" val="358499987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Content Placeholder 2"/>
          <p:cNvSpPr>
            <a:spLocks noGrp="1"/>
          </p:cNvSpPr>
          <p:nvPr>
            <p:ph sz="half" idx="1"/>
          </p:nvPr>
        </p:nvSpPr>
        <p:spPr>
          <a:xfrm>
            <a:off x="1732498" y="8624810"/>
            <a:ext cx="10709989" cy="20557051"/>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Content Placeholder 3"/>
          <p:cNvSpPr>
            <a:spLocks noGrp="1"/>
          </p:cNvSpPr>
          <p:nvPr>
            <p:ph sz="half" idx="2"/>
          </p:nvPr>
        </p:nvSpPr>
        <p:spPr>
          <a:xfrm>
            <a:off x="12757488" y="8624810"/>
            <a:ext cx="10709989" cy="20557051"/>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5" name="Date Placeholder 4"/>
          <p:cNvSpPr>
            <a:spLocks noGrp="1"/>
          </p:cNvSpPr>
          <p:nvPr>
            <p:ph type="dt" sz="half" idx="10"/>
          </p:nvPr>
        </p:nvSpPr>
        <p:spPr/>
        <p:txBody>
          <a:bodyPr/>
          <a:lstStyle/>
          <a:p>
            <a:fld id="{CDD1B084-6341-49B2-8D2D-731AAB034058}" type="datetimeFigureOut">
              <a:rPr lang="it-IT" smtClean="0"/>
              <a:t>12/04/24</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B92C0025-B907-4AEA-AC82-8906FE1ECBAF}" type="slidenum">
              <a:rPr lang="it-IT" smtClean="0"/>
              <a:t>‹N›</a:t>
            </a:fld>
            <a:endParaRPr lang="it-IT"/>
          </a:p>
        </p:txBody>
      </p:sp>
    </p:spTree>
    <p:extLst>
      <p:ext uri="{BB962C8B-B14F-4D97-AF65-F5344CB8AC3E}">
        <p14:creationId xmlns:p14="http://schemas.microsoft.com/office/powerpoint/2010/main" val="318459409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le 1"/>
          <p:cNvSpPr>
            <a:spLocks noGrp="1"/>
          </p:cNvSpPr>
          <p:nvPr>
            <p:ph type="title"/>
          </p:nvPr>
        </p:nvSpPr>
        <p:spPr>
          <a:xfrm>
            <a:off x="1735781" y="1724969"/>
            <a:ext cx="21734978" cy="6262365"/>
          </a:xfrm>
        </p:spPr>
        <p:txBody>
          <a:bodyPr/>
          <a:lstStyle/>
          <a:p>
            <a:r>
              <a:rPr lang="it-IT"/>
              <a:t>Fare clic per modificare lo stile del titolo dello schema</a:t>
            </a:r>
            <a:endParaRPr lang="en-US" dirty="0"/>
          </a:p>
        </p:txBody>
      </p:sp>
      <p:sp>
        <p:nvSpPr>
          <p:cNvPr id="3" name="Text Placeholder 2"/>
          <p:cNvSpPr>
            <a:spLocks noGrp="1"/>
          </p:cNvSpPr>
          <p:nvPr>
            <p:ph type="body" idx="1"/>
          </p:nvPr>
        </p:nvSpPr>
        <p:spPr>
          <a:xfrm>
            <a:off x="1735783" y="7942328"/>
            <a:ext cx="10660769" cy="3892412"/>
          </a:xfrm>
        </p:spPr>
        <p:txBody>
          <a:bodyPr anchor="b"/>
          <a:lstStyle>
            <a:lvl1pPr marL="0" indent="0">
              <a:buNone/>
              <a:defRPr sz="6614" b="1"/>
            </a:lvl1pPr>
            <a:lvl2pPr marL="1259997" indent="0">
              <a:buNone/>
              <a:defRPr sz="5512" b="1"/>
            </a:lvl2pPr>
            <a:lvl3pPr marL="2519995" indent="0">
              <a:buNone/>
              <a:defRPr sz="4961" b="1"/>
            </a:lvl3pPr>
            <a:lvl4pPr marL="3779992" indent="0">
              <a:buNone/>
              <a:defRPr sz="4409" b="1"/>
            </a:lvl4pPr>
            <a:lvl5pPr marL="5039990" indent="0">
              <a:buNone/>
              <a:defRPr sz="4409" b="1"/>
            </a:lvl5pPr>
            <a:lvl6pPr marL="6299987" indent="0">
              <a:buNone/>
              <a:defRPr sz="4409" b="1"/>
            </a:lvl6pPr>
            <a:lvl7pPr marL="7559985" indent="0">
              <a:buNone/>
              <a:defRPr sz="4409" b="1"/>
            </a:lvl7pPr>
            <a:lvl8pPr marL="8819982" indent="0">
              <a:buNone/>
              <a:defRPr sz="4409" b="1"/>
            </a:lvl8pPr>
            <a:lvl9pPr marL="10079980" indent="0">
              <a:buNone/>
              <a:defRPr sz="4409" b="1"/>
            </a:lvl9pPr>
          </a:lstStyle>
          <a:p>
            <a:pPr lvl="0"/>
            <a:r>
              <a:rPr lang="it-IT"/>
              <a:t>Fare clic per modificare gli stili del testo dello schema</a:t>
            </a:r>
          </a:p>
        </p:txBody>
      </p:sp>
      <p:sp>
        <p:nvSpPr>
          <p:cNvPr id="4" name="Content Placeholder 3"/>
          <p:cNvSpPr>
            <a:spLocks noGrp="1"/>
          </p:cNvSpPr>
          <p:nvPr>
            <p:ph sz="half" idx="2"/>
          </p:nvPr>
        </p:nvSpPr>
        <p:spPr>
          <a:xfrm>
            <a:off x="1735783" y="11834740"/>
            <a:ext cx="10660769" cy="17407120"/>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5" name="Text Placeholder 4"/>
          <p:cNvSpPr>
            <a:spLocks noGrp="1"/>
          </p:cNvSpPr>
          <p:nvPr>
            <p:ph type="body" sz="quarter" idx="3"/>
          </p:nvPr>
        </p:nvSpPr>
        <p:spPr>
          <a:xfrm>
            <a:off x="12757489" y="7942328"/>
            <a:ext cx="10713272" cy="3892412"/>
          </a:xfrm>
        </p:spPr>
        <p:txBody>
          <a:bodyPr anchor="b"/>
          <a:lstStyle>
            <a:lvl1pPr marL="0" indent="0">
              <a:buNone/>
              <a:defRPr sz="6614" b="1"/>
            </a:lvl1pPr>
            <a:lvl2pPr marL="1259997" indent="0">
              <a:buNone/>
              <a:defRPr sz="5512" b="1"/>
            </a:lvl2pPr>
            <a:lvl3pPr marL="2519995" indent="0">
              <a:buNone/>
              <a:defRPr sz="4961" b="1"/>
            </a:lvl3pPr>
            <a:lvl4pPr marL="3779992" indent="0">
              <a:buNone/>
              <a:defRPr sz="4409" b="1"/>
            </a:lvl4pPr>
            <a:lvl5pPr marL="5039990" indent="0">
              <a:buNone/>
              <a:defRPr sz="4409" b="1"/>
            </a:lvl5pPr>
            <a:lvl6pPr marL="6299987" indent="0">
              <a:buNone/>
              <a:defRPr sz="4409" b="1"/>
            </a:lvl6pPr>
            <a:lvl7pPr marL="7559985" indent="0">
              <a:buNone/>
              <a:defRPr sz="4409" b="1"/>
            </a:lvl7pPr>
            <a:lvl8pPr marL="8819982" indent="0">
              <a:buNone/>
              <a:defRPr sz="4409" b="1"/>
            </a:lvl8pPr>
            <a:lvl9pPr marL="10079980" indent="0">
              <a:buNone/>
              <a:defRPr sz="4409" b="1"/>
            </a:lvl9pPr>
          </a:lstStyle>
          <a:p>
            <a:pPr lvl="0"/>
            <a:r>
              <a:rPr lang="it-IT"/>
              <a:t>Fare clic per modificare gli stili del testo dello schema</a:t>
            </a:r>
          </a:p>
        </p:txBody>
      </p:sp>
      <p:sp>
        <p:nvSpPr>
          <p:cNvPr id="6" name="Content Placeholder 5"/>
          <p:cNvSpPr>
            <a:spLocks noGrp="1"/>
          </p:cNvSpPr>
          <p:nvPr>
            <p:ph sz="quarter" idx="4"/>
          </p:nvPr>
        </p:nvSpPr>
        <p:spPr>
          <a:xfrm>
            <a:off x="12757489" y="11834740"/>
            <a:ext cx="10713272" cy="17407120"/>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7" name="Date Placeholder 6"/>
          <p:cNvSpPr>
            <a:spLocks noGrp="1"/>
          </p:cNvSpPr>
          <p:nvPr>
            <p:ph type="dt" sz="half" idx="10"/>
          </p:nvPr>
        </p:nvSpPr>
        <p:spPr/>
        <p:txBody>
          <a:bodyPr/>
          <a:lstStyle/>
          <a:p>
            <a:fld id="{CDD1B084-6341-49B2-8D2D-731AAB034058}" type="datetimeFigureOut">
              <a:rPr lang="it-IT" smtClean="0"/>
              <a:t>12/04/24</a:t>
            </a:fld>
            <a:endParaRPr lang="it-IT"/>
          </a:p>
        </p:txBody>
      </p:sp>
      <p:sp>
        <p:nvSpPr>
          <p:cNvPr id="8" name="Footer Placeholder 7"/>
          <p:cNvSpPr>
            <a:spLocks noGrp="1"/>
          </p:cNvSpPr>
          <p:nvPr>
            <p:ph type="ftr" sz="quarter" idx="11"/>
          </p:nvPr>
        </p:nvSpPr>
        <p:spPr/>
        <p:txBody>
          <a:bodyPr/>
          <a:lstStyle/>
          <a:p>
            <a:endParaRPr lang="it-IT"/>
          </a:p>
        </p:txBody>
      </p:sp>
      <p:sp>
        <p:nvSpPr>
          <p:cNvPr id="9" name="Slide Number Placeholder 8"/>
          <p:cNvSpPr>
            <a:spLocks noGrp="1"/>
          </p:cNvSpPr>
          <p:nvPr>
            <p:ph type="sldNum" sz="quarter" idx="12"/>
          </p:nvPr>
        </p:nvSpPr>
        <p:spPr/>
        <p:txBody>
          <a:bodyPr/>
          <a:lstStyle/>
          <a:p>
            <a:fld id="{B92C0025-B907-4AEA-AC82-8906FE1ECBAF}" type="slidenum">
              <a:rPr lang="it-IT" smtClean="0"/>
              <a:t>‹N›</a:t>
            </a:fld>
            <a:endParaRPr lang="it-IT"/>
          </a:p>
        </p:txBody>
      </p:sp>
    </p:spTree>
    <p:extLst>
      <p:ext uri="{BB962C8B-B14F-4D97-AF65-F5344CB8AC3E}">
        <p14:creationId xmlns:p14="http://schemas.microsoft.com/office/powerpoint/2010/main" val="352615329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Date Placeholder 2"/>
          <p:cNvSpPr>
            <a:spLocks noGrp="1"/>
          </p:cNvSpPr>
          <p:nvPr>
            <p:ph type="dt" sz="half" idx="10"/>
          </p:nvPr>
        </p:nvSpPr>
        <p:spPr/>
        <p:txBody>
          <a:bodyPr/>
          <a:lstStyle/>
          <a:p>
            <a:fld id="{CDD1B084-6341-49B2-8D2D-731AAB034058}" type="datetimeFigureOut">
              <a:rPr lang="it-IT" smtClean="0"/>
              <a:t>12/04/24</a:t>
            </a:fld>
            <a:endParaRPr lang="it-IT"/>
          </a:p>
        </p:txBody>
      </p:sp>
      <p:sp>
        <p:nvSpPr>
          <p:cNvPr id="4" name="Footer Placeholder 3"/>
          <p:cNvSpPr>
            <a:spLocks noGrp="1"/>
          </p:cNvSpPr>
          <p:nvPr>
            <p:ph type="ftr" sz="quarter" idx="11"/>
          </p:nvPr>
        </p:nvSpPr>
        <p:spPr/>
        <p:txBody>
          <a:bodyPr/>
          <a:lstStyle/>
          <a:p>
            <a:endParaRPr lang="it-IT"/>
          </a:p>
        </p:txBody>
      </p:sp>
      <p:sp>
        <p:nvSpPr>
          <p:cNvPr id="5" name="Slide Number Placeholder 4"/>
          <p:cNvSpPr>
            <a:spLocks noGrp="1"/>
          </p:cNvSpPr>
          <p:nvPr>
            <p:ph type="sldNum" sz="quarter" idx="12"/>
          </p:nvPr>
        </p:nvSpPr>
        <p:spPr/>
        <p:txBody>
          <a:bodyPr/>
          <a:lstStyle/>
          <a:p>
            <a:fld id="{B92C0025-B907-4AEA-AC82-8906FE1ECBAF}" type="slidenum">
              <a:rPr lang="it-IT" smtClean="0"/>
              <a:t>‹N›</a:t>
            </a:fld>
            <a:endParaRPr lang="it-IT"/>
          </a:p>
        </p:txBody>
      </p:sp>
    </p:spTree>
    <p:extLst>
      <p:ext uri="{BB962C8B-B14F-4D97-AF65-F5344CB8AC3E}">
        <p14:creationId xmlns:p14="http://schemas.microsoft.com/office/powerpoint/2010/main" val="28435194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DD1B084-6341-49B2-8D2D-731AAB034058}" type="datetimeFigureOut">
              <a:rPr lang="it-IT" smtClean="0"/>
              <a:t>12/04/24</a:t>
            </a:fld>
            <a:endParaRPr lang="it-IT"/>
          </a:p>
        </p:txBody>
      </p:sp>
      <p:sp>
        <p:nvSpPr>
          <p:cNvPr id="3" name="Footer Placeholder 2"/>
          <p:cNvSpPr>
            <a:spLocks noGrp="1"/>
          </p:cNvSpPr>
          <p:nvPr>
            <p:ph type="ftr" sz="quarter" idx="11"/>
          </p:nvPr>
        </p:nvSpPr>
        <p:spPr/>
        <p:txBody>
          <a:bodyPr/>
          <a:lstStyle/>
          <a:p>
            <a:endParaRPr lang="it-IT"/>
          </a:p>
        </p:txBody>
      </p:sp>
      <p:sp>
        <p:nvSpPr>
          <p:cNvPr id="4" name="Slide Number Placeholder 3"/>
          <p:cNvSpPr>
            <a:spLocks noGrp="1"/>
          </p:cNvSpPr>
          <p:nvPr>
            <p:ph type="sldNum" sz="quarter" idx="12"/>
          </p:nvPr>
        </p:nvSpPr>
        <p:spPr/>
        <p:txBody>
          <a:bodyPr/>
          <a:lstStyle/>
          <a:p>
            <a:fld id="{B92C0025-B907-4AEA-AC82-8906FE1ECBAF}" type="slidenum">
              <a:rPr lang="it-IT" smtClean="0"/>
              <a:t>‹N›</a:t>
            </a:fld>
            <a:endParaRPr lang="it-IT"/>
          </a:p>
        </p:txBody>
      </p:sp>
    </p:spTree>
    <p:extLst>
      <p:ext uri="{BB962C8B-B14F-4D97-AF65-F5344CB8AC3E}">
        <p14:creationId xmlns:p14="http://schemas.microsoft.com/office/powerpoint/2010/main" val="424932356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1735780" y="2159952"/>
            <a:ext cx="8127648" cy="7559834"/>
          </a:xfrm>
        </p:spPr>
        <p:txBody>
          <a:bodyPr anchor="b"/>
          <a:lstStyle>
            <a:lvl1pPr>
              <a:defRPr sz="8819"/>
            </a:lvl1pPr>
          </a:lstStyle>
          <a:p>
            <a:r>
              <a:rPr lang="it-IT"/>
              <a:t>Fare clic per modificare lo stile del titolo dello schema</a:t>
            </a:r>
            <a:endParaRPr lang="en-US" dirty="0"/>
          </a:p>
        </p:txBody>
      </p:sp>
      <p:sp>
        <p:nvSpPr>
          <p:cNvPr id="3" name="Content Placeholder 2"/>
          <p:cNvSpPr>
            <a:spLocks noGrp="1"/>
          </p:cNvSpPr>
          <p:nvPr>
            <p:ph idx="1"/>
          </p:nvPr>
        </p:nvSpPr>
        <p:spPr>
          <a:xfrm>
            <a:off x="10713272" y="4664905"/>
            <a:ext cx="12757487" cy="23024494"/>
          </a:xfrm>
        </p:spPr>
        <p:txBody>
          <a:bodyPr/>
          <a:lstStyle>
            <a:lvl1pPr>
              <a:defRPr sz="8819"/>
            </a:lvl1pPr>
            <a:lvl2pPr>
              <a:defRPr sz="7717"/>
            </a:lvl2pPr>
            <a:lvl3pPr>
              <a:defRPr sz="6614"/>
            </a:lvl3pPr>
            <a:lvl4pPr>
              <a:defRPr sz="5512"/>
            </a:lvl4pPr>
            <a:lvl5pPr>
              <a:defRPr sz="5512"/>
            </a:lvl5pPr>
            <a:lvl6pPr>
              <a:defRPr sz="5512"/>
            </a:lvl6pPr>
            <a:lvl7pPr>
              <a:defRPr sz="5512"/>
            </a:lvl7pPr>
            <a:lvl8pPr>
              <a:defRPr sz="5512"/>
            </a:lvl8pPr>
            <a:lvl9pPr>
              <a:defRPr sz="5512"/>
            </a:lvl9p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Text Placeholder 3"/>
          <p:cNvSpPr>
            <a:spLocks noGrp="1"/>
          </p:cNvSpPr>
          <p:nvPr>
            <p:ph type="body" sz="half" idx="2"/>
          </p:nvPr>
        </p:nvSpPr>
        <p:spPr>
          <a:xfrm>
            <a:off x="1735780" y="9719786"/>
            <a:ext cx="8127648" cy="18007107"/>
          </a:xfrm>
        </p:spPr>
        <p:txBody>
          <a:bodyPr/>
          <a:lstStyle>
            <a:lvl1pPr marL="0" indent="0">
              <a:buNone/>
              <a:defRPr sz="4409"/>
            </a:lvl1pPr>
            <a:lvl2pPr marL="1259997" indent="0">
              <a:buNone/>
              <a:defRPr sz="3858"/>
            </a:lvl2pPr>
            <a:lvl3pPr marL="2519995" indent="0">
              <a:buNone/>
              <a:defRPr sz="3307"/>
            </a:lvl3pPr>
            <a:lvl4pPr marL="3779992" indent="0">
              <a:buNone/>
              <a:defRPr sz="2756"/>
            </a:lvl4pPr>
            <a:lvl5pPr marL="5039990" indent="0">
              <a:buNone/>
              <a:defRPr sz="2756"/>
            </a:lvl5pPr>
            <a:lvl6pPr marL="6299987" indent="0">
              <a:buNone/>
              <a:defRPr sz="2756"/>
            </a:lvl6pPr>
            <a:lvl7pPr marL="7559985" indent="0">
              <a:buNone/>
              <a:defRPr sz="2756"/>
            </a:lvl7pPr>
            <a:lvl8pPr marL="8819982" indent="0">
              <a:buNone/>
              <a:defRPr sz="2756"/>
            </a:lvl8pPr>
            <a:lvl9pPr marL="10079980" indent="0">
              <a:buNone/>
              <a:defRPr sz="2756"/>
            </a:lvl9pPr>
          </a:lstStyle>
          <a:p>
            <a:pPr lvl="0"/>
            <a:r>
              <a:rPr lang="it-IT"/>
              <a:t>Fare clic per modificare gli stili del testo dello schema</a:t>
            </a:r>
          </a:p>
        </p:txBody>
      </p:sp>
      <p:sp>
        <p:nvSpPr>
          <p:cNvPr id="5" name="Date Placeholder 4"/>
          <p:cNvSpPr>
            <a:spLocks noGrp="1"/>
          </p:cNvSpPr>
          <p:nvPr>
            <p:ph type="dt" sz="half" idx="10"/>
          </p:nvPr>
        </p:nvSpPr>
        <p:spPr/>
        <p:txBody>
          <a:bodyPr/>
          <a:lstStyle/>
          <a:p>
            <a:fld id="{CDD1B084-6341-49B2-8D2D-731AAB034058}" type="datetimeFigureOut">
              <a:rPr lang="it-IT" smtClean="0"/>
              <a:t>12/04/24</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B92C0025-B907-4AEA-AC82-8906FE1ECBAF}" type="slidenum">
              <a:rPr lang="it-IT" smtClean="0"/>
              <a:t>‹N›</a:t>
            </a:fld>
            <a:endParaRPr lang="it-IT"/>
          </a:p>
        </p:txBody>
      </p:sp>
    </p:spTree>
    <p:extLst>
      <p:ext uri="{BB962C8B-B14F-4D97-AF65-F5344CB8AC3E}">
        <p14:creationId xmlns:p14="http://schemas.microsoft.com/office/powerpoint/2010/main" val="327723608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1735780" y="2159952"/>
            <a:ext cx="8127648" cy="7559834"/>
          </a:xfrm>
        </p:spPr>
        <p:txBody>
          <a:bodyPr anchor="b"/>
          <a:lstStyle>
            <a:lvl1pPr>
              <a:defRPr sz="8819"/>
            </a:lvl1pPr>
          </a:lstStyle>
          <a:p>
            <a:r>
              <a:rPr lang="it-IT"/>
              <a:t>Fare clic per modificare lo stile del titolo dello schema</a:t>
            </a:r>
            <a:endParaRPr lang="en-US" dirty="0"/>
          </a:p>
        </p:txBody>
      </p:sp>
      <p:sp>
        <p:nvSpPr>
          <p:cNvPr id="3" name="Picture Placeholder 2"/>
          <p:cNvSpPr>
            <a:spLocks noGrp="1" noChangeAspect="1"/>
          </p:cNvSpPr>
          <p:nvPr>
            <p:ph type="pic" idx="1"/>
          </p:nvPr>
        </p:nvSpPr>
        <p:spPr>
          <a:xfrm>
            <a:off x="10713272" y="4664905"/>
            <a:ext cx="12757487" cy="23024494"/>
          </a:xfrm>
        </p:spPr>
        <p:txBody>
          <a:bodyPr anchor="t"/>
          <a:lstStyle>
            <a:lvl1pPr marL="0" indent="0">
              <a:buNone/>
              <a:defRPr sz="8819"/>
            </a:lvl1pPr>
            <a:lvl2pPr marL="1259997" indent="0">
              <a:buNone/>
              <a:defRPr sz="7717"/>
            </a:lvl2pPr>
            <a:lvl3pPr marL="2519995" indent="0">
              <a:buNone/>
              <a:defRPr sz="6614"/>
            </a:lvl3pPr>
            <a:lvl4pPr marL="3779992" indent="0">
              <a:buNone/>
              <a:defRPr sz="5512"/>
            </a:lvl4pPr>
            <a:lvl5pPr marL="5039990" indent="0">
              <a:buNone/>
              <a:defRPr sz="5512"/>
            </a:lvl5pPr>
            <a:lvl6pPr marL="6299987" indent="0">
              <a:buNone/>
              <a:defRPr sz="5512"/>
            </a:lvl6pPr>
            <a:lvl7pPr marL="7559985" indent="0">
              <a:buNone/>
              <a:defRPr sz="5512"/>
            </a:lvl7pPr>
            <a:lvl8pPr marL="8819982" indent="0">
              <a:buNone/>
              <a:defRPr sz="5512"/>
            </a:lvl8pPr>
            <a:lvl9pPr marL="10079980" indent="0">
              <a:buNone/>
              <a:defRPr sz="5512"/>
            </a:lvl9pPr>
          </a:lstStyle>
          <a:p>
            <a:r>
              <a:rPr lang="it-IT"/>
              <a:t>Fare clic sull'icona per inserire un'immagine</a:t>
            </a:r>
            <a:endParaRPr lang="en-US" dirty="0"/>
          </a:p>
        </p:txBody>
      </p:sp>
      <p:sp>
        <p:nvSpPr>
          <p:cNvPr id="4" name="Text Placeholder 3"/>
          <p:cNvSpPr>
            <a:spLocks noGrp="1"/>
          </p:cNvSpPr>
          <p:nvPr>
            <p:ph type="body" sz="half" idx="2"/>
          </p:nvPr>
        </p:nvSpPr>
        <p:spPr>
          <a:xfrm>
            <a:off x="1735780" y="9719786"/>
            <a:ext cx="8127648" cy="18007107"/>
          </a:xfrm>
        </p:spPr>
        <p:txBody>
          <a:bodyPr/>
          <a:lstStyle>
            <a:lvl1pPr marL="0" indent="0">
              <a:buNone/>
              <a:defRPr sz="4409"/>
            </a:lvl1pPr>
            <a:lvl2pPr marL="1259997" indent="0">
              <a:buNone/>
              <a:defRPr sz="3858"/>
            </a:lvl2pPr>
            <a:lvl3pPr marL="2519995" indent="0">
              <a:buNone/>
              <a:defRPr sz="3307"/>
            </a:lvl3pPr>
            <a:lvl4pPr marL="3779992" indent="0">
              <a:buNone/>
              <a:defRPr sz="2756"/>
            </a:lvl4pPr>
            <a:lvl5pPr marL="5039990" indent="0">
              <a:buNone/>
              <a:defRPr sz="2756"/>
            </a:lvl5pPr>
            <a:lvl6pPr marL="6299987" indent="0">
              <a:buNone/>
              <a:defRPr sz="2756"/>
            </a:lvl6pPr>
            <a:lvl7pPr marL="7559985" indent="0">
              <a:buNone/>
              <a:defRPr sz="2756"/>
            </a:lvl7pPr>
            <a:lvl8pPr marL="8819982" indent="0">
              <a:buNone/>
              <a:defRPr sz="2756"/>
            </a:lvl8pPr>
            <a:lvl9pPr marL="10079980" indent="0">
              <a:buNone/>
              <a:defRPr sz="2756"/>
            </a:lvl9pPr>
          </a:lstStyle>
          <a:p>
            <a:pPr lvl="0"/>
            <a:r>
              <a:rPr lang="it-IT"/>
              <a:t>Fare clic per modificare gli stili del testo dello schema</a:t>
            </a:r>
          </a:p>
        </p:txBody>
      </p:sp>
      <p:sp>
        <p:nvSpPr>
          <p:cNvPr id="5" name="Date Placeholder 4"/>
          <p:cNvSpPr>
            <a:spLocks noGrp="1"/>
          </p:cNvSpPr>
          <p:nvPr>
            <p:ph type="dt" sz="half" idx="10"/>
          </p:nvPr>
        </p:nvSpPr>
        <p:spPr/>
        <p:txBody>
          <a:bodyPr/>
          <a:lstStyle/>
          <a:p>
            <a:fld id="{CDD1B084-6341-49B2-8D2D-731AAB034058}" type="datetimeFigureOut">
              <a:rPr lang="it-IT" smtClean="0"/>
              <a:t>12/04/24</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B92C0025-B907-4AEA-AC82-8906FE1ECBAF}" type="slidenum">
              <a:rPr lang="it-IT" smtClean="0"/>
              <a:t>‹N›</a:t>
            </a:fld>
            <a:endParaRPr lang="it-IT"/>
          </a:p>
        </p:txBody>
      </p:sp>
    </p:spTree>
    <p:extLst>
      <p:ext uri="{BB962C8B-B14F-4D97-AF65-F5344CB8AC3E}">
        <p14:creationId xmlns:p14="http://schemas.microsoft.com/office/powerpoint/2010/main" val="416545740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Vertical Text Placeholder 2"/>
          <p:cNvSpPr>
            <a:spLocks noGrp="1"/>
          </p:cNvSpPr>
          <p:nvPr>
            <p:ph type="body" orient="vert" idx="1"/>
          </p:nvPr>
        </p:nvSpPr>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CDD1B084-6341-49B2-8D2D-731AAB034058}" type="datetimeFigureOut">
              <a:rPr lang="it-IT" smtClean="0"/>
              <a:t>12/04/24</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B92C0025-B907-4AEA-AC82-8906FE1ECBAF}" type="slidenum">
              <a:rPr lang="it-IT" smtClean="0"/>
              <a:t>‹N›</a:t>
            </a:fld>
            <a:endParaRPr lang="it-IT"/>
          </a:p>
        </p:txBody>
      </p:sp>
    </p:spTree>
    <p:extLst>
      <p:ext uri="{BB962C8B-B14F-4D97-AF65-F5344CB8AC3E}">
        <p14:creationId xmlns:p14="http://schemas.microsoft.com/office/powerpoint/2010/main" val="292587787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18033733" y="1724962"/>
            <a:ext cx="5433745" cy="27456899"/>
          </a:xfrm>
        </p:spPr>
        <p:txBody>
          <a:bodyPr vert="eaVert"/>
          <a:lstStyle/>
          <a:p>
            <a:r>
              <a:rPr lang="it-IT"/>
              <a:t>Fare clic per modificare lo stile del titolo dello schema</a:t>
            </a:r>
            <a:endParaRPr lang="en-US" dirty="0"/>
          </a:p>
        </p:txBody>
      </p:sp>
      <p:sp>
        <p:nvSpPr>
          <p:cNvPr id="3" name="Vertical Text Placeholder 2"/>
          <p:cNvSpPr>
            <a:spLocks noGrp="1"/>
          </p:cNvSpPr>
          <p:nvPr>
            <p:ph type="body" orient="vert" idx="1"/>
          </p:nvPr>
        </p:nvSpPr>
        <p:spPr>
          <a:xfrm>
            <a:off x="1732500" y="1724962"/>
            <a:ext cx="15986234" cy="27456899"/>
          </a:xfrm>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CDD1B084-6341-49B2-8D2D-731AAB034058}" type="datetimeFigureOut">
              <a:rPr lang="it-IT" smtClean="0"/>
              <a:t>12/04/24</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B92C0025-B907-4AEA-AC82-8906FE1ECBAF}" type="slidenum">
              <a:rPr lang="it-IT" smtClean="0"/>
              <a:t>‹N›</a:t>
            </a:fld>
            <a:endParaRPr lang="it-IT"/>
          </a:p>
        </p:txBody>
      </p:sp>
    </p:spTree>
    <p:extLst>
      <p:ext uri="{BB962C8B-B14F-4D97-AF65-F5344CB8AC3E}">
        <p14:creationId xmlns:p14="http://schemas.microsoft.com/office/powerpoint/2010/main" val="273129015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732499" y="1724969"/>
            <a:ext cx="21734978" cy="6262365"/>
          </a:xfrm>
          <a:prstGeom prst="rect">
            <a:avLst/>
          </a:prstGeom>
        </p:spPr>
        <p:txBody>
          <a:bodyPr vert="horz" lIns="91440" tIns="45720" rIns="91440" bIns="45720" rtlCol="0" anchor="ctr">
            <a:normAutofit/>
          </a:bodyPr>
          <a:lstStyle/>
          <a:p>
            <a:r>
              <a:rPr lang="it-IT"/>
              <a:t>Fare clic per modificare lo stile del titolo dello schema</a:t>
            </a:r>
            <a:endParaRPr lang="en-US" dirty="0"/>
          </a:p>
        </p:txBody>
      </p:sp>
      <p:sp>
        <p:nvSpPr>
          <p:cNvPr id="3" name="Text Placeholder 2"/>
          <p:cNvSpPr>
            <a:spLocks noGrp="1"/>
          </p:cNvSpPr>
          <p:nvPr>
            <p:ph type="body" idx="1"/>
          </p:nvPr>
        </p:nvSpPr>
        <p:spPr>
          <a:xfrm>
            <a:off x="1732499" y="8624810"/>
            <a:ext cx="21734978" cy="20557051"/>
          </a:xfrm>
          <a:prstGeom prst="rect">
            <a:avLst/>
          </a:prstGeom>
        </p:spPr>
        <p:txBody>
          <a:bodyPr vert="horz" lIns="91440" tIns="45720" rIns="91440" bIns="45720" rtlCol="0">
            <a:normAutofit/>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2"/>
          </p:nvPr>
        </p:nvSpPr>
        <p:spPr>
          <a:xfrm>
            <a:off x="1732498" y="30029347"/>
            <a:ext cx="5669994" cy="1724962"/>
          </a:xfrm>
          <a:prstGeom prst="rect">
            <a:avLst/>
          </a:prstGeom>
        </p:spPr>
        <p:txBody>
          <a:bodyPr vert="horz" lIns="91440" tIns="45720" rIns="91440" bIns="45720" rtlCol="0" anchor="ctr"/>
          <a:lstStyle>
            <a:lvl1pPr algn="l">
              <a:defRPr sz="3307">
                <a:solidFill>
                  <a:schemeClr val="tx1">
                    <a:tint val="75000"/>
                  </a:schemeClr>
                </a:solidFill>
              </a:defRPr>
            </a:lvl1pPr>
          </a:lstStyle>
          <a:p>
            <a:fld id="{CDD1B084-6341-49B2-8D2D-731AAB034058}" type="datetimeFigureOut">
              <a:rPr lang="it-IT" smtClean="0"/>
              <a:t>12/04/24</a:t>
            </a:fld>
            <a:endParaRPr lang="it-IT"/>
          </a:p>
        </p:txBody>
      </p:sp>
      <p:sp>
        <p:nvSpPr>
          <p:cNvPr id="5" name="Footer Placeholder 4"/>
          <p:cNvSpPr>
            <a:spLocks noGrp="1"/>
          </p:cNvSpPr>
          <p:nvPr>
            <p:ph type="ftr" sz="quarter" idx="3"/>
          </p:nvPr>
        </p:nvSpPr>
        <p:spPr>
          <a:xfrm>
            <a:off x="8347492" y="30029347"/>
            <a:ext cx="8504992" cy="1724962"/>
          </a:xfrm>
          <a:prstGeom prst="rect">
            <a:avLst/>
          </a:prstGeom>
        </p:spPr>
        <p:txBody>
          <a:bodyPr vert="horz" lIns="91440" tIns="45720" rIns="91440" bIns="45720" rtlCol="0" anchor="ctr"/>
          <a:lstStyle>
            <a:lvl1pPr algn="ctr">
              <a:defRPr sz="3307">
                <a:solidFill>
                  <a:schemeClr val="tx1">
                    <a:tint val="75000"/>
                  </a:schemeClr>
                </a:solidFill>
              </a:defRPr>
            </a:lvl1pPr>
          </a:lstStyle>
          <a:p>
            <a:endParaRPr lang="it-IT"/>
          </a:p>
        </p:txBody>
      </p:sp>
      <p:sp>
        <p:nvSpPr>
          <p:cNvPr id="6" name="Slide Number Placeholder 5"/>
          <p:cNvSpPr>
            <a:spLocks noGrp="1"/>
          </p:cNvSpPr>
          <p:nvPr>
            <p:ph type="sldNum" sz="quarter" idx="4"/>
          </p:nvPr>
        </p:nvSpPr>
        <p:spPr>
          <a:xfrm>
            <a:off x="17797483" y="30029347"/>
            <a:ext cx="5669994" cy="1724962"/>
          </a:xfrm>
          <a:prstGeom prst="rect">
            <a:avLst/>
          </a:prstGeom>
        </p:spPr>
        <p:txBody>
          <a:bodyPr vert="horz" lIns="91440" tIns="45720" rIns="91440" bIns="45720" rtlCol="0" anchor="ctr"/>
          <a:lstStyle>
            <a:lvl1pPr algn="r">
              <a:defRPr sz="3307">
                <a:solidFill>
                  <a:schemeClr val="tx1">
                    <a:tint val="75000"/>
                  </a:schemeClr>
                </a:solidFill>
              </a:defRPr>
            </a:lvl1pPr>
          </a:lstStyle>
          <a:p>
            <a:fld id="{B92C0025-B907-4AEA-AC82-8906FE1ECBAF}" type="slidenum">
              <a:rPr lang="it-IT" smtClean="0"/>
              <a:t>‹N›</a:t>
            </a:fld>
            <a:endParaRPr lang="it-IT"/>
          </a:p>
        </p:txBody>
      </p:sp>
    </p:spTree>
    <p:extLst>
      <p:ext uri="{BB962C8B-B14F-4D97-AF65-F5344CB8AC3E}">
        <p14:creationId xmlns:p14="http://schemas.microsoft.com/office/powerpoint/2010/main" val="3204980578"/>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2519995" rtl="0" eaLnBrk="1" latinLnBrk="0" hangingPunct="1">
        <a:lnSpc>
          <a:spcPct val="90000"/>
        </a:lnSpc>
        <a:spcBef>
          <a:spcPct val="0"/>
        </a:spcBef>
        <a:buNone/>
        <a:defRPr sz="12126" kern="1200">
          <a:solidFill>
            <a:schemeClr val="tx1"/>
          </a:solidFill>
          <a:latin typeface="+mj-lt"/>
          <a:ea typeface="+mj-ea"/>
          <a:cs typeface="+mj-cs"/>
        </a:defRPr>
      </a:lvl1pPr>
    </p:titleStyle>
    <p:bodyStyle>
      <a:lvl1pPr marL="629999" indent="-629999" algn="l" defTabSz="2519995" rtl="0" eaLnBrk="1" latinLnBrk="0" hangingPunct="1">
        <a:lnSpc>
          <a:spcPct val="90000"/>
        </a:lnSpc>
        <a:spcBef>
          <a:spcPts val="2756"/>
        </a:spcBef>
        <a:buFont typeface="Arial" panose="020B0604020202020204" pitchFamily="34" charset="0"/>
        <a:buChar char="•"/>
        <a:defRPr sz="7717" kern="1200">
          <a:solidFill>
            <a:schemeClr val="tx1"/>
          </a:solidFill>
          <a:latin typeface="+mn-lt"/>
          <a:ea typeface="+mn-ea"/>
          <a:cs typeface="+mn-cs"/>
        </a:defRPr>
      </a:lvl1pPr>
      <a:lvl2pPr marL="1889996" indent="-629999" algn="l" defTabSz="2519995" rtl="0" eaLnBrk="1" latinLnBrk="0" hangingPunct="1">
        <a:lnSpc>
          <a:spcPct val="90000"/>
        </a:lnSpc>
        <a:spcBef>
          <a:spcPts val="1378"/>
        </a:spcBef>
        <a:buFont typeface="Arial" panose="020B0604020202020204" pitchFamily="34" charset="0"/>
        <a:buChar char="•"/>
        <a:defRPr sz="6614" kern="1200">
          <a:solidFill>
            <a:schemeClr val="tx1"/>
          </a:solidFill>
          <a:latin typeface="+mn-lt"/>
          <a:ea typeface="+mn-ea"/>
          <a:cs typeface="+mn-cs"/>
        </a:defRPr>
      </a:lvl2pPr>
      <a:lvl3pPr marL="3149994" indent="-629999" algn="l" defTabSz="2519995" rtl="0" eaLnBrk="1" latinLnBrk="0" hangingPunct="1">
        <a:lnSpc>
          <a:spcPct val="90000"/>
        </a:lnSpc>
        <a:spcBef>
          <a:spcPts val="1378"/>
        </a:spcBef>
        <a:buFont typeface="Arial" panose="020B0604020202020204" pitchFamily="34" charset="0"/>
        <a:buChar char="•"/>
        <a:defRPr sz="5512" kern="1200">
          <a:solidFill>
            <a:schemeClr val="tx1"/>
          </a:solidFill>
          <a:latin typeface="+mn-lt"/>
          <a:ea typeface="+mn-ea"/>
          <a:cs typeface="+mn-cs"/>
        </a:defRPr>
      </a:lvl3pPr>
      <a:lvl4pPr marL="4409991" indent="-629999" algn="l" defTabSz="2519995" rtl="0" eaLnBrk="1" latinLnBrk="0" hangingPunct="1">
        <a:lnSpc>
          <a:spcPct val="90000"/>
        </a:lnSpc>
        <a:spcBef>
          <a:spcPts val="1378"/>
        </a:spcBef>
        <a:buFont typeface="Arial" panose="020B0604020202020204" pitchFamily="34" charset="0"/>
        <a:buChar char="•"/>
        <a:defRPr sz="4961" kern="1200">
          <a:solidFill>
            <a:schemeClr val="tx1"/>
          </a:solidFill>
          <a:latin typeface="+mn-lt"/>
          <a:ea typeface="+mn-ea"/>
          <a:cs typeface="+mn-cs"/>
        </a:defRPr>
      </a:lvl4pPr>
      <a:lvl5pPr marL="5669989" indent="-629999" algn="l" defTabSz="2519995" rtl="0" eaLnBrk="1" latinLnBrk="0" hangingPunct="1">
        <a:lnSpc>
          <a:spcPct val="90000"/>
        </a:lnSpc>
        <a:spcBef>
          <a:spcPts val="1378"/>
        </a:spcBef>
        <a:buFont typeface="Arial" panose="020B0604020202020204" pitchFamily="34" charset="0"/>
        <a:buChar char="•"/>
        <a:defRPr sz="4961" kern="1200">
          <a:solidFill>
            <a:schemeClr val="tx1"/>
          </a:solidFill>
          <a:latin typeface="+mn-lt"/>
          <a:ea typeface="+mn-ea"/>
          <a:cs typeface="+mn-cs"/>
        </a:defRPr>
      </a:lvl5pPr>
      <a:lvl6pPr marL="6929986" indent="-629999" algn="l" defTabSz="2519995" rtl="0" eaLnBrk="1" latinLnBrk="0" hangingPunct="1">
        <a:lnSpc>
          <a:spcPct val="90000"/>
        </a:lnSpc>
        <a:spcBef>
          <a:spcPts val="1378"/>
        </a:spcBef>
        <a:buFont typeface="Arial" panose="020B0604020202020204" pitchFamily="34" charset="0"/>
        <a:buChar char="•"/>
        <a:defRPr sz="4961" kern="1200">
          <a:solidFill>
            <a:schemeClr val="tx1"/>
          </a:solidFill>
          <a:latin typeface="+mn-lt"/>
          <a:ea typeface="+mn-ea"/>
          <a:cs typeface="+mn-cs"/>
        </a:defRPr>
      </a:lvl6pPr>
      <a:lvl7pPr marL="8189984" indent="-629999" algn="l" defTabSz="2519995" rtl="0" eaLnBrk="1" latinLnBrk="0" hangingPunct="1">
        <a:lnSpc>
          <a:spcPct val="90000"/>
        </a:lnSpc>
        <a:spcBef>
          <a:spcPts val="1378"/>
        </a:spcBef>
        <a:buFont typeface="Arial" panose="020B0604020202020204" pitchFamily="34" charset="0"/>
        <a:buChar char="•"/>
        <a:defRPr sz="4961" kern="1200">
          <a:solidFill>
            <a:schemeClr val="tx1"/>
          </a:solidFill>
          <a:latin typeface="+mn-lt"/>
          <a:ea typeface="+mn-ea"/>
          <a:cs typeface="+mn-cs"/>
        </a:defRPr>
      </a:lvl7pPr>
      <a:lvl8pPr marL="9449981" indent="-629999" algn="l" defTabSz="2519995" rtl="0" eaLnBrk="1" latinLnBrk="0" hangingPunct="1">
        <a:lnSpc>
          <a:spcPct val="90000"/>
        </a:lnSpc>
        <a:spcBef>
          <a:spcPts val="1378"/>
        </a:spcBef>
        <a:buFont typeface="Arial" panose="020B0604020202020204" pitchFamily="34" charset="0"/>
        <a:buChar char="•"/>
        <a:defRPr sz="4961" kern="1200">
          <a:solidFill>
            <a:schemeClr val="tx1"/>
          </a:solidFill>
          <a:latin typeface="+mn-lt"/>
          <a:ea typeface="+mn-ea"/>
          <a:cs typeface="+mn-cs"/>
        </a:defRPr>
      </a:lvl8pPr>
      <a:lvl9pPr marL="10709979" indent="-629999" algn="l" defTabSz="2519995" rtl="0" eaLnBrk="1" latinLnBrk="0" hangingPunct="1">
        <a:lnSpc>
          <a:spcPct val="90000"/>
        </a:lnSpc>
        <a:spcBef>
          <a:spcPts val="1378"/>
        </a:spcBef>
        <a:buFont typeface="Arial" panose="020B0604020202020204" pitchFamily="34" charset="0"/>
        <a:buChar char="•"/>
        <a:defRPr sz="4961" kern="1200">
          <a:solidFill>
            <a:schemeClr val="tx1"/>
          </a:solidFill>
          <a:latin typeface="+mn-lt"/>
          <a:ea typeface="+mn-ea"/>
          <a:cs typeface="+mn-cs"/>
        </a:defRPr>
      </a:lvl9pPr>
    </p:bodyStyle>
    <p:otherStyle>
      <a:defPPr>
        <a:defRPr lang="en-US"/>
      </a:defPPr>
      <a:lvl1pPr marL="0" algn="l" defTabSz="2519995" rtl="0" eaLnBrk="1" latinLnBrk="0" hangingPunct="1">
        <a:defRPr sz="4961" kern="1200">
          <a:solidFill>
            <a:schemeClr val="tx1"/>
          </a:solidFill>
          <a:latin typeface="+mn-lt"/>
          <a:ea typeface="+mn-ea"/>
          <a:cs typeface="+mn-cs"/>
        </a:defRPr>
      </a:lvl1pPr>
      <a:lvl2pPr marL="1259997" algn="l" defTabSz="2519995" rtl="0" eaLnBrk="1" latinLnBrk="0" hangingPunct="1">
        <a:defRPr sz="4961" kern="1200">
          <a:solidFill>
            <a:schemeClr val="tx1"/>
          </a:solidFill>
          <a:latin typeface="+mn-lt"/>
          <a:ea typeface="+mn-ea"/>
          <a:cs typeface="+mn-cs"/>
        </a:defRPr>
      </a:lvl2pPr>
      <a:lvl3pPr marL="2519995" algn="l" defTabSz="2519995" rtl="0" eaLnBrk="1" latinLnBrk="0" hangingPunct="1">
        <a:defRPr sz="4961" kern="1200">
          <a:solidFill>
            <a:schemeClr val="tx1"/>
          </a:solidFill>
          <a:latin typeface="+mn-lt"/>
          <a:ea typeface="+mn-ea"/>
          <a:cs typeface="+mn-cs"/>
        </a:defRPr>
      </a:lvl3pPr>
      <a:lvl4pPr marL="3779992" algn="l" defTabSz="2519995" rtl="0" eaLnBrk="1" latinLnBrk="0" hangingPunct="1">
        <a:defRPr sz="4961" kern="1200">
          <a:solidFill>
            <a:schemeClr val="tx1"/>
          </a:solidFill>
          <a:latin typeface="+mn-lt"/>
          <a:ea typeface="+mn-ea"/>
          <a:cs typeface="+mn-cs"/>
        </a:defRPr>
      </a:lvl4pPr>
      <a:lvl5pPr marL="5039990" algn="l" defTabSz="2519995" rtl="0" eaLnBrk="1" latinLnBrk="0" hangingPunct="1">
        <a:defRPr sz="4961" kern="1200">
          <a:solidFill>
            <a:schemeClr val="tx1"/>
          </a:solidFill>
          <a:latin typeface="+mn-lt"/>
          <a:ea typeface="+mn-ea"/>
          <a:cs typeface="+mn-cs"/>
        </a:defRPr>
      </a:lvl5pPr>
      <a:lvl6pPr marL="6299987" algn="l" defTabSz="2519995" rtl="0" eaLnBrk="1" latinLnBrk="0" hangingPunct="1">
        <a:defRPr sz="4961" kern="1200">
          <a:solidFill>
            <a:schemeClr val="tx1"/>
          </a:solidFill>
          <a:latin typeface="+mn-lt"/>
          <a:ea typeface="+mn-ea"/>
          <a:cs typeface="+mn-cs"/>
        </a:defRPr>
      </a:lvl6pPr>
      <a:lvl7pPr marL="7559985" algn="l" defTabSz="2519995" rtl="0" eaLnBrk="1" latinLnBrk="0" hangingPunct="1">
        <a:defRPr sz="4961" kern="1200">
          <a:solidFill>
            <a:schemeClr val="tx1"/>
          </a:solidFill>
          <a:latin typeface="+mn-lt"/>
          <a:ea typeface="+mn-ea"/>
          <a:cs typeface="+mn-cs"/>
        </a:defRPr>
      </a:lvl7pPr>
      <a:lvl8pPr marL="8819982" algn="l" defTabSz="2519995" rtl="0" eaLnBrk="1" latinLnBrk="0" hangingPunct="1">
        <a:defRPr sz="4961" kern="1200">
          <a:solidFill>
            <a:schemeClr val="tx1"/>
          </a:solidFill>
          <a:latin typeface="+mn-lt"/>
          <a:ea typeface="+mn-ea"/>
          <a:cs typeface="+mn-cs"/>
        </a:defRPr>
      </a:lvl8pPr>
      <a:lvl9pPr marL="10079980" algn="l" defTabSz="2519995" rtl="0" eaLnBrk="1" latinLnBrk="0" hangingPunct="1">
        <a:defRPr sz="4961"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3" name="CasellaDiTesto 22">
            <a:extLst>
              <a:ext uri="{FF2B5EF4-FFF2-40B4-BE49-F238E27FC236}">
                <a16:creationId xmlns:a16="http://schemas.microsoft.com/office/drawing/2014/main" id="{0B483CA7-7A98-05CB-4712-E124C67A1505}"/>
              </a:ext>
            </a:extLst>
          </p:cNvPr>
          <p:cNvSpPr txBox="1"/>
          <p:nvPr/>
        </p:nvSpPr>
        <p:spPr>
          <a:xfrm>
            <a:off x="6692258" y="3867440"/>
            <a:ext cx="15755003" cy="830997"/>
          </a:xfrm>
          <a:prstGeom prst="rect">
            <a:avLst/>
          </a:prstGeom>
          <a:noFill/>
        </p:spPr>
        <p:txBody>
          <a:bodyPr wrap="square" rtlCol="0">
            <a:spAutoFit/>
          </a:bodyPr>
          <a:lstStyle/>
          <a:p>
            <a:pPr algn="ctr"/>
            <a:r>
              <a:rPr lang="it-IT" sz="2400" dirty="0">
                <a:latin typeface="Arial" panose="020B0604020202020204" pitchFamily="34" charset="0"/>
                <a:cs typeface="Arial" panose="020B0604020202020204" pitchFamily="34" charset="0"/>
              </a:rPr>
              <a:t>For </a:t>
            </a:r>
            <a:r>
              <a:rPr lang="it-IT" sz="2400" dirty="0" err="1">
                <a:latin typeface="Arial" panose="020B0604020202020204" pitchFamily="34" charset="0"/>
                <a:cs typeface="Arial" panose="020B0604020202020204" pitchFamily="34" charset="0"/>
              </a:rPr>
              <a:t>further</a:t>
            </a:r>
            <a:r>
              <a:rPr lang="it-IT" sz="2400" dirty="0">
                <a:latin typeface="Arial" panose="020B0604020202020204" pitchFamily="34" charset="0"/>
                <a:cs typeface="Arial" panose="020B0604020202020204" pitchFamily="34" charset="0"/>
              </a:rPr>
              <a:t> information on the project </a:t>
            </a:r>
            <a:r>
              <a:rPr lang="it-IT" sz="2400" dirty="0" err="1">
                <a:latin typeface="Arial" panose="020B0604020202020204" pitchFamily="34" charset="0"/>
                <a:cs typeface="Arial" panose="020B0604020202020204" pitchFamily="34" charset="0"/>
              </a:rPr>
              <a:t>please</a:t>
            </a:r>
            <a:r>
              <a:rPr lang="it-IT" sz="2400" dirty="0">
                <a:latin typeface="Arial" panose="020B0604020202020204" pitchFamily="34" charset="0"/>
                <a:cs typeface="Arial" panose="020B0604020202020204" pitchFamily="34" charset="0"/>
              </a:rPr>
              <a:t> contact</a:t>
            </a:r>
            <a:br>
              <a:rPr lang="it-IT" sz="2400" dirty="0">
                <a:latin typeface="Arial" panose="020B0604020202020204" pitchFamily="34" charset="0"/>
                <a:cs typeface="Arial" panose="020B0604020202020204" pitchFamily="34" charset="0"/>
              </a:rPr>
            </a:br>
            <a:r>
              <a:rPr lang="it-IT" sz="2400" dirty="0" err="1">
                <a:latin typeface="Arial" panose="020B0604020202020204" pitchFamily="34" charset="0"/>
                <a:cs typeface="Arial" panose="020B0604020202020204" pitchFamily="34" charset="0"/>
              </a:rPr>
              <a:t>Project’s</a:t>
            </a:r>
            <a:r>
              <a:rPr lang="it-IT" sz="2400" dirty="0">
                <a:latin typeface="Arial" panose="020B0604020202020204" pitchFamily="34" charset="0"/>
                <a:cs typeface="Arial" panose="020B0604020202020204" pitchFamily="34" charset="0"/>
              </a:rPr>
              <a:t> Website: https://bipcom.eu/</a:t>
            </a:r>
            <a:endParaRPr lang="it-IT" sz="1400" dirty="0">
              <a:latin typeface="Arial" panose="020B0604020202020204" pitchFamily="34" charset="0"/>
              <a:cs typeface="Arial" panose="020B0604020202020204" pitchFamily="34" charset="0"/>
            </a:endParaRPr>
          </a:p>
        </p:txBody>
      </p:sp>
      <p:sp>
        <p:nvSpPr>
          <p:cNvPr id="28" name="CasellaDiTesto 27">
            <a:extLst>
              <a:ext uri="{FF2B5EF4-FFF2-40B4-BE49-F238E27FC236}">
                <a16:creationId xmlns:a16="http://schemas.microsoft.com/office/drawing/2014/main" id="{49F2E113-E63B-3AB7-1F11-F39C9597CA0B}"/>
              </a:ext>
            </a:extLst>
          </p:cNvPr>
          <p:cNvSpPr txBox="1"/>
          <p:nvPr/>
        </p:nvSpPr>
        <p:spPr>
          <a:xfrm>
            <a:off x="671763" y="5369979"/>
            <a:ext cx="24308098" cy="1804749"/>
          </a:xfrm>
          <a:prstGeom prst="roundRect">
            <a:avLst/>
          </a:prstGeom>
          <a:solidFill>
            <a:schemeClr val="bg1"/>
          </a:solidFill>
          <a:ln>
            <a:solidFill>
              <a:srgbClr val="C00000"/>
            </a:solidFill>
          </a:ln>
        </p:spPr>
        <p:txBody>
          <a:bodyPr wrap="square" rtlCol="0">
            <a:spAutoFit/>
          </a:bodyPr>
          <a:lstStyle/>
          <a:p>
            <a:pPr algn="ctr"/>
            <a:r>
              <a:rPr lang="it-IT" sz="2000" b="1" dirty="0">
                <a:latin typeface="Arial" panose="020B0604020202020204" pitchFamily="34" charset="0"/>
                <a:cs typeface="Arial" panose="020B0604020202020204" pitchFamily="34" charset="0"/>
              </a:rPr>
              <a:t>Background &amp; </a:t>
            </a:r>
            <a:r>
              <a:rPr lang="it-IT" sz="2000" b="1" dirty="0" err="1">
                <a:latin typeface="Arial" panose="020B0604020202020204" pitchFamily="34" charset="0"/>
                <a:cs typeface="Arial" panose="020B0604020202020204" pitchFamily="34" charset="0"/>
              </a:rPr>
              <a:t>Objectives</a:t>
            </a:r>
            <a:endParaRPr lang="en-US" sz="2000" dirty="0">
              <a:latin typeface="Arial" panose="020B0604020202020204" pitchFamily="34" charset="0"/>
              <a:cs typeface="Arial" panose="020B0604020202020204" pitchFamily="34" charset="0"/>
            </a:endParaRPr>
          </a:p>
          <a:p>
            <a:pPr algn="just"/>
            <a:r>
              <a:rPr lang="en-GB" sz="2000" dirty="0">
                <a:solidFill>
                  <a:srgbClr val="0F0F0F"/>
                </a:solidFill>
                <a:latin typeface="Arial" panose="020B0604020202020204" pitchFamily="34" charset="0"/>
                <a:cs typeface="Arial" panose="020B0604020202020204" pitchFamily="34" charset="0"/>
              </a:rPr>
              <a:t>In Europe the rate of women arrested for violent crimes has significantly increased in the last 40 years (1). These increases in imprisonment rates might be related to changes in women’s criminal behaviour generally, changes in the characteristics of female offending or changes in the official responses to and the policing of female offenders (2). less is known about violent mentally disordered female offenders, referred to in this paper as forensic patients: currently around 5-18% of the forensic patients in Europe are women. The study aimed to shed light on socio-demographic, clinical, criminological and treatment-related characteristics of women in forensic psychiatric care and understand how they may differ from women with SSD outside forensic settings. </a:t>
            </a:r>
            <a:endParaRPr lang="it-IT" sz="2000" dirty="0">
              <a:solidFill>
                <a:srgbClr val="0F0F0F"/>
              </a:solidFill>
              <a:latin typeface="Arial" panose="020B0604020202020204" pitchFamily="34" charset="0"/>
              <a:cs typeface="Arial" panose="020B0604020202020204" pitchFamily="34" charset="0"/>
            </a:endParaRPr>
          </a:p>
        </p:txBody>
      </p:sp>
      <p:sp>
        <p:nvSpPr>
          <p:cNvPr id="31" name="CasellaDiTesto 30">
            <a:extLst>
              <a:ext uri="{FF2B5EF4-FFF2-40B4-BE49-F238E27FC236}">
                <a16:creationId xmlns:a16="http://schemas.microsoft.com/office/drawing/2014/main" id="{B527E53F-B764-85E9-4A68-955F55FF66E7}"/>
              </a:ext>
            </a:extLst>
          </p:cNvPr>
          <p:cNvSpPr txBox="1"/>
          <p:nvPr/>
        </p:nvSpPr>
        <p:spPr>
          <a:xfrm>
            <a:off x="687418" y="7400133"/>
            <a:ext cx="12009679" cy="3166824"/>
          </a:xfrm>
          <a:prstGeom prst="roundRect">
            <a:avLst/>
          </a:prstGeom>
          <a:solidFill>
            <a:schemeClr val="bg1"/>
          </a:solidFill>
          <a:ln>
            <a:solidFill>
              <a:schemeClr val="accent6"/>
            </a:solidFill>
          </a:ln>
        </p:spPr>
        <p:txBody>
          <a:bodyPr wrap="square" rtlCol="0">
            <a:spAutoFit/>
          </a:bodyPr>
          <a:lstStyle/>
          <a:p>
            <a:pPr algn="ctr"/>
            <a:r>
              <a:rPr lang="it-IT" sz="2000" b="1" dirty="0">
                <a:latin typeface="Arial" panose="020B0604020202020204" pitchFamily="34" charset="0"/>
                <a:cs typeface="Arial" panose="020B0604020202020204" pitchFamily="34" charset="0"/>
              </a:rPr>
              <a:t>Study Design</a:t>
            </a:r>
          </a:p>
          <a:p>
            <a:pPr algn="just"/>
            <a:r>
              <a:rPr lang="en-US" sz="2000" dirty="0">
                <a:solidFill>
                  <a:srgbClr val="0F0F0F"/>
                </a:solidFill>
                <a:latin typeface="Arial" panose="020B0604020202020204" pitchFamily="34" charset="0"/>
                <a:cs typeface="Arial" panose="020B0604020202020204" pitchFamily="34" charset="0"/>
              </a:rPr>
              <a:t>The study was part of a larger European project that compared 221 violent cases of either sex with SSD with 177 age, sex, and diagnosis matched non-violent controls. </a:t>
            </a:r>
            <a:r>
              <a:rPr lang="en-GB" sz="2000" dirty="0">
                <a:solidFill>
                  <a:srgbClr val="0F0F0F"/>
                </a:solidFill>
                <a:latin typeface="Arial" panose="020B0604020202020204" pitchFamily="34" charset="0"/>
                <a:cs typeface="Arial" panose="020B0604020202020204" pitchFamily="34" charset="0"/>
              </a:rPr>
              <a:t>In the present study we compared women with a primary diagnosis of an SSD and a history of significant interpersonal violence with a sample of matched women diagnosed with SSD who had never exhibited violent behaviour. Female offenders were recruited from multiple forensic institutions in each country; “controls” were recruited from general psychiatric services. Significant interpersonal violence was defined as having committed a homicide, attempted homicide or other assault that caused serious physical injury to another person.</a:t>
            </a:r>
            <a:endParaRPr lang="it-IT" sz="2000" dirty="0">
              <a:solidFill>
                <a:srgbClr val="0F0F0F"/>
              </a:solidFill>
              <a:latin typeface="Arial" panose="020B0604020202020204" pitchFamily="34" charset="0"/>
              <a:cs typeface="Arial" panose="020B0604020202020204" pitchFamily="34" charset="0"/>
            </a:endParaRPr>
          </a:p>
        </p:txBody>
      </p:sp>
      <p:sp>
        <p:nvSpPr>
          <p:cNvPr id="25" name="CasellaDiTesto 24">
            <a:extLst>
              <a:ext uri="{FF2B5EF4-FFF2-40B4-BE49-F238E27FC236}">
                <a16:creationId xmlns:a16="http://schemas.microsoft.com/office/drawing/2014/main" id="{6839B16C-5E5C-1ED6-3487-836F36F95D10}"/>
              </a:ext>
            </a:extLst>
          </p:cNvPr>
          <p:cNvSpPr txBox="1"/>
          <p:nvPr/>
        </p:nvSpPr>
        <p:spPr>
          <a:xfrm>
            <a:off x="12970181" y="7358292"/>
            <a:ext cx="12009679" cy="4188381"/>
          </a:xfrm>
          <a:prstGeom prst="roundRect">
            <a:avLst/>
          </a:prstGeom>
          <a:solidFill>
            <a:schemeClr val="bg1"/>
          </a:solidFill>
          <a:ln>
            <a:solidFill>
              <a:schemeClr val="accent4">
                <a:lumMod val="75000"/>
              </a:schemeClr>
            </a:solidFill>
          </a:ln>
        </p:spPr>
        <p:txBody>
          <a:bodyPr wrap="square" rtlCol="0">
            <a:spAutoFit/>
          </a:bodyPr>
          <a:lstStyle/>
          <a:p>
            <a:pPr algn="ctr"/>
            <a:r>
              <a:rPr lang="it-IT" sz="2000" b="1" dirty="0">
                <a:latin typeface="Arial" panose="020B0604020202020204" pitchFamily="34" charset="0"/>
                <a:cs typeface="Arial" panose="020B0604020202020204" pitchFamily="34" charset="0"/>
              </a:rPr>
              <a:t>Data </a:t>
            </a:r>
            <a:r>
              <a:rPr lang="it-IT" sz="2000" b="1" dirty="0" err="1">
                <a:latin typeface="Arial" panose="020B0604020202020204" pitchFamily="34" charset="0"/>
                <a:cs typeface="Arial" panose="020B0604020202020204" pitchFamily="34" charset="0"/>
              </a:rPr>
              <a:t>Analyses</a:t>
            </a:r>
            <a:endParaRPr lang="en-US" sz="2000" b="1" dirty="0">
              <a:latin typeface="Arial" panose="020B0604020202020204" pitchFamily="34" charset="0"/>
              <a:cs typeface="Arial" panose="020B0604020202020204" pitchFamily="34" charset="0"/>
            </a:endParaRPr>
          </a:p>
          <a:p>
            <a:pPr algn="just"/>
            <a:r>
              <a:rPr lang="en-US" sz="2000" dirty="0">
                <a:solidFill>
                  <a:srgbClr val="0F0F0F"/>
                </a:solidFill>
                <a:latin typeface="Arial" panose="020B0604020202020204" pitchFamily="34" charset="0"/>
                <a:cs typeface="Arial" panose="020B0604020202020204" pitchFamily="34" charset="0"/>
              </a:rPr>
              <a:t>Frequencies and percentages for categorical variables and means and standard deviations for continuous variables were evaluated. Chi-squared or Fisher’s exact test was used according to the nature of the data to compare the categorical variables. The continuous variables’ distribution was established by histogram plots and normality tests. T-tests or the non-parametric Mann-Whitney tests were used for these variables, employing tests for independent samples. </a:t>
            </a:r>
            <a:r>
              <a:rPr lang="en-GB" sz="2000" dirty="0">
                <a:solidFill>
                  <a:srgbClr val="0F0F0F"/>
                </a:solidFill>
                <a:latin typeface="Arial" panose="020B0604020202020204" pitchFamily="34" charset="0"/>
                <a:cs typeface="Arial" panose="020B0604020202020204" pitchFamily="34" charset="0"/>
              </a:rPr>
              <a:t>Logistic regression models were constructed to quantify the association between the two groups (dichotomous dependent variable) and the variables that significantly differed between cases and controls (independent variables). Each model was adjusted for potential confounders (e.g., sex and country). Then, different multiple logistic regression models were tested to identify the best (in terms of predictive performance) factors with the highest predictive risk or protective value for violence.</a:t>
            </a:r>
            <a:r>
              <a:rPr lang="it-IT" sz="2000" dirty="0">
                <a:solidFill>
                  <a:srgbClr val="0F0F0F"/>
                </a:solidFill>
                <a:latin typeface="Arial" panose="020B0604020202020204" pitchFamily="34" charset="0"/>
                <a:cs typeface="Arial" panose="020B0604020202020204" pitchFamily="34" charset="0"/>
              </a:rPr>
              <a:t> </a:t>
            </a:r>
            <a:r>
              <a:rPr lang="en-GB" sz="2000" dirty="0">
                <a:solidFill>
                  <a:srgbClr val="0F0F0F"/>
                </a:solidFill>
                <a:latin typeface="Arial" panose="020B0604020202020204" pitchFamily="34" charset="0"/>
                <a:cs typeface="Arial" panose="020B0604020202020204" pitchFamily="34" charset="0"/>
              </a:rPr>
              <a:t>All analyses were carried out in SPSS software.</a:t>
            </a:r>
          </a:p>
        </p:txBody>
      </p:sp>
      <p:sp>
        <p:nvSpPr>
          <p:cNvPr id="34" name="CasellaDiTesto 33">
            <a:extLst>
              <a:ext uri="{FF2B5EF4-FFF2-40B4-BE49-F238E27FC236}">
                <a16:creationId xmlns:a16="http://schemas.microsoft.com/office/drawing/2014/main" id="{EBDE933A-66C5-D18E-9DBF-143DAEDD8D68}"/>
              </a:ext>
            </a:extLst>
          </p:cNvPr>
          <p:cNvSpPr txBox="1"/>
          <p:nvPr/>
        </p:nvSpPr>
        <p:spPr>
          <a:xfrm>
            <a:off x="13646309" y="24780251"/>
            <a:ext cx="10721622" cy="4869418"/>
          </a:xfrm>
          <a:prstGeom prst="roundRect">
            <a:avLst/>
          </a:prstGeom>
          <a:solidFill>
            <a:schemeClr val="bg1"/>
          </a:solidFill>
          <a:ln>
            <a:solidFill>
              <a:schemeClr val="tx2"/>
            </a:solidFill>
          </a:ln>
        </p:spPr>
        <p:txBody>
          <a:bodyPr wrap="square" rtlCol="0">
            <a:spAutoFit/>
          </a:bodyPr>
          <a:lstStyle/>
          <a:p>
            <a:pPr algn="ctr"/>
            <a:r>
              <a:rPr lang="it-IT" sz="2000" b="1" dirty="0" err="1">
                <a:latin typeface="Arial" panose="020B0604020202020204" pitchFamily="34" charset="0"/>
                <a:cs typeface="Arial" panose="020B0604020202020204" pitchFamily="34" charset="0"/>
              </a:rPr>
              <a:t>Results</a:t>
            </a:r>
            <a:r>
              <a:rPr lang="it-IT" sz="2000" b="1" dirty="0">
                <a:latin typeface="Arial" panose="020B0604020202020204" pitchFamily="34" charset="0"/>
                <a:cs typeface="Arial" panose="020B0604020202020204" pitchFamily="34" charset="0"/>
              </a:rPr>
              <a:t> and </a:t>
            </a:r>
            <a:r>
              <a:rPr lang="it-IT" sz="2000" b="1" dirty="0" err="1">
                <a:latin typeface="Arial" panose="020B0604020202020204" pitchFamily="34" charset="0"/>
                <a:cs typeface="Arial" panose="020B0604020202020204" pitchFamily="34" charset="0"/>
              </a:rPr>
              <a:t>discussion</a:t>
            </a:r>
            <a:endParaRPr lang="en-US" sz="2000" kern="0" dirty="0">
              <a:solidFill>
                <a:srgbClr val="000000"/>
              </a:solidFill>
              <a:effectLst/>
              <a:latin typeface="Arial" panose="020B0604020202020204" pitchFamily="34" charset="0"/>
              <a:ea typeface="Calibri" panose="020F0502020204030204" pitchFamily="34" charset="0"/>
              <a:cs typeface="Arial" panose="020B0604020202020204" pitchFamily="34" charset="0"/>
            </a:endParaRPr>
          </a:p>
          <a:p>
            <a:pPr algn="just"/>
            <a:r>
              <a:rPr lang="en-US" sz="2000" kern="0" dirty="0">
                <a:solidFill>
                  <a:srgbClr val="000000"/>
                </a:solidFill>
                <a:effectLst/>
                <a:latin typeface="Arial" panose="020B0604020202020204" pitchFamily="34" charset="0"/>
                <a:ea typeface="Calibri" panose="020F0502020204030204" pitchFamily="34" charset="0"/>
                <a:cs typeface="Arial" panose="020B0604020202020204" pitchFamily="34" charset="0"/>
              </a:rPr>
              <a:t>In the current study, 27 of the 58 women (58.5%) had been assaulted during their life, and this proportion was significantly greater among cases. This highlights the significant difficulties and social disadvantages that female forensic patients have and continue to experience. The results indicate also that age, education, comorbidity with personality disorders, WHODAS 2.0 total score, and having experienced physical violence significantly predicted the likelihood of being a case as compared to a control. The study's findings have implications for clinical practice, intervention strategies, and policy development in addressing the unique needs of forensic women with SSD. Based on the results of the present study, it can be concluded that more gender-responsive treatment strategies are needed in forensic psychiatry: for instance, treatment </a:t>
            </a:r>
            <a:r>
              <a:rPr lang="en-US" sz="2000" kern="0" dirty="0" err="1">
                <a:solidFill>
                  <a:srgbClr val="000000"/>
                </a:solidFill>
                <a:effectLst/>
                <a:latin typeface="Arial" panose="020B0604020202020204" pitchFamily="34" charset="0"/>
                <a:ea typeface="Calibri" panose="020F0502020204030204" pitchFamily="34" charset="0"/>
                <a:cs typeface="Arial" panose="020B0604020202020204" pitchFamily="34" charset="0"/>
              </a:rPr>
              <a:t>programmes</a:t>
            </a:r>
            <a:r>
              <a:rPr lang="en-US" sz="2000" kern="0" dirty="0">
                <a:solidFill>
                  <a:srgbClr val="000000"/>
                </a:solidFill>
                <a:effectLst/>
                <a:latin typeface="Arial" panose="020B0604020202020204" pitchFamily="34" charset="0"/>
                <a:ea typeface="Calibri" panose="020F0502020204030204" pitchFamily="34" charset="0"/>
                <a:cs typeface="Arial" panose="020B0604020202020204" pitchFamily="34" charset="0"/>
              </a:rPr>
              <a:t> should address issues such as trauma. Considering the vulnerability of these traumatized women, there is a substantial risk of being victimized again (3), and preventing revictimization should be a high priority in treatment (4).</a:t>
            </a:r>
            <a:endParaRPr lang="it-IT" sz="2000" kern="100" dirty="0">
              <a:effectLst/>
              <a:latin typeface="Arial" panose="020B0604020202020204" pitchFamily="34" charset="0"/>
              <a:ea typeface="Calibri" panose="020F0502020204030204" pitchFamily="34" charset="0"/>
              <a:cs typeface="Arial" panose="020B0604020202020204" pitchFamily="34" charset="0"/>
            </a:endParaRPr>
          </a:p>
        </p:txBody>
      </p:sp>
      <p:grpSp>
        <p:nvGrpSpPr>
          <p:cNvPr id="13" name="Gruppo 12">
            <a:extLst>
              <a:ext uri="{FF2B5EF4-FFF2-40B4-BE49-F238E27FC236}">
                <a16:creationId xmlns:a16="http://schemas.microsoft.com/office/drawing/2014/main" id="{D65D3B5D-6830-D092-E455-F2D24B5CC823}"/>
              </a:ext>
            </a:extLst>
          </p:cNvPr>
          <p:cNvGrpSpPr/>
          <p:nvPr/>
        </p:nvGrpSpPr>
        <p:grpSpPr>
          <a:xfrm>
            <a:off x="671763" y="732017"/>
            <a:ext cx="24966002" cy="4420589"/>
            <a:chOff x="856753" y="1144704"/>
            <a:chExt cx="23731265" cy="4793724"/>
          </a:xfrm>
        </p:grpSpPr>
        <p:sp>
          <p:nvSpPr>
            <p:cNvPr id="2" name="Rettangolo con angoli arrotondati 1">
              <a:extLst>
                <a:ext uri="{FF2B5EF4-FFF2-40B4-BE49-F238E27FC236}">
                  <a16:creationId xmlns:a16="http://schemas.microsoft.com/office/drawing/2014/main" id="{9D12C6E6-0F03-C7B9-0D4F-135C229ED09B}"/>
                </a:ext>
              </a:extLst>
            </p:cNvPr>
            <p:cNvSpPr/>
            <p:nvPr/>
          </p:nvSpPr>
          <p:spPr>
            <a:xfrm>
              <a:off x="856753" y="1144704"/>
              <a:ext cx="23105898" cy="4793724"/>
            </a:xfrm>
            <a:prstGeom prst="roundRect">
              <a:avLst/>
            </a:prstGeom>
            <a:solidFill>
              <a:srgbClr val="75AFAE"/>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sp>
          <p:nvSpPr>
            <p:cNvPr id="11" name="CasellaDiTesto 10">
              <a:extLst>
                <a:ext uri="{FF2B5EF4-FFF2-40B4-BE49-F238E27FC236}">
                  <a16:creationId xmlns:a16="http://schemas.microsoft.com/office/drawing/2014/main" id="{84833E60-1CCD-834F-AE96-60B6D7CB9791}"/>
                </a:ext>
              </a:extLst>
            </p:cNvPr>
            <p:cNvSpPr txBox="1"/>
            <p:nvPr/>
          </p:nvSpPr>
          <p:spPr>
            <a:xfrm>
              <a:off x="2052660" y="1715300"/>
              <a:ext cx="21454477" cy="1446550"/>
            </a:xfrm>
            <a:prstGeom prst="rect">
              <a:avLst/>
            </a:prstGeom>
            <a:noFill/>
          </p:spPr>
          <p:txBody>
            <a:bodyPr wrap="square" rtlCol="0">
              <a:spAutoFit/>
            </a:bodyPr>
            <a:lstStyle/>
            <a:p>
              <a:pPr algn="ctr"/>
              <a:r>
                <a:rPr lang="en-US" sz="4400" b="1" dirty="0">
                  <a:latin typeface="Arial" panose="020B0604020202020204" pitchFamily="34" charset="0"/>
                  <a:ea typeface="Calibri" panose="020F0502020204030204" pitchFamily="34" charset="0"/>
                  <a:cs typeface="Arial" panose="020B0604020202020204" pitchFamily="34" charset="0"/>
                </a:rPr>
                <a:t>Comparing Forensic and Non-Forensic Female</a:t>
              </a:r>
            </a:p>
            <a:p>
              <a:pPr algn="ctr"/>
              <a:r>
                <a:rPr lang="en-US" sz="4400" b="1" dirty="0">
                  <a:latin typeface="Arial" panose="020B0604020202020204" pitchFamily="34" charset="0"/>
                  <a:ea typeface="Calibri" panose="020F0502020204030204" pitchFamily="34" charset="0"/>
                  <a:cs typeface="Arial" panose="020B0604020202020204" pitchFamily="34" charset="0"/>
                </a:rPr>
                <a:t>Patients with Schizophrenia Spectrum DISORDERS: An European Study</a:t>
              </a:r>
              <a:endParaRPr lang="it-IT" sz="4400" dirty="0"/>
            </a:p>
          </p:txBody>
        </p:sp>
        <p:sp>
          <p:nvSpPr>
            <p:cNvPr id="15" name="CasellaDiTesto 14">
              <a:extLst>
                <a:ext uri="{FF2B5EF4-FFF2-40B4-BE49-F238E27FC236}">
                  <a16:creationId xmlns:a16="http://schemas.microsoft.com/office/drawing/2014/main" id="{BBE408D4-D293-82D3-63D6-02C09F5101F7}"/>
                </a:ext>
              </a:extLst>
            </p:cNvPr>
            <p:cNvSpPr txBox="1"/>
            <p:nvPr/>
          </p:nvSpPr>
          <p:spPr>
            <a:xfrm>
              <a:off x="4063812" y="3153673"/>
              <a:ext cx="18904226" cy="995144"/>
            </a:xfrm>
            <a:prstGeom prst="rect">
              <a:avLst/>
            </a:prstGeom>
            <a:noFill/>
          </p:spPr>
          <p:txBody>
            <a:bodyPr wrap="square" rtlCol="0">
              <a:spAutoFit/>
            </a:bodyPr>
            <a:lstStyle/>
            <a:p>
              <a:pPr algn="ctr"/>
              <a:r>
                <a:rPr lang="it-IT" sz="4000" b="1" baseline="30000" dirty="0">
                  <a:latin typeface="Arial" panose="020B0604020202020204" pitchFamily="34" charset="0"/>
                  <a:cs typeface="Arial" panose="020B0604020202020204" pitchFamily="34" charset="0"/>
                </a:rPr>
                <a:t>Laura Iozzino1, Marco Picchioni2,3, Johannes Wancata4, </a:t>
              </a:r>
              <a:r>
                <a:rPr lang="it-IT" sz="4000" b="1" baseline="30000" dirty="0" err="1">
                  <a:latin typeface="Arial" panose="020B0604020202020204" pitchFamily="34" charset="0"/>
                  <a:cs typeface="Arial" panose="020B0604020202020204" pitchFamily="34" charset="0"/>
                </a:rPr>
                <a:t>Junus</a:t>
              </a:r>
              <a:r>
                <a:rPr lang="it-IT" sz="4000" b="1" baseline="30000" dirty="0">
                  <a:latin typeface="Arial" panose="020B0604020202020204" pitchFamily="34" charset="0"/>
                  <a:cs typeface="Arial" panose="020B0604020202020204" pitchFamily="34" charset="0"/>
                </a:rPr>
                <a:t> Heitzman5 and Giovanni de Girolamo1</a:t>
              </a:r>
              <a:endParaRPr lang="en-US" sz="4000" b="1" baseline="30000" dirty="0">
                <a:latin typeface="Arial" panose="020B0604020202020204" pitchFamily="34" charset="0"/>
                <a:cs typeface="Arial" panose="020B0604020202020204" pitchFamily="34" charset="0"/>
              </a:endParaRPr>
            </a:p>
            <a:p>
              <a:pPr algn="ctr"/>
              <a:endParaRPr lang="it-IT" sz="3200" dirty="0"/>
            </a:p>
          </p:txBody>
        </p:sp>
        <p:sp>
          <p:nvSpPr>
            <p:cNvPr id="26" name="CasellaDiTesto 25">
              <a:extLst>
                <a:ext uri="{FF2B5EF4-FFF2-40B4-BE49-F238E27FC236}">
                  <a16:creationId xmlns:a16="http://schemas.microsoft.com/office/drawing/2014/main" id="{59F31242-FE71-C868-0AA1-42CEC4421A93}"/>
                </a:ext>
              </a:extLst>
            </p:cNvPr>
            <p:cNvSpPr txBox="1"/>
            <p:nvPr/>
          </p:nvSpPr>
          <p:spPr>
            <a:xfrm>
              <a:off x="3806865" y="3584552"/>
              <a:ext cx="20781153" cy="1754326"/>
            </a:xfrm>
            <a:prstGeom prst="rect">
              <a:avLst/>
            </a:prstGeom>
            <a:noFill/>
          </p:spPr>
          <p:txBody>
            <a:bodyPr wrap="square" rtlCol="0">
              <a:spAutoFit/>
            </a:bodyPr>
            <a:lstStyle/>
            <a:p>
              <a:pPr algn="ctr"/>
              <a:r>
                <a:rPr lang="en-US" dirty="0">
                  <a:latin typeface="Arial" panose="020B0604020202020204" pitchFamily="34" charset="0"/>
                  <a:ea typeface="Arial Unicode MS"/>
                  <a:cs typeface="Arial" panose="020B0604020202020204" pitchFamily="34" charset="0"/>
                </a:rPr>
                <a:t>1.</a:t>
              </a:r>
              <a:r>
                <a:rPr lang="en-US" dirty="0">
                  <a:effectLst/>
                  <a:latin typeface="Arial" panose="020B0604020202020204" pitchFamily="34" charset="0"/>
                  <a:ea typeface="Arial Unicode MS"/>
                  <a:cs typeface="Arial" panose="020B0604020202020204" pitchFamily="34" charset="0"/>
                </a:rPr>
                <a:t>Unit of Epidemiological and Evaluation Psychiatry, IRCCS </a:t>
              </a:r>
              <a:r>
                <a:rPr lang="en-US" dirty="0" err="1">
                  <a:effectLst/>
                  <a:latin typeface="Arial" panose="020B0604020202020204" pitchFamily="34" charset="0"/>
                  <a:ea typeface="Arial Unicode MS"/>
                  <a:cs typeface="Arial" panose="020B0604020202020204" pitchFamily="34" charset="0"/>
                </a:rPr>
                <a:t>Istituto</a:t>
              </a:r>
              <a:r>
                <a:rPr lang="en-US" dirty="0">
                  <a:effectLst/>
                  <a:latin typeface="Arial" panose="020B0604020202020204" pitchFamily="34" charset="0"/>
                  <a:ea typeface="Arial Unicode MS"/>
                  <a:cs typeface="Arial" panose="020B0604020202020204" pitchFamily="34" charset="0"/>
                </a:rPr>
                <a:t> Centro San Giovanni di Dio </a:t>
              </a:r>
              <a:r>
                <a:rPr lang="en-US" dirty="0" err="1">
                  <a:effectLst/>
                  <a:latin typeface="Arial" panose="020B0604020202020204" pitchFamily="34" charset="0"/>
                  <a:ea typeface="Arial Unicode MS"/>
                  <a:cs typeface="Arial" panose="020B0604020202020204" pitchFamily="34" charset="0"/>
                </a:rPr>
                <a:t>Fatebenefratelli</a:t>
              </a:r>
              <a:r>
                <a:rPr lang="en-US" dirty="0">
                  <a:effectLst/>
                  <a:latin typeface="Arial" panose="020B0604020202020204" pitchFamily="34" charset="0"/>
                  <a:ea typeface="Arial Unicode MS"/>
                  <a:cs typeface="Arial" panose="020B0604020202020204" pitchFamily="34" charset="0"/>
                </a:rPr>
                <a:t>, Brescia, Italy</a:t>
              </a:r>
            </a:p>
            <a:p>
              <a:pPr algn="ctr"/>
              <a:r>
                <a:rPr lang="en-US" dirty="0">
                  <a:latin typeface="Arial" panose="020B0604020202020204" pitchFamily="34" charset="0"/>
                  <a:cs typeface="Arial" panose="020B0604020202020204" pitchFamily="34" charset="0"/>
                </a:rPr>
                <a:t>2.Department of Forensic and Neurodevelopmental Science, Institute of Psychiatry, Psychology and Neuroscience, King's College London, UK; </a:t>
              </a:r>
            </a:p>
            <a:p>
              <a:pPr algn="ctr"/>
              <a:r>
                <a:rPr lang="en-US" dirty="0">
                  <a:effectLst/>
                  <a:latin typeface="Arial" panose="020B0604020202020204" pitchFamily="34" charset="0"/>
                  <a:cs typeface="Arial" panose="020B0604020202020204" pitchFamily="34" charset="0"/>
                </a:rPr>
                <a:t>3.St Magnus Hospital, </a:t>
              </a:r>
              <a:r>
                <a:rPr lang="en-US" dirty="0" err="1">
                  <a:effectLst/>
                  <a:latin typeface="Arial" panose="020B0604020202020204" pitchFamily="34" charset="0"/>
                  <a:cs typeface="Arial" panose="020B0604020202020204" pitchFamily="34" charset="0"/>
                </a:rPr>
                <a:t>Haslemere</a:t>
              </a:r>
              <a:r>
                <a:rPr lang="en-US" dirty="0">
                  <a:effectLst/>
                  <a:latin typeface="Arial" panose="020B0604020202020204" pitchFamily="34" charset="0"/>
                  <a:cs typeface="Arial" panose="020B0604020202020204" pitchFamily="34" charset="0"/>
                </a:rPr>
                <a:t>, Surrey, UK</a:t>
              </a:r>
            </a:p>
            <a:p>
              <a:pPr algn="ctr"/>
              <a:r>
                <a:rPr lang="en-US" dirty="0">
                  <a:latin typeface="Arial" panose="020B0604020202020204" pitchFamily="34" charset="0"/>
                  <a:cs typeface="Arial" panose="020B0604020202020204" pitchFamily="34" charset="0"/>
                </a:rPr>
                <a:t>4.Medical University of Vienna, Clinical Division of Social Psychiatry, Vienna, Austria</a:t>
              </a:r>
            </a:p>
            <a:p>
              <a:pPr algn="ctr"/>
              <a:r>
                <a:rPr lang="en-US" dirty="0">
                  <a:effectLst/>
                  <a:latin typeface="Arial" panose="020B0604020202020204" pitchFamily="34" charset="0"/>
                  <a:cs typeface="Arial" panose="020B0604020202020204" pitchFamily="34" charset="0"/>
                </a:rPr>
                <a:t>5.Institute of Psychiatry and Neurology, Warsaw, Poland, Department of Forensic Psychiatry</a:t>
              </a:r>
            </a:p>
            <a:p>
              <a:endParaRPr lang="it-IT" dirty="0"/>
            </a:p>
          </p:txBody>
        </p:sp>
      </p:grpSp>
      <p:sp>
        <p:nvSpPr>
          <p:cNvPr id="24" name="AutoShape 2" descr="Accueil">
            <a:extLst>
              <a:ext uri="{FF2B5EF4-FFF2-40B4-BE49-F238E27FC236}">
                <a16:creationId xmlns:a16="http://schemas.microsoft.com/office/drawing/2014/main" id="{A72E84A3-EDF4-AE0A-FA97-8D7C187E12A2}"/>
              </a:ext>
            </a:extLst>
          </p:cNvPr>
          <p:cNvSpPr>
            <a:spLocks noChangeAspect="1" noChangeArrowheads="1"/>
          </p:cNvSpPr>
          <p:nvPr/>
        </p:nvSpPr>
        <p:spPr bwMode="auto">
          <a:xfrm>
            <a:off x="9358284" y="27673762"/>
            <a:ext cx="3776518" cy="3776518"/>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it-IT"/>
          </a:p>
        </p:txBody>
      </p:sp>
      <p:sp>
        <p:nvSpPr>
          <p:cNvPr id="46" name="CasellaDiTesto 45">
            <a:extLst>
              <a:ext uri="{FF2B5EF4-FFF2-40B4-BE49-F238E27FC236}">
                <a16:creationId xmlns:a16="http://schemas.microsoft.com/office/drawing/2014/main" id="{B9D2F8C1-8B2D-1CE4-6C02-869FFA3BF2FD}"/>
              </a:ext>
            </a:extLst>
          </p:cNvPr>
          <p:cNvSpPr txBox="1"/>
          <p:nvPr/>
        </p:nvSpPr>
        <p:spPr>
          <a:xfrm>
            <a:off x="750745" y="24121163"/>
            <a:ext cx="12009678" cy="400110"/>
          </a:xfrm>
          <a:prstGeom prst="rect">
            <a:avLst/>
          </a:prstGeom>
          <a:noFill/>
        </p:spPr>
        <p:txBody>
          <a:bodyPr wrap="square" rtlCol="0">
            <a:spAutoFit/>
          </a:bodyPr>
          <a:lstStyle/>
          <a:p>
            <a:pPr algn="ctr"/>
            <a:r>
              <a:rPr lang="it-IT" sz="1600" dirty="0" err="1">
                <a:latin typeface="Arial" panose="020B0604020202020204" pitchFamily="34" charset="0"/>
                <a:cs typeface="Arial" panose="020B0604020202020204" pitchFamily="34" charset="0"/>
              </a:rPr>
              <a:t>Table</a:t>
            </a:r>
            <a:r>
              <a:rPr lang="it-IT" sz="1600" dirty="0">
                <a:latin typeface="Arial" panose="020B0604020202020204" pitchFamily="34" charset="0"/>
                <a:cs typeface="Arial" panose="020B0604020202020204" pitchFamily="34" charset="0"/>
              </a:rPr>
              <a:t> 1. </a:t>
            </a:r>
            <a:r>
              <a:rPr lang="en-US" sz="1600" kern="100" dirty="0">
                <a:latin typeface="Arial" panose="020B0604020202020204" pitchFamily="34" charset="0"/>
                <a:ea typeface="Calibri" panose="020F0502020204030204" pitchFamily="34" charset="0"/>
                <a:cs typeface="Arial" panose="020B0604020202020204" pitchFamily="34" charset="0"/>
              </a:rPr>
              <a:t>Sociodemographic and clinical characteristics of forensic and non-forensic women</a:t>
            </a:r>
            <a:r>
              <a:rPr lang="en-US" sz="2000" kern="100" dirty="0">
                <a:effectLst/>
                <a:latin typeface="Arial" panose="020B0604020202020204" pitchFamily="34" charset="0"/>
                <a:ea typeface="Calibri" panose="020F0502020204030204" pitchFamily="34" charset="0"/>
                <a:cs typeface="Arial" panose="020B0604020202020204" pitchFamily="34" charset="0"/>
              </a:rPr>
              <a:t> </a:t>
            </a:r>
            <a:endParaRPr lang="it-IT" sz="1600" kern="1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8" name="CasellaDiTesto 7">
            <a:extLst>
              <a:ext uri="{FF2B5EF4-FFF2-40B4-BE49-F238E27FC236}">
                <a16:creationId xmlns:a16="http://schemas.microsoft.com/office/drawing/2014/main" id="{59EBCF45-F79B-AD55-DFCD-66890C259A03}"/>
              </a:ext>
            </a:extLst>
          </p:cNvPr>
          <p:cNvSpPr txBox="1"/>
          <p:nvPr/>
        </p:nvSpPr>
        <p:spPr>
          <a:xfrm>
            <a:off x="13677131" y="30109938"/>
            <a:ext cx="10721623" cy="1754326"/>
          </a:xfrm>
          <a:prstGeom prst="rect">
            <a:avLst/>
          </a:prstGeom>
          <a:noFill/>
        </p:spPr>
        <p:txBody>
          <a:bodyPr wrap="square">
            <a:spAutoFit/>
          </a:bodyPr>
          <a:lstStyle/>
          <a:p>
            <a:pPr algn="ctr"/>
            <a:r>
              <a:rPr lang="en-US" sz="1800" b="1" i="0" u="none" strike="noStrike" baseline="0" dirty="0">
                <a:latin typeface="Arial" panose="020B0604020202020204" pitchFamily="34" charset="0"/>
                <a:cs typeface="Arial" panose="020B0604020202020204" pitchFamily="34" charset="0"/>
              </a:rPr>
              <a:t>Bibliography</a:t>
            </a:r>
          </a:p>
          <a:p>
            <a:pPr marL="342900" indent="-342900" algn="just">
              <a:buAutoNum type="arabicParenR"/>
            </a:pPr>
            <a:r>
              <a:rPr lang="en-US" sz="1800" i="0" u="none" strike="noStrike" baseline="0" dirty="0" err="1">
                <a:latin typeface="Arial" panose="020B0604020202020204" pitchFamily="34" charset="0"/>
                <a:cs typeface="Arial" panose="020B0604020202020204" pitchFamily="34" charset="0"/>
              </a:rPr>
              <a:t>Campaniello</a:t>
            </a:r>
            <a:r>
              <a:rPr lang="en-US" sz="1800" i="0" u="none" strike="noStrike" baseline="0" dirty="0">
                <a:latin typeface="Arial" panose="020B0604020202020204" pitchFamily="34" charset="0"/>
                <a:cs typeface="Arial" panose="020B0604020202020204" pitchFamily="34" charset="0"/>
              </a:rPr>
              <a:t>, N. (2019). Women in crime. IZA World of Labor, doi:10.15185/izawol.105.v2</a:t>
            </a:r>
          </a:p>
          <a:p>
            <a:pPr marL="342900" indent="-342900" algn="just">
              <a:buAutoNum type="arabicParenR"/>
            </a:pPr>
            <a:r>
              <a:rPr lang="en-US" dirty="0">
                <a:latin typeface="Arial" panose="020B0604020202020204" pitchFamily="34" charset="0"/>
                <a:cs typeface="Arial" panose="020B0604020202020204" pitchFamily="34" charset="0"/>
              </a:rPr>
              <a:t>Network, J. H. A. F. M. H. (2017). National Patient Health Survey Report.</a:t>
            </a:r>
          </a:p>
          <a:p>
            <a:pPr marL="342900" indent="-342900" algn="just">
              <a:buAutoNum type="arabicParenR"/>
            </a:pPr>
            <a:r>
              <a:rPr lang="en-US" sz="1800" b="0" i="0" u="none" strike="noStrike" baseline="0" dirty="0" err="1">
                <a:latin typeface="Arial" panose="020B0604020202020204" pitchFamily="34" charset="0"/>
                <a:cs typeface="Arial" panose="020B0604020202020204" pitchFamily="34" charset="0"/>
              </a:rPr>
              <a:t>Finkelhor</a:t>
            </a:r>
            <a:r>
              <a:rPr lang="en-US" sz="1800" b="0" i="0" u="none" strike="noStrike" baseline="0" dirty="0">
                <a:latin typeface="Arial" panose="020B0604020202020204" pitchFamily="34" charset="0"/>
                <a:cs typeface="Arial" panose="020B0604020202020204" pitchFamily="34" charset="0"/>
              </a:rPr>
              <a:t>, D. (2011). Violence against women and children doi:10.1037/12307-001</a:t>
            </a:r>
          </a:p>
          <a:p>
            <a:pPr marL="342900" indent="-342900" algn="just">
              <a:buAutoNum type="arabicParenR"/>
            </a:pPr>
            <a:r>
              <a:rPr lang="en-US" sz="1800" i="0" u="none" strike="noStrike" baseline="0" dirty="0">
                <a:solidFill>
                  <a:srgbClr val="000000"/>
                </a:solidFill>
                <a:latin typeface="Arial" panose="020B0604020202020204" pitchFamily="34" charset="0"/>
                <a:cs typeface="Arial" panose="020B0604020202020204" pitchFamily="34" charset="0"/>
              </a:rPr>
              <a:t>Covington, S. S., &amp; Bloom, B. E. (2006). Gender responsive treatment and services in correctional settings. Women &amp; Therapy, 29(3-4), 3-33. doi:10.1300/</a:t>
            </a:r>
            <a:endParaRPr lang="fr-FR" sz="1800" b="0" i="0" u="none" strike="noStrike" baseline="0" dirty="0">
              <a:latin typeface="Arial" panose="020B0604020202020204" pitchFamily="34" charset="0"/>
              <a:cs typeface="Arial" panose="020B0604020202020204" pitchFamily="34" charset="0"/>
            </a:endParaRPr>
          </a:p>
        </p:txBody>
      </p:sp>
      <p:sp>
        <p:nvSpPr>
          <p:cNvPr id="6" name="CasellaDiTesto 5">
            <a:extLst>
              <a:ext uri="{FF2B5EF4-FFF2-40B4-BE49-F238E27FC236}">
                <a16:creationId xmlns:a16="http://schemas.microsoft.com/office/drawing/2014/main" id="{00D09B1D-3289-111D-A456-D78479E21E02}"/>
              </a:ext>
            </a:extLst>
          </p:cNvPr>
          <p:cNvSpPr txBox="1"/>
          <p:nvPr/>
        </p:nvSpPr>
        <p:spPr>
          <a:xfrm>
            <a:off x="6167880" y="317030"/>
            <a:ext cx="12593782" cy="369332"/>
          </a:xfrm>
          <a:prstGeom prst="rect">
            <a:avLst/>
          </a:prstGeom>
          <a:noFill/>
        </p:spPr>
        <p:txBody>
          <a:bodyPr wrap="square">
            <a:spAutoFit/>
          </a:bodyPr>
          <a:lstStyle/>
          <a:p>
            <a:pPr algn="ctr"/>
            <a:r>
              <a:rPr lang="it-IT" sz="1800" dirty="0">
                <a:latin typeface="Arial" panose="020B0604020202020204" pitchFamily="34" charset="0"/>
                <a:cs typeface="Arial" panose="020B0604020202020204" pitchFamily="34" charset="0"/>
              </a:rPr>
              <a:t>For </a:t>
            </a:r>
            <a:r>
              <a:rPr lang="it-IT" sz="1800" dirty="0" err="1">
                <a:latin typeface="Arial" panose="020B0604020202020204" pitchFamily="34" charset="0"/>
                <a:cs typeface="Arial" panose="020B0604020202020204" pitchFamily="34" charset="0"/>
              </a:rPr>
              <a:t>further</a:t>
            </a:r>
            <a:r>
              <a:rPr lang="it-IT" sz="1800" dirty="0">
                <a:latin typeface="Arial" panose="020B0604020202020204" pitchFamily="34" charset="0"/>
                <a:cs typeface="Arial" panose="020B0604020202020204" pitchFamily="34" charset="0"/>
              </a:rPr>
              <a:t> information on the project </a:t>
            </a:r>
            <a:r>
              <a:rPr lang="it-IT" sz="1800" dirty="0" err="1">
                <a:latin typeface="Arial" panose="020B0604020202020204" pitchFamily="34" charset="0"/>
                <a:cs typeface="Arial" panose="020B0604020202020204" pitchFamily="34" charset="0"/>
              </a:rPr>
              <a:t>please</a:t>
            </a:r>
            <a:r>
              <a:rPr lang="it-IT" sz="1800" dirty="0">
                <a:latin typeface="Arial" panose="020B0604020202020204" pitchFamily="34" charset="0"/>
                <a:cs typeface="Arial" panose="020B0604020202020204" pitchFamily="34" charset="0"/>
              </a:rPr>
              <a:t> contact Dr. De Girolamo – gdegirolamo@fatebenefratelli.eu</a:t>
            </a:r>
            <a:endParaRPr lang="it-IT" dirty="0"/>
          </a:p>
        </p:txBody>
      </p:sp>
      <p:graphicFrame>
        <p:nvGraphicFramePr>
          <p:cNvPr id="17" name="Tabella 16">
            <a:extLst>
              <a:ext uri="{FF2B5EF4-FFF2-40B4-BE49-F238E27FC236}">
                <a16:creationId xmlns:a16="http://schemas.microsoft.com/office/drawing/2014/main" id="{DDEE119F-BF49-7D19-75AA-8448A349FA45}"/>
              </a:ext>
            </a:extLst>
          </p:cNvPr>
          <p:cNvGraphicFramePr>
            <a:graphicFrameLocks noGrp="1"/>
          </p:cNvGraphicFramePr>
          <p:nvPr>
            <p:extLst>
              <p:ext uri="{D42A27DB-BD31-4B8C-83A1-F6EECF244321}">
                <p14:modId xmlns:p14="http://schemas.microsoft.com/office/powerpoint/2010/main" val="3839689503"/>
              </p:ext>
            </p:extLst>
          </p:nvPr>
        </p:nvGraphicFramePr>
        <p:xfrm>
          <a:off x="723166" y="10891944"/>
          <a:ext cx="12009678" cy="13185413"/>
        </p:xfrm>
        <a:graphic>
          <a:graphicData uri="http://schemas.openxmlformats.org/drawingml/2006/table">
            <a:tbl>
              <a:tblPr bandRow="1">
                <a:tableStyleId>{BDBED569-4797-4DF1-A0F4-6AAB3CD982D8}</a:tableStyleId>
              </a:tblPr>
              <a:tblGrid>
                <a:gridCol w="5946777">
                  <a:extLst>
                    <a:ext uri="{9D8B030D-6E8A-4147-A177-3AD203B41FA5}">
                      <a16:colId xmlns:a16="http://schemas.microsoft.com/office/drawing/2014/main" val="3204060376"/>
                    </a:ext>
                  </a:extLst>
                </a:gridCol>
                <a:gridCol w="2160247">
                  <a:extLst>
                    <a:ext uri="{9D8B030D-6E8A-4147-A177-3AD203B41FA5}">
                      <a16:colId xmlns:a16="http://schemas.microsoft.com/office/drawing/2014/main" val="454422068"/>
                    </a:ext>
                  </a:extLst>
                </a:gridCol>
                <a:gridCol w="1981733">
                  <a:extLst>
                    <a:ext uri="{9D8B030D-6E8A-4147-A177-3AD203B41FA5}">
                      <a16:colId xmlns:a16="http://schemas.microsoft.com/office/drawing/2014/main" val="3067680602"/>
                    </a:ext>
                  </a:extLst>
                </a:gridCol>
                <a:gridCol w="1920921">
                  <a:extLst>
                    <a:ext uri="{9D8B030D-6E8A-4147-A177-3AD203B41FA5}">
                      <a16:colId xmlns:a16="http://schemas.microsoft.com/office/drawing/2014/main" val="1036470069"/>
                    </a:ext>
                  </a:extLst>
                </a:gridCol>
              </a:tblGrid>
              <a:tr h="588232">
                <a:tc>
                  <a:txBody>
                    <a:bodyPr/>
                    <a:lstStyle/>
                    <a:p>
                      <a:pPr>
                        <a:lnSpc>
                          <a:spcPct val="107000"/>
                        </a:lnSpc>
                        <a:spcAft>
                          <a:spcPts val="800"/>
                        </a:spcAft>
                      </a:pPr>
                      <a:r>
                        <a:rPr lang="en-GB" sz="2000" dirty="0">
                          <a:effectLst/>
                          <a:latin typeface="Arial" panose="020B0604020202020204" pitchFamily="34" charset="0"/>
                          <a:cs typeface="Arial" panose="020B0604020202020204" pitchFamily="34" charset="0"/>
                        </a:rPr>
                        <a:t> </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0000"/>
                        </a:lnSpc>
                        <a:spcAft>
                          <a:spcPts val="0"/>
                        </a:spcAft>
                      </a:pPr>
                      <a:r>
                        <a:rPr lang="en-GB" sz="2000" b="1" dirty="0">
                          <a:effectLst/>
                          <a:latin typeface="Arial" panose="020B0604020202020204" pitchFamily="34" charset="0"/>
                          <a:cs typeface="Arial" panose="020B0604020202020204" pitchFamily="34" charset="0"/>
                        </a:rPr>
                        <a:t>Forensic group</a:t>
                      </a:r>
                      <a:endParaRPr lang="it-IT" sz="2000" b="1" dirty="0">
                        <a:effectLst/>
                        <a:latin typeface="Arial" panose="020B0604020202020204" pitchFamily="34" charset="0"/>
                        <a:cs typeface="Arial" panose="020B0604020202020204" pitchFamily="34" charset="0"/>
                      </a:endParaRPr>
                    </a:p>
                    <a:p>
                      <a:pPr algn="ctr">
                        <a:lnSpc>
                          <a:spcPct val="100000"/>
                        </a:lnSpc>
                        <a:spcAft>
                          <a:spcPts val="0"/>
                        </a:spcAft>
                      </a:pPr>
                      <a:r>
                        <a:rPr lang="en-GB" sz="2000" b="1" dirty="0">
                          <a:effectLst/>
                          <a:latin typeface="Arial" panose="020B0604020202020204" pitchFamily="34" charset="0"/>
                          <a:cs typeface="Arial" panose="020B0604020202020204" pitchFamily="34" charset="0"/>
                        </a:rPr>
                        <a:t>N=26</a:t>
                      </a:r>
                      <a:endParaRPr lang="it-IT" sz="2000" b="1" dirty="0">
                        <a:effectLst/>
                        <a:latin typeface="Arial" panose="020B0604020202020204" pitchFamily="34" charset="0"/>
                        <a:cs typeface="Arial" panose="020B0604020202020204" pitchFamily="34" charset="0"/>
                      </a:endParaRPr>
                    </a:p>
                    <a:p>
                      <a:pPr algn="ctr">
                        <a:lnSpc>
                          <a:spcPct val="100000"/>
                        </a:lnSpc>
                        <a:spcAft>
                          <a:spcPts val="0"/>
                        </a:spcAft>
                      </a:pPr>
                      <a:r>
                        <a:rPr lang="en-GB" sz="2000" b="1" dirty="0">
                          <a:effectLst/>
                          <a:latin typeface="Arial" panose="020B0604020202020204" pitchFamily="34" charset="0"/>
                          <a:cs typeface="Arial" panose="020B0604020202020204" pitchFamily="34" charset="0"/>
                        </a:rPr>
                        <a:t>N (%)</a:t>
                      </a:r>
                      <a:endParaRPr lang="it-IT" sz="2000" b="1"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0000"/>
                        </a:lnSpc>
                        <a:spcAft>
                          <a:spcPts val="0"/>
                        </a:spcAft>
                      </a:pPr>
                      <a:r>
                        <a:rPr lang="en-GB" sz="2000" b="1" dirty="0">
                          <a:effectLst/>
                          <a:latin typeface="Arial" panose="020B0604020202020204" pitchFamily="34" charset="0"/>
                          <a:cs typeface="Arial" panose="020B0604020202020204" pitchFamily="34" charset="0"/>
                        </a:rPr>
                        <a:t>Control group</a:t>
                      </a:r>
                      <a:endParaRPr lang="it-IT" sz="2000" b="1" dirty="0">
                        <a:effectLst/>
                        <a:latin typeface="Arial" panose="020B0604020202020204" pitchFamily="34" charset="0"/>
                        <a:cs typeface="Arial" panose="020B0604020202020204" pitchFamily="34" charset="0"/>
                      </a:endParaRPr>
                    </a:p>
                    <a:p>
                      <a:pPr algn="ctr">
                        <a:lnSpc>
                          <a:spcPct val="100000"/>
                        </a:lnSpc>
                        <a:spcAft>
                          <a:spcPts val="0"/>
                        </a:spcAft>
                      </a:pPr>
                      <a:r>
                        <a:rPr lang="en-GB" sz="2000" b="1" dirty="0">
                          <a:effectLst/>
                          <a:latin typeface="Arial" panose="020B0604020202020204" pitchFamily="34" charset="0"/>
                          <a:cs typeface="Arial" panose="020B0604020202020204" pitchFamily="34" charset="0"/>
                        </a:rPr>
                        <a:t>N=36</a:t>
                      </a:r>
                      <a:endParaRPr lang="it-IT" sz="2000" b="1" dirty="0">
                        <a:effectLst/>
                        <a:latin typeface="Arial" panose="020B0604020202020204" pitchFamily="34" charset="0"/>
                        <a:cs typeface="Arial" panose="020B0604020202020204" pitchFamily="34" charset="0"/>
                      </a:endParaRPr>
                    </a:p>
                    <a:p>
                      <a:pPr algn="ctr">
                        <a:lnSpc>
                          <a:spcPct val="100000"/>
                        </a:lnSpc>
                        <a:spcAft>
                          <a:spcPts val="0"/>
                        </a:spcAft>
                      </a:pPr>
                      <a:r>
                        <a:rPr lang="en-GB" sz="2000" b="1" dirty="0">
                          <a:effectLst/>
                          <a:latin typeface="Arial" panose="020B0604020202020204" pitchFamily="34" charset="0"/>
                          <a:cs typeface="Arial" panose="020B0604020202020204" pitchFamily="34" charset="0"/>
                        </a:rPr>
                        <a:t>N (%)</a:t>
                      </a:r>
                      <a:endParaRPr lang="it-IT" sz="2000" b="1"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0000"/>
                        </a:lnSpc>
                        <a:spcAft>
                          <a:spcPts val="0"/>
                        </a:spcAft>
                      </a:pPr>
                      <a:r>
                        <a:rPr lang="en-GB" sz="2000" b="1" dirty="0">
                          <a:effectLst/>
                          <a:latin typeface="Arial" panose="020B0604020202020204" pitchFamily="34" charset="0"/>
                          <a:cs typeface="Arial" panose="020B0604020202020204" pitchFamily="34" charset="0"/>
                        </a:rPr>
                        <a:t>p-value</a:t>
                      </a:r>
                      <a:endParaRPr lang="it-IT" sz="2000" b="1"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extLst>
                  <a:ext uri="{0D108BD9-81ED-4DB2-BD59-A6C34878D82A}">
                    <a16:rowId xmlns:a16="http://schemas.microsoft.com/office/drawing/2014/main" val="3251359790"/>
                  </a:ext>
                </a:extLst>
              </a:tr>
              <a:tr h="194566">
                <a:tc>
                  <a:txBody>
                    <a:bodyPr/>
                    <a:lstStyle/>
                    <a:p>
                      <a:pPr>
                        <a:lnSpc>
                          <a:spcPct val="107000"/>
                        </a:lnSpc>
                        <a:spcAft>
                          <a:spcPts val="800"/>
                        </a:spcAft>
                      </a:pPr>
                      <a:r>
                        <a:rPr lang="en-GB" sz="2000" b="1" dirty="0">
                          <a:effectLst/>
                          <a:latin typeface="Arial" panose="020B0604020202020204" pitchFamily="34" charset="0"/>
                          <a:cs typeface="Arial" panose="020B0604020202020204" pitchFamily="34" charset="0"/>
                        </a:rPr>
                        <a:t>Ethnicity</a:t>
                      </a:r>
                      <a:endParaRPr lang="it-IT" sz="2000" b="1" i="1"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 </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 </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extLst>
                  <a:ext uri="{0D108BD9-81ED-4DB2-BD59-A6C34878D82A}">
                    <a16:rowId xmlns:a16="http://schemas.microsoft.com/office/drawing/2014/main" val="1018118999"/>
                  </a:ext>
                </a:extLst>
              </a:tr>
              <a:tr h="194566">
                <a:tc>
                  <a:txBody>
                    <a:bodyPr/>
                    <a:lstStyle/>
                    <a:p>
                      <a:pPr>
                        <a:lnSpc>
                          <a:spcPct val="107000"/>
                        </a:lnSpc>
                        <a:spcAft>
                          <a:spcPts val="800"/>
                        </a:spcAft>
                      </a:pPr>
                      <a:r>
                        <a:rPr lang="en-GB" sz="2000" dirty="0">
                          <a:effectLst/>
                          <a:latin typeface="Arial" panose="020B0604020202020204" pitchFamily="34" charset="0"/>
                          <a:cs typeface="Arial" panose="020B0604020202020204" pitchFamily="34" charset="0"/>
                        </a:rPr>
                        <a:t>White</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24 (92.3%)</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34 (94.4%)</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rowSpan="5">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.538</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83127" marR="83127" marT="41564" marB="41564"/>
                </a:tc>
                <a:extLst>
                  <a:ext uri="{0D108BD9-81ED-4DB2-BD59-A6C34878D82A}">
                    <a16:rowId xmlns:a16="http://schemas.microsoft.com/office/drawing/2014/main" val="184068858"/>
                  </a:ext>
                </a:extLst>
              </a:tr>
              <a:tr h="404369">
                <a:tc>
                  <a:txBody>
                    <a:bodyPr/>
                    <a:lstStyle/>
                    <a:p>
                      <a:pPr>
                        <a:lnSpc>
                          <a:spcPct val="107000"/>
                        </a:lnSpc>
                        <a:spcAft>
                          <a:spcPts val="800"/>
                        </a:spcAft>
                      </a:pPr>
                      <a:r>
                        <a:rPr lang="en-GB" sz="2000">
                          <a:effectLst/>
                          <a:latin typeface="Arial" panose="020B0604020202020204" pitchFamily="34" charset="0"/>
                          <a:cs typeface="Arial" panose="020B0604020202020204" pitchFamily="34" charset="0"/>
                        </a:rPr>
                        <a:t>Middle Eastern or Arab (incl. all North African nations)</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0</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1 (2.8%)</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vMerge="1">
                  <a:txBody>
                    <a:bodyPr/>
                    <a:lstStyle/>
                    <a:p>
                      <a:endParaRPr lang="it-IT"/>
                    </a:p>
                  </a:txBody>
                  <a:tcPr/>
                </a:tc>
                <a:extLst>
                  <a:ext uri="{0D108BD9-81ED-4DB2-BD59-A6C34878D82A}">
                    <a16:rowId xmlns:a16="http://schemas.microsoft.com/office/drawing/2014/main" val="320762650"/>
                  </a:ext>
                </a:extLst>
              </a:tr>
              <a:tr h="194566">
                <a:tc>
                  <a:txBody>
                    <a:bodyPr/>
                    <a:lstStyle/>
                    <a:p>
                      <a:pPr>
                        <a:lnSpc>
                          <a:spcPct val="107000"/>
                        </a:lnSpc>
                        <a:spcAft>
                          <a:spcPts val="800"/>
                        </a:spcAft>
                      </a:pPr>
                      <a:r>
                        <a:rPr lang="en-GB" sz="2000">
                          <a:effectLst/>
                          <a:latin typeface="Arial" panose="020B0604020202020204" pitchFamily="34" charset="0"/>
                          <a:cs typeface="Arial" panose="020B0604020202020204" pitchFamily="34" charset="0"/>
                        </a:rPr>
                        <a:t>Asian</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1 (3.8%)</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vMerge="1">
                  <a:txBody>
                    <a:bodyPr/>
                    <a:lstStyle/>
                    <a:p>
                      <a:endParaRPr lang="it-IT"/>
                    </a:p>
                  </a:txBody>
                  <a:tcPr/>
                </a:tc>
                <a:extLst>
                  <a:ext uri="{0D108BD9-81ED-4DB2-BD59-A6C34878D82A}">
                    <a16:rowId xmlns:a16="http://schemas.microsoft.com/office/drawing/2014/main" val="1345877819"/>
                  </a:ext>
                </a:extLst>
              </a:tr>
              <a:tr h="404369">
                <a:tc>
                  <a:txBody>
                    <a:bodyPr/>
                    <a:lstStyle/>
                    <a:p>
                      <a:pPr>
                        <a:lnSpc>
                          <a:spcPct val="107000"/>
                        </a:lnSpc>
                        <a:spcAft>
                          <a:spcPts val="800"/>
                        </a:spcAft>
                      </a:pPr>
                      <a:r>
                        <a:rPr lang="en-GB" sz="2000">
                          <a:effectLst/>
                          <a:latin typeface="Arial" panose="020B0604020202020204" pitchFamily="34" charset="0"/>
                          <a:cs typeface="Arial" panose="020B0604020202020204" pitchFamily="34" charset="0"/>
                        </a:rPr>
                        <a:t>Black/African/ Central or South American (Hispanic)</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0</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vMerge="1">
                  <a:txBody>
                    <a:bodyPr/>
                    <a:lstStyle/>
                    <a:p>
                      <a:endParaRPr lang="it-IT"/>
                    </a:p>
                  </a:txBody>
                  <a:tcPr/>
                </a:tc>
                <a:extLst>
                  <a:ext uri="{0D108BD9-81ED-4DB2-BD59-A6C34878D82A}">
                    <a16:rowId xmlns:a16="http://schemas.microsoft.com/office/drawing/2014/main" val="3534289708"/>
                  </a:ext>
                </a:extLst>
              </a:tr>
              <a:tr h="194566">
                <a:tc>
                  <a:txBody>
                    <a:bodyPr/>
                    <a:lstStyle/>
                    <a:p>
                      <a:pPr>
                        <a:lnSpc>
                          <a:spcPct val="107000"/>
                        </a:lnSpc>
                        <a:spcAft>
                          <a:spcPts val="800"/>
                        </a:spcAft>
                      </a:pPr>
                      <a:r>
                        <a:rPr lang="en-GB" sz="2000" dirty="0">
                          <a:effectLst/>
                          <a:latin typeface="Arial" panose="020B0604020202020204" pitchFamily="34" charset="0"/>
                          <a:cs typeface="Arial" panose="020B0604020202020204" pitchFamily="34" charset="0"/>
                        </a:rPr>
                        <a:t>Don’t know/won’t say</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1 (3.8%)</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1 (2.8%)</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vMerge="1">
                  <a:txBody>
                    <a:bodyPr/>
                    <a:lstStyle/>
                    <a:p>
                      <a:endParaRPr lang="it-IT"/>
                    </a:p>
                  </a:txBody>
                  <a:tcPr/>
                </a:tc>
                <a:extLst>
                  <a:ext uri="{0D108BD9-81ED-4DB2-BD59-A6C34878D82A}">
                    <a16:rowId xmlns:a16="http://schemas.microsoft.com/office/drawing/2014/main" val="308970789"/>
                  </a:ext>
                </a:extLst>
              </a:tr>
              <a:tr h="194566">
                <a:tc>
                  <a:txBody>
                    <a:bodyPr/>
                    <a:lstStyle/>
                    <a:p>
                      <a:pPr>
                        <a:lnSpc>
                          <a:spcPct val="107000"/>
                        </a:lnSpc>
                        <a:spcAft>
                          <a:spcPts val="800"/>
                        </a:spcAft>
                      </a:pPr>
                      <a:r>
                        <a:rPr lang="en-GB" sz="2000" b="1" dirty="0">
                          <a:effectLst/>
                          <a:latin typeface="Arial" panose="020B0604020202020204" pitchFamily="34" charset="0"/>
                          <a:cs typeface="Arial" panose="020B0604020202020204" pitchFamily="34" charset="0"/>
                        </a:rPr>
                        <a:t>Age (Years), Mean (SD)</a:t>
                      </a:r>
                      <a:endParaRPr lang="it-IT" sz="2000" b="1" i="1"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42.4 (12.4)</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35.4 (9.0)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.012</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extLst>
                  <a:ext uri="{0D108BD9-81ED-4DB2-BD59-A6C34878D82A}">
                    <a16:rowId xmlns:a16="http://schemas.microsoft.com/office/drawing/2014/main" val="1052235709"/>
                  </a:ext>
                </a:extLst>
              </a:tr>
              <a:tr h="194566">
                <a:tc>
                  <a:txBody>
                    <a:bodyPr/>
                    <a:lstStyle/>
                    <a:p>
                      <a:pPr>
                        <a:lnSpc>
                          <a:spcPct val="107000"/>
                        </a:lnSpc>
                        <a:spcAft>
                          <a:spcPts val="800"/>
                        </a:spcAft>
                      </a:pPr>
                      <a:r>
                        <a:rPr lang="en-GB" sz="2000" b="1" dirty="0">
                          <a:effectLst/>
                          <a:latin typeface="Arial" panose="020B0604020202020204" pitchFamily="34" charset="0"/>
                          <a:cs typeface="Arial" panose="020B0604020202020204" pitchFamily="34" charset="0"/>
                        </a:rPr>
                        <a:t>Marital status</a:t>
                      </a:r>
                      <a:endParaRPr lang="it-IT" sz="2000" b="1" i="1"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 </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extLst>
                  <a:ext uri="{0D108BD9-81ED-4DB2-BD59-A6C34878D82A}">
                    <a16:rowId xmlns:a16="http://schemas.microsoft.com/office/drawing/2014/main" val="2501162015"/>
                  </a:ext>
                </a:extLst>
              </a:tr>
              <a:tr h="194566">
                <a:tc>
                  <a:txBody>
                    <a:bodyPr/>
                    <a:lstStyle/>
                    <a:p>
                      <a:pPr>
                        <a:lnSpc>
                          <a:spcPct val="107000"/>
                        </a:lnSpc>
                        <a:spcAft>
                          <a:spcPts val="800"/>
                        </a:spcAft>
                      </a:pPr>
                      <a:r>
                        <a:rPr lang="en-GB" sz="2000">
                          <a:effectLst/>
                          <a:latin typeface="Arial" panose="020B0604020202020204" pitchFamily="34" charset="0"/>
                          <a:cs typeface="Arial" panose="020B0604020202020204" pitchFamily="34" charset="0"/>
                        </a:rPr>
                        <a:t>Married or cohabiting</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2 (7.7%)</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3 (8.3%)</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rowSpan="3">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.265</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83127" marR="83127" marT="41564" marB="41564"/>
                </a:tc>
                <a:extLst>
                  <a:ext uri="{0D108BD9-81ED-4DB2-BD59-A6C34878D82A}">
                    <a16:rowId xmlns:a16="http://schemas.microsoft.com/office/drawing/2014/main" val="1199657450"/>
                  </a:ext>
                </a:extLst>
              </a:tr>
              <a:tr h="194566">
                <a:tc>
                  <a:txBody>
                    <a:bodyPr/>
                    <a:lstStyle/>
                    <a:p>
                      <a:pPr>
                        <a:lnSpc>
                          <a:spcPct val="107000"/>
                        </a:lnSpc>
                        <a:spcAft>
                          <a:spcPts val="800"/>
                        </a:spcAft>
                      </a:pPr>
                      <a:r>
                        <a:rPr lang="en-GB" sz="2000">
                          <a:effectLst/>
                          <a:latin typeface="Arial" panose="020B0604020202020204" pitchFamily="34" charset="0"/>
                          <a:cs typeface="Arial" panose="020B0604020202020204" pitchFamily="34" charset="0"/>
                        </a:rPr>
                        <a:t>Single</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18 (69.2%)</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30 (83.4%)</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vMerge="1">
                  <a:txBody>
                    <a:bodyPr/>
                    <a:lstStyle/>
                    <a:p>
                      <a:endParaRPr lang="it-IT"/>
                    </a:p>
                  </a:txBody>
                  <a:tcPr/>
                </a:tc>
                <a:extLst>
                  <a:ext uri="{0D108BD9-81ED-4DB2-BD59-A6C34878D82A}">
                    <a16:rowId xmlns:a16="http://schemas.microsoft.com/office/drawing/2014/main" val="1986226600"/>
                  </a:ext>
                </a:extLst>
              </a:tr>
              <a:tr h="194566">
                <a:tc>
                  <a:txBody>
                    <a:bodyPr/>
                    <a:lstStyle/>
                    <a:p>
                      <a:pPr>
                        <a:lnSpc>
                          <a:spcPct val="107000"/>
                        </a:lnSpc>
                        <a:spcAft>
                          <a:spcPts val="800"/>
                        </a:spcAft>
                      </a:pPr>
                      <a:r>
                        <a:rPr lang="en-GB" sz="2000">
                          <a:effectLst/>
                          <a:latin typeface="Arial" panose="020B0604020202020204" pitchFamily="34" charset="0"/>
                          <a:cs typeface="Arial" panose="020B0604020202020204" pitchFamily="34" charset="0"/>
                        </a:rPr>
                        <a:t>Divorced or widowed</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6 (23.1%)</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3 (8.3%)</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vMerge="1">
                  <a:txBody>
                    <a:bodyPr/>
                    <a:lstStyle/>
                    <a:p>
                      <a:endParaRPr lang="it-IT"/>
                    </a:p>
                  </a:txBody>
                  <a:tcPr/>
                </a:tc>
                <a:extLst>
                  <a:ext uri="{0D108BD9-81ED-4DB2-BD59-A6C34878D82A}">
                    <a16:rowId xmlns:a16="http://schemas.microsoft.com/office/drawing/2014/main" val="1475982482"/>
                  </a:ext>
                </a:extLst>
              </a:tr>
              <a:tr h="194566">
                <a:tc>
                  <a:txBody>
                    <a:bodyPr/>
                    <a:lstStyle/>
                    <a:p>
                      <a:pPr algn="l">
                        <a:lnSpc>
                          <a:spcPct val="107000"/>
                        </a:lnSpc>
                        <a:spcAft>
                          <a:spcPts val="800"/>
                        </a:spcAft>
                      </a:pPr>
                      <a:r>
                        <a:rPr lang="en-GB" sz="2000" b="1" dirty="0">
                          <a:effectLst/>
                          <a:latin typeface="Arial" panose="020B0604020202020204" pitchFamily="34" charset="0"/>
                          <a:cs typeface="Arial" panose="020B0604020202020204" pitchFamily="34" charset="0"/>
                        </a:rPr>
                        <a:t>Children</a:t>
                      </a:r>
                      <a:endParaRPr lang="it-IT" sz="2000" b="1" i="1"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b="1" dirty="0">
                          <a:effectLst/>
                          <a:latin typeface="Arial" panose="020B0604020202020204" pitchFamily="34" charset="0"/>
                          <a:cs typeface="Arial" panose="020B0604020202020204" pitchFamily="34" charset="0"/>
                        </a:rPr>
                        <a:t> </a:t>
                      </a:r>
                      <a:endParaRPr lang="it-IT" sz="2000" b="1"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b="1">
                          <a:effectLst/>
                          <a:latin typeface="Arial" panose="020B0604020202020204" pitchFamily="34" charset="0"/>
                          <a:cs typeface="Arial" panose="020B0604020202020204" pitchFamily="34" charset="0"/>
                        </a:rPr>
                        <a:t> </a:t>
                      </a:r>
                      <a:endParaRPr lang="it-IT" sz="2000" b="1">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b="1" dirty="0">
                          <a:effectLst/>
                          <a:latin typeface="Arial" panose="020B0604020202020204" pitchFamily="34" charset="0"/>
                          <a:cs typeface="Arial" panose="020B0604020202020204" pitchFamily="34" charset="0"/>
                        </a:rPr>
                        <a:t> </a:t>
                      </a:r>
                      <a:endParaRPr lang="it-IT" sz="2000" b="1"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extLst>
                  <a:ext uri="{0D108BD9-81ED-4DB2-BD59-A6C34878D82A}">
                    <a16:rowId xmlns:a16="http://schemas.microsoft.com/office/drawing/2014/main" val="915434617"/>
                  </a:ext>
                </a:extLst>
              </a:tr>
              <a:tr h="194566">
                <a:tc>
                  <a:txBody>
                    <a:bodyPr/>
                    <a:lstStyle/>
                    <a:p>
                      <a:pPr>
                        <a:lnSpc>
                          <a:spcPct val="107000"/>
                        </a:lnSpc>
                        <a:spcAft>
                          <a:spcPts val="800"/>
                        </a:spcAft>
                      </a:pPr>
                      <a:r>
                        <a:rPr lang="en-GB" sz="2000">
                          <a:effectLst/>
                          <a:latin typeface="Arial" panose="020B0604020202020204" pitchFamily="34" charset="0"/>
                          <a:cs typeface="Arial" panose="020B0604020202020204" pitchFamily="34" charset="0"/>
                        </a:rPr>
                        <a:t>Yes</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16 (61.5%)</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32 (88.9%)</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rowSpan="2">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.011</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83127" marR="83127" marT="41564" marB="41564"/>
                </a:tc>
                <a:extLst>
                  <a:ext uri="{0D108BD9-81ED-4DB2-BD59-A6C34878D82A}">
                    <a16:rowId xmlns:a16="http://schemas.microsoft.com/office/drawing/2014/main" val="4276461299"/>
                  </a:ext>
                </a:extLst>
              </a:tr>
              <a:tr h="194566">
                <a:tc>
                  <a:txBody>
                    <a:bodyPr/>
                    <a:lstStyle/>
                    <a:p>
                      <a:pPr>
                        <a:lnSpc>
                          <a:spcPct val="107000"/>
                        </a:lnSpc>
                        <a:spcAft>
                          <a:spcPts val="800"/>
                        </a:spcAft>
                      </a:pPr>
                      <a:r>
                        <a:rPr lang="en-GB" sz="2000" dirty="0">
                          <a:effectLst/>
                          <a:latin typeface="Arial" panose="020B0604020202020204" pitchFamily="34" charset="0"/>
                          <a:cs typeface="Arial" panose="020B0604020202020204" pitchFamily="34" charset="0"/>
                        </a:rPr>
                        <a:t>No</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10 (38.5%)</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4 (11.1%)</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vMerge="1">
                  <a:txBody>
                    <a:bodyPr/>
                    <a:lstStyle/>
                    <a:p>
                      <a:endParaRPr lang="it-IT"/>
                    </a:p>
                  </a:txBody>
                  <a:tcPr/>
                </a:tc>
                <a:extLst>
                  <a:ext uri="{0D108BD9-81ED-4DB2-BD59-A6C34878D82A}">
                    <a16:rowId xmlns:a16="http://schemas.microsoft.com/office/drawing/2014/main" val="3126490700"/>
                  </a:ext>
                </a:extLst>
              </a:tr>
              <a:tr h="194566">
                <a:tc>
                  <a:txBody>
                    <a:bodyPr/>
                    <a:lstStyle/>
                    <a:p>
                      <a:pPr>
                        <a:lnSpc>
                          <a:spcPct val="107000"/>
                        </a:lnSpc>
                        <a:spcAft>
                          <a:spcPts val="800"/>
                        </a:spcAft>
                      </a:pPr>
                      <a:r>
                        <a:rPr lang="en-GB" sz="2000" b="1" dirty="0">
                          <a:effectLst/>
                          <a:latin typeface="Arial" panose="020B0604020202020204" pitchFamily="34" charset="0"/>
                          <a:cs typeface="Arial" panose="020B0604020202020204" pitchFamily="34" charset="0"/>
                        </a:rPr>
                        <a:t>Education years, Mean (SD)</a:t>
                      </a:r>
                      <a:endParaRPr lang="it-IT" sz="2000" b="1" i="1"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12.3 (2.5)</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a:effectLst/>
                          <a:latin typeface="Arial" panose="020B0604020202020204" pitchFamily="34" charset="0"/>
                          <a:cs typeface="Arial" panose="020B0604020202020204" pitchFamily="34" charset="0"/>
                        </a:rPr>
                        <a:t>14.0 (3.4)</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tc>
                  <a:txBody>
                    <a:bodyPr/>
                    <a:lstStyle/>
                    <a:p>
                      <a:pPr algn="ctr">
                        <a:lnSpc>
                          <a:spcPct val="107000"/>
                        </a:lnSpc>
                        <a:spcAft>
                          <a:spcPts val="800"/>
                        </a:spcAft>
                      </a:pPr>
                      <a:r>
                        <a:rPr lang="en-GB" sz="2000" dirty="0">
                          <a:effectLst/>
                          <a:latin typeface="Arial" panose="020B0604020202020204" pitchFamily="34" charset="0"/>
                          <a:cs typeface="Arial" panose="020B0604020202020204" pitchFamily="34" charset="0"/>
                        </a:rPr>
                        <a:t>.027</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51525" marR="51525" marT="0" marB="0"/>
                </a:tc>
                <a:extLst>
                  <a:ext uri="{0D108BD9-81ED-4DB2-BD59-A6C34878D82A}">
                    <a16:rowId xmlns:a16="http://schemas.microsoft.com/office/drawing/2014/main" val="87759218"/>
                  </a:ext>
                </a:extLst>
              </a:tr>
              <a:tr h="194566">
                <a:tc>
                  <a:txBody>
                    <a:bodyPr/>
                    <a:lstStyle/>
                    <a:p>
                      <a:pPr>
                        <a:lnSpc>
                          <a:spcPct val="107000"/>
                        </a:lnSpc>
                        <a:spcAft>
                          <a:spcPts val="800"/>
                        </a:spcAft>
                      </a:pPr>
                      <a:r>
                        <a:rPr lang="en-GB" sz="2000" b="1" dirty="0">
                          <a:solidFill>
                            <a:srgbClr val="000000"/>
                          </a:solidFill>
                          <a:effectLst/>
                          <a:latin typeface="Arial" panose="020B0604020202020204" pitchFamily="34" charset="0"/>
                          <a:cs typeface="Arial" panose="020B0604020202020204" pitchFamily="34" charset="0"/>
                        </a:rPr>
                        <a:t>Illness duration (Years)</a:t>
                      </a:r>
                      <a:r>
                        <a:rPr lang="en-GB" sz="2000" dirty="0">
                          <a:solidFill>
                            <a:srgbClr val="000000"/>
                          </a:solidFill>
                          <a:effectLst/>
                          <a:latin typeface="Arial" panose="020B0604020202020204" pitchFamily="34" charset="0"/>
                          <a:cs typeface="Arial" panose="020B0604020202020204" pitchFamily="34" charset="0"/>
                        </a:rPr>
                        <a:t>, Mean (SD)</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15.4 (10.6)</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9.3 (7.9)</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b="1" dirty="0">
                          <a:solidFill>
                            <a:srgbClr val="000000"/>
                          </a:solidFill>
                          <a:effectLst/>
                          <a:latin typeface="Arial" panose="020B0604020202020204" pitchFamily="34" charset="0"/>
                          <a:cs typeface="Arial" panose="020B0604020202020204" pitchFamily="34" charset="0"/>
                        </a:rPr>
                        <a:t>.016</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608254538"/>
                  </a:ext>
                </a:extLst>
              </a:tr>
              <a:tr h="404369">
                <a:tc>
                  <a:txBody>
                    <a:bodyPr/>
                    <a:lstStyle/>
                    <a:p>
                      <a:pPr>
                        <a:lnSpc>
                          <a:spcPct val="107000"/>
                        </a:lnSpc>
                        <a:spcAft>
                          <a:spcPts val="800"/>
                        </a:spcAft>
                      </a:pPr>
                      <a:r>
                        <a:rPr lang="en-GB" sz="2000" b="1" dirty="0">
                          <a:solidFill>
                            <a:srgbClr val="000000"/>
                          </a:solidFill>
                          <a:effectLst/>
                          <a:latin typeface="Arial" panose="020B0604020202020204" pitchFamily="34" charset="0"/>
                          <a:cs typeface="Arial" panose="020B0604020202020204" pitchFamily="34" charset="0"/>
                        </a:rPr>
                        <a:t>Age of first contact with DMHs (Years)</a:t>
                      </a:r>
                      <a:r>
                        <a:rPr lang="en-GB" sz="2000" dirty="0">
                          <a:solidFill>
                            <a:srgbClr val="000000"/>
                          </a:solidFill>
                          <a:effectLst/>
                          <a:latin typeface="Arial" panose="020B0604020202020204" pitchFamily="34" charset="0"/>
                          <a:cs typeface="Arial" panose="020B0604020202020204" pitchFamily="34" charset="0"/>
                        </a:rPr>
                        <a:t>, Mean (SD)</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27.0 (11.2)</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23.1 (8.3)</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.133</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4191232018"/>
                  </a:ext>
                </a:extLst>
              </a:tr>
              <a:tr h="194566">
                <a:tc>
                  <a:txBody>
                    <a:bodyPr/>
                    <a:lstStyle/>
                    <a:p>
                      <a:pPr>
                        <a:lnSpc>
                          <a:spcPct val="107000"/>
                        </a:lnSpc>
                        <a:spcAft>
                          <a:spcPts val="800"/>
                        </a:spcAft>
                      </a:pPr>
                      <a:r>
                        <a:rPr lang="en-GB" sz="2000" b="1" dirty="0">
                          <a:solidFill>
                            <a:srgbClr val="000000"/>
                          </a:solidFill>
                          <a:effectLst/>
                          <a:latin typeface="Arial" panose="020B0604020202020204" pitchFamily="34" charset="0"/>
                          <a:cs typeface="Arial" panose="020B0604020202020204" pitchFamily="34" charset="0"/>
                        </a:rPr>
                        <a:t>Type of SSD diagnosis</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950803525"/>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Schizophrenia</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22 (84.6%)</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28 (77.8%)</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rowSpan="6">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.184</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286092151"/>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Schizoaffective disorders</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2 (7.7%)</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8 (22.2%)</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vMerge="1">
                  <a:txBody>
                    <a:bodyPr/>
                    <a:lstStyle/>
                    <a:p>
                      <a:endParaRPr lang="it-IT"/>
                    </a:p>
                  </a:txBody>
                  <a:tcPr/>
                </a:tc>
                <a:extLst>
                  <a:ext uri="{0D108BD9-81ED-4DB2-BD59-A6C34878D82A}">
                    <a16:rowId xmlns:a16="http://schemas.microsoft.com/office/drawing/2014/main" val="296925523"/>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Delusional disorder</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 (3.8%)</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vMerge="1">
                  <a:txBody>
                    <a:bodyPr/>
                    <a:lstStyle/>
                    <a:p>
                      <a:endParaRPr lang="it-IT"/>
                    </a:p>
                  </a:txBody>
                  <a:tcPr/>
                </a:tc>
                <a:extLst>
                  <a:ext uri="{0D108BD9-81ED-4DB2-BD59-A6C34878D82A}">
                    <a16:rowId xmlns:a16="http://schemas.microsoft.com/office/drawing/2014/main" val="4053312507"/>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Brief psychotic disorder</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vMerge="1">
                  <a:txBody>
                    <a:bodyPr/>
                    <a:lstStyle/>
                    <a:p>
                      <a:endParaRPr lang="it-IT"/>
                    </a:p>
                  </a:txBody>
                  <a:tcPr/>
                </a:tc>
                <a:extLst>
                  <a:ext uri="{0D108BD9-81ED-4DB2-BD59-A6C34878D82A}">
                    <a16:rowId xmlns:a16="http://schemas.microsoft.com/office/drawing/2014/main" val="2564066934"/>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Schizophreniform disorder</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 (3.8%)</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vMerge="1">
                  <a:txBody>
                    <a:bodyPr/>
                    <a:lstStyle/>
                    <a:p>
                      <a:endParaRPr lang="it-IT"/>
                    </a:p>
                  </a:txBody>
                  <a:tcPr/>
                </a:tc>
                <a:extLst>
                  <a:ext uri="{0D108BD9-81ED-4DB2-BD59-A6C34878D82A}">
                    <a16:rowId xmlns:a16="http://schemas.microsoft.com/office/drawing/2014/main" val="2565887146"/>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Drug-induced psychosis</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vMerge="1">
                  <a:txBody>
                    <a:bodyPr/>
                    <a:lstStyle/>
                    <a:p>
                      <a:endParaRPr lang="it-IT"/>
                    </a:p>
                  </a:txBody>
                  <a:tcPr/>
                </a:tc>
                <a:extLst>
                  <a:ext uri="{0D108BD9-81ED-4DB2-BD59-A6C34878D82A}">
                    <a16:rowId xmlns:a16="http://schemas.microsoft.com/office/drawing/2014/main" val="3122993303"/>
                  </a:ext>
                </a:extLst>
              </a:tr>
              <a:tr h="194566">
                <a:tc>
                  <a:txBody>
                    <a:bodyPr/>
                    <a:lstStyle/>
                    <a:p>
                      <a:pPr>
                        <a:lnSpc>
                          <a:spcPct val="107000"/>
                        </a:lnSpc>
                        <a:spcAft>
                          <a:spcPts val="800"/>
                        </a:spcAft>
                      </a:pPr>
                      <a:r>
                        <a:rPr lang="en-GB" sz="2000" b="1" dirty="0">
                          <a:solidFill>
                            <a:srgbClr val="000000"/>
                          </a:solidFill>
                          <a:effectLst/>
                          <a:latin typeface="Arial" panose="020B0604020202020204" pitchFamily="34" charset="0"/>
                          <a:cs typeface="Arial" panose="020B0604020202020204" pitchFamily="34" charset="0"/>
                        </a:rPr>
                        <a:t>Comorbidity with Personality disorders</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454083465"/>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No</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16 (64.0%)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33 (94.3%)</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rowSpan="2">
                  <a:txBody>
                    <a:bodyPr/>
                    <a:lstStyle/>
                    <a:p>
                      <a:pPr algn="ctr">
                        <a:lnSpc>
                          <a:spcPct val="107000"/>
                        </a:lnSpc>
                        <a:spcAft>
                          <a:spcPts val="800"/>
                        </a:spcAft>
                      </a:pPr>
                      <a:r>
                        <a:rPr lang="en-GB" sz="2000" b="1">
                          <a:solidFill>
                            <a:srgbClr val="000000"/>
                          </a:solidFill>
                          <a:effectLst/>
                          <a:latin typeface="Arial" panose="020B0604020202020204" pitchFamily="34" charset="0"/>
                          <a:cs typeface="Arial" panose="020B0604020202020204" pitchFamily="34" charset="0"/>
                        </a:rPr>
                        <a:t>.003</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03038926"/>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Yes</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9 (36.0%)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2 (5.7%)</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vMerge="1">
                  <a:txBody>
                    <a:bodyPr/>
                    <a:lstStyle/>
                    <a:p>
                      <a:endParaRPr lang="it-IT"/>
                    </a:p>
                  </a:txBody>
                  <a:tcPr/>
                </a:tc>
                <a:extLst>
                  <a:ext uri="{0D108BD9-81ED-4DB2-BD59-A6C34878D82A}">
                    <a16:rowId xmlns:a16="http://schemas.microsoft.com/office/drawing/2014/main" val="621786317"/>
                  </a:ext>
                </a:extLst>
              </a:tr>
              <a:tr h="194566">
                <a:tc>
                  <a:txBody>
                    <a:bodyPr/>
                    <a:lstStyle/>
                    <a:p>
                      <a:pPr>
                        <a:lnSpc>
                          <a:spcPct val="107000"/>
                        </a:lnSpc>
                        <a:spcAft>
                          <a:spcPts val="800"/>
                        </a:spcAft>
                      </a:pPr>
                      <a:r>
                        <a:rPr lang="en-GB" sz="2000" b="1" dirty="0">
                          <a:solidFill>
                            <a:srgbClr val="000000"/>
                          </a:solidFill>
                          <a:effectLst/>
                          <a:latin typeface="Arial" panose="020B0604020202020204" pitchFamily="34" charset="0"/>
                          <a:cs typeface="Arial" panose="020B0604020202020204" pitchFamily="34" charset="0"/>
                        </a:rPr>
                        <a:t>Type of Comorbid personality disorders</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51643414"/>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Borderline personality disorder</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6 (66.7%)</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 (50.0%)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rowSpan="3">
                  <a:txBody>
                    <a:bodyPr/>
                    <a:lstStyle/>
                    <a:p>
                      <a:pPr algn="ct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.391</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954059260"/>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Antisocial personality disorder</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2 (22.2%)</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vMerge="1">
                  <a:txBody>
                    <a:bodyPr/>
                    <a:lstStyle/>
                    <a:p>
                      <a:endParaRPr lang="it-IT"/>
                    </a:p>
                  </a:txBody>
                  <a:tcPr/>
                </a:tc>
                <a:extLst>
                  <a:ext uri="{0D108BD9-81ED-4DB2-BD59-A6C34878D82A}">
                    <a16:rowId xmlns:a16="http://schemas.microsoft.com/office/drawing/2014/main" val="3031569381"/>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Other</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 (11.1%)</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1 (11.1%)</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vMerge="1">
                  <a:txBody>
                    <a:bodyPr/>
                    <a:lstStyle/>
                    <a:p>
                      <a:endParaRPr lang="it-IT"/>
                    </a:p>
                  </a:txBody>
                  <a:tcPr/>
                </a:tc>
                <a:extLst>
                  <a:ext uri="{0D108BD9-81ED-4DB2-BD59-A6C34878D82A}">
                    <a16:rowId xmlns:a16="http://schemas.microsoft.com/office/drawing/2014/main" val="69110471"/>
                  </a:ext>
                </a:extLst>
              </a:tr>
              <a:tr h="194566">
                <a:tc>
                  <a:txBody>
                    <a:bodyPr/>
                    <a:lstStyle/>
                    <a:p>
                      <a:pPr>
                        <a:lnSpc>
                          <a:spcPct val="107000"/>
                        </a:lnSpc>
                        <a:spcAft>
                          <a:spcPts val="800"/>
                        </a:spcAft>
                      </a:pPr>
                      <a:r>
                        <a:rPr lang="en-GB" sz="2000" b="1" dirty="0">
                          <a:solidFill>
                            <a:srgbClr val="000000"/>
                          </a:solidFill>
                          <a:effectLst/>
                          <a:latin typeface="Arial" panose="020B0604020202020204" pitchFamily="34" charset="0"/>
                          <a:cs typeface="Arial" panose="020B0604020202020204" pitchFamily="34" charset="0"/>
                        </a:rPr>
                        <a:t>Lifetime substance use</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23302920"/>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Never</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12 (46.2%)</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13 (37.1%)</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rowSpan="2">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.479</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934734816"/>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Yes</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14 (53.8%)</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22 (62.9%)</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vMerge="1">
                  <a:txBody>
                    <a:bodyPr/>
                    <a:lstStyle/>
                    <a:p>
                      <a:endParaRPr lang="it-IT"/>
                    </a:p>
                  </a:txBody>
                  <a:tcPr/>
                </a:tc>
                <a:extLst>
                  <a:ext uri="{0D108BD9-81ED-4DB2-BD59-A6C34878D82A}">
                    <a16:rowId xmlns:a16="http://schemas.microsoft.com/office/drawing/2014/main" val="3654904843"/>
                  </a:ext>
                </a:extLst>
              </a:tr>
              <a:tr h="404369">
                <a:tc>
                  <a:txBody>
                    <a:bodyPr/>
                    <a:lstStyle/>
                    <a:p>
                      <a:pPr>
                        <a:lnSpc>
                          <a:spcPct val="107000"/>
                        </a:lnSpc>
                        <a:spcAft>
                          <a:spcPts val="800"/>
                        </a:spcAft>
                      </a:pPr>
                      <a:r>
                        <a:rPr lang="en-GB" sz="2000" b="1" dirty="0">
                          <a:solidFill>
                            <a:srgbClr val="000000"/>
                          </a:solidFill>
                          <a:effectLst/>
                          <a:latin typeface="Arial" panose="020B0604020202020204" pitchFamily="34" charset="0"/>
                          <a:cs typeface="Arial" panose="020B0604020202020204" pitchFamily="34" charset="0"/>
                        </a:rPr>
                        <a:t>Lifetime attempted suicide/self-harm behaviours</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256931742"/>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Yes</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12 (46.2%)</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16 (47.1%)</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rowSpan="2">
                  <a:txBody>
                    <a:bodyPr/>
                    <a:lstStyle/>
                    <a:p>
                      <a:pPr algn="ct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.944</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986618243"/>
                  </a:ext>
                </a:extLst>
              </a:tr>
              <a:tr h="194566">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No</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14 (53.8%)</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18 (52.9%)</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vMerge="1">
                  <a:txBody>
                    <a:bodyPr/>
                    <a:lstStyle/>
                    <a:p>
                      <a:endParaRPr lang="it-IT"/>
                    </a:p>
                  </a:txBody>
                  <a:tcPr/>
                </a:tc>
                <a:extLst>
                  <a:ext uri="{0D108BD9-81ED-4DB2-BD59-A6C34878D82A}">
                    <a16:rowId xmlns:a16="http://schemas.microsoft.com/office/drawing/2014/main" val="3613610922"/>
                  </a:ext>
                </a:extLst>
              </a:tr>
            </a:tbl>
          </a:graphicData>
        </a:graphic>
      </p:graphicFrame>
      <p:graphicFrame>
        <p:nvGraphicFramePr>
          <p:cNvPr id="9" name="Tabella 8">
            <a:extLst>
              <a:ext uri="{FF2B5EF4-FFF2-40B4-BE49-F238E27FC236}">
                <a16:creationId xmlns:a16="http://schemas.microsoft.com/office/drawing/2014/main" id="{A0AA3D03-4FC4-744C-BBD2-826B006C95CB}"/>
              </a:ext>
            </a:extLst>
          </p:cNvPr>
          <p:cNvGraphicFramePr>
            <a:graphicFrameLocks noGrp="1"/>
          </p:cNvGraphicFramePr>
          <p:nvPr>
            <p:extLst>
              <p:ext uri="{D42A27DB-BD31-4B8C-83A1-F6EECF244321}">
                <p14:modId xmlns:p14="http://schemas.microsoft.com/office/powerpoint/2010/main" val="179493148"/>
              </p:ext>
            </p:extLst>
          </p:nvPr>
        </p:nvGraphicFramePr>
        <p:xfrm>
          <a:off x="14258449" y="12150461"/>
          <a:ext cx="9006425" cy="11682618"/>
        </p:xfrm>
        <a:graphic>
          <a:graphicData uri="http://schemas.openxmlformats.org/drawingml/2006/table">
            <a:tbl>
              <a:tblPr bandRow="1">
                <a:tableStyleId>{10A1B5D5-9B99-4C35-A422-299274C87663}</a:tableStyleId>
              </a:tblPr>
              <a:tblGrid>
                <a:gridCol w="7035680">
                  <a:extLst>
                    <a:ext uri="{9D8B030D-6E8A-4147-A177-3AD203B41FA5}">
                      <a16:colId xmlns:a16="http://schemas.microsoft.com/office/drawing/2014/main" val="1450909418"/>
                    </a:ext>
                  </a:extLst>
                </a:gridCol>
                <a:gridCol w="1970745">
                  <a:extLst>
                    <a:ext uri="{9D8B030D-6E8A-4147-A177-3AD203B41FA5}">
                      <a16:colId xmlns:a16="http://schemas.microsoft.com/office/drawing/2014/main" val="2876600136"/>
                    </a:ext>
                  </a:extLst>
                </a:gridCol>
              </a:tblGrid>
              <a:tr h="499282">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 </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0"/>
                        </a:spcAft>
                      </a:pPr>
                      <a:r>
                        <a:rPr lang="en-GB" sz="2000" b="1" kern="1200" dirty="0">
                          <a:solidFill>
                            <a:schemeClr val="tx1"/>
                          </a:solidFill>
                          <a:effectLst/>
                          <a:latin typeface="Arial" panose="020B0604020202020204" pitchFamily="34" charset="0"/>
                          <a:cs typeface="Arial" panose="020B0604020202020204" pitchFamily="34" charset="0"/>
                        </a:rPr>
                        <a:t>Forensic cases</a:t>
                      </a:r>
                      <a:endParaRPr lang="it-IT" sz="2000" b="1" kern="1200" dirty="0">
                        <a:solidFill>
                          <a:schemeClr val="tx1"/>
                        </a:solidFill>
                        <a:effectLst/>
                        <a:latin typeface="Arial" panose="020B0604020202020204" pitchFamily="34" charset="0"/>
                        <a:cs typeface="Arial" panose="020B0604020202020204" pitchFamily="34" charset="0"/>
                      </a:endParaRPr>
                    </a:p>
                    <a:p>
                      <a:pPr marL="0" algn="ctr" defTabSz="2519995" rtl="0" eaLnBrk="1" latinLnBrk="0" hangingPunct="1">
                        <a:lnSpc>
                          <a:spcPct val="107000"/>
                        </a:lnSpc>
                        <a:spcAft>
                          <a:spcPts val="0"/>
                        </a:spcAft>
                      </a:pPr>
                      <a:r>
                        <a:rPr lang="en-GB" sz="2000" b="1" kern="1200" dirty="0">
                          <a:solidFill>
                            <a:schemeClr val="tx1"/>
                          </a:solidFill>
                          <a:effectLst/>
                          <a:latin typeface="Arial" panose="020B0604020202020204" pitchFamily="34" charset="0"/>
                          <a:cs typeface="Arial" panose="020B0604020202020204" pitchFamily="34" charset="0"/>
                        </a:rPr>
                        <a:t>N=26</a:t>
                      </a:r>
                      <a:endParaRPr lang="it-IT" sz="2000" b="1" kern="1200" dirty="0">
                        <a:solidFill>
                          <a:schemeClr val="tx1"/>
                        </a:solidFill>
                        <a:effectLst/>
                        <a:latin typeface="Arial" panose="020B0604020202020204" pitchFamily="34" charset="0"/>
                        <a:cs typeface="Arial" panose="020B0604020202020204" pitchFamily="34" charset="0"/>
                      </a:endParaRPr>
                    </a:p>
                    <a:p>
                      <a:pPr marL="0" algn="ctr" defTabSz="2519995" rtl="0" eaLnBrk="1" latinLnBrk="0" hangingPunct="1">
                        <a:lnSpc>
                          <a:spcPct val="107000"/>
                        </a:lnSpc>
                        <a:spcAft>
                          <a:spcPts val="0"/>
                        </a:spcAft>
                      </a:pPr>
                      <a:r>
                        <a:rPr lang="en-GB" sz="2000" b="1" kern="1200" dirty="0">
                          <a:solidFill>
                            <a:schemeClr val="tx1"/>
                          </a:solidFill>
                          <a:effectLst/>
                          <a:latin typeface="Arial" panose="020B0604020202020204" pitchFamily="34" charset="0"/>
                          <a:cs typeface="Arial" panose="020B0604020202020204" pitchFamily="34" charset="0"/>
                        </a:rPr>
                        <a:t>N (%)</a:t>
                      </a:r>
                      <a:endParaRPr lang="it-IT" sz="2000" b="1"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extLst>
                  <a:ext uri="{0D108BD9-81ED-4DB2-BD59-A6C34878D82A}">
                    <a16:rowId xmlns:a16="http://schemas.microsoft.com/office/drawing/2014/main" val="1236889792"/>
                  </a:ext>
                </a:extLst>
              </a:tr>
              <a:tr h="158187">
                <a:tc>
                  <a:txBody>
                    <a:bodyPr/>
                    <a:lstStyle/>
                    <a:p>
                      <a:pPr marL="0" algn="l" defTabSz="2519995" rtl="0" eaLnBrk="1" latinLnBrk="0" hangingPunct="1">
                        <a:lnSpc>
                          <a:spcPct val="107000"/>
                        </a:lnSpc>
                        <a:spcAft>
                          <a:spcPts val="800"/>
                        </a:spcAft>
                      </a:pPr>
                      <a:r>
                        <a:rPr lang="en-GB" sz="2000" b="1" kern="1200" dirty="0">
                          <a:solidFill>
                            <a:schemeClr val="tx1"/>
                          </a:solidFill>
                          <a:effectLst/>
                          <a:latin typeface="Arial" panose="020B0604020202020204" pitchFamily="34" charset="0"/>
                          <a:cs typeface="Arial" panose="020B0604020202020204" pitchFamily="34" charset="0"/>
                        </a:rPr>
                        <a:t>Type of crime (index violence)</a:t>
                      </a:r>
                      <a:endParaRPr lang="it-IT" sz="2000" b="1"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 </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3037018171"/>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Homicide</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12 (46.2)</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1022107343"/>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Attempted homicide</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3 (11.5)</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601144182"/>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Assault with injury</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7 (26.9)</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2092582377"/>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Used a weapon/force</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1 (3.8)</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1373076921"/>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Other</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3 (11.5)</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600334214"/>
                  </a:ext>
                </a:extLst>
              </a:tr>
              <a:tr h="225024">
                <a:tc>
                  <a:txBody>
                    <a:bodyPr/>
                    <a:lstStyle/>
                    <a:p>
                      <a:pPr marL="0" algn="l" defTabSz="2519995" rtl="0" eaLnBrk="1" latinLnBrk="0" hangingPunct="1">
                        <a:lnSpc>
                          <a:spcPct val="107000"/>
                        </a:lnSpc>
                        <a:spcAft>
                          <a:spcPts val="800"/>
                        </a:spcAft>
                      </a:pPr>
                      <a:r>
                        <a:rPr lang="en-GB" sz="2000" b="1" kern="1200" dirty="0">
                          <a:solidFill>
                            <a:schemeClr val="tx1"/>
                          </a:solidFill>
                          <a:effectLst/>
                          <a:latin typeface="Arial" panose="020B0604020202020204" pitchFamily="34" charset="0"/>
                          <a:cs typeface="Arial" panose="020B0604020202020204" pitchFamily="34" charset="0"/>
                        </a:rPr>
                        <a:t>Type of index violence</a:t>
                      </a:r>
                      <a:r>
                        <a:rPr lang="en-GB" sz="2000" kern="1200" dirty="0">
                          <a:solidFill>
                            <a:schemeClr val="tx1"/>
                          </a:solidFill>
                          <a:effectLst/>
                          <a:latin typeface="Arial" panose="020B0604020202020204" pitchFamily="34" charset="0"/>
                          <a:cs typeface="Arial" panose="020B0604020202020204" pitchFamily="34" charset="0"/>
                        </a:rPr>
                        <a:t> </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 </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1501915283"/>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Reactive/Impulsive</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15 (62.5)</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2010202470"/>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Premeditated</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9 (37.5)</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2496734056"/>
                  </a:ext>
                </a:extLst>
              </a:tr>
              <a:tr h="158187">
                <a:tc>
                  <a:txBody>
                    <a:bodyPr/>
                    <a:lstStyle/>
                    <a:p>
                      <a:pPr marL="0" algn="l" defTabSz="2519995" rtl="0" eaLnBrk="1" latinLnBrk="0" hangingPunct="1">
                        <a:lnSpc>
                          <a:spcPct val="107000"/>
                        </a:lnSpc>
                        <a:spcAft>
                          <a:spcPts val="800"/>
                        </a:spcAft>
                      </a:pPr>
                      <a:r>
                        <a:rPr lang="en-GB" sz="2000" b="1" kern="1200" dirty="0">
                          <a:solidFill>
                            <a:schemeClr val="tx1"/>
                          </a:solidFill>
                          <a:effectLst/>
                          <a:latin typeface="Arial" panose="020B0604020202020204" pitchFamily="34" charset="0"/>
                          <a:cs typeface="Arial" panose="020B0604020202020204" pitchFamily="34" charset="0"/>
                        </a:rPr>
                        <a:t>Abnormal mental state (during the index violence)</a:t>
                      </a:r>
                      <a:endParaRPr lang="it-IT" sz="2000" b="1"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 </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2063516480"/>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No</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0 (0)</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200044298"/>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Yes</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26 (100)</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3561110078"/>
                  </a:ext>
                </a:extLst>
              </a:tr>
              <a:tr h="158187">
                <a:tc>
                  <a:txBody>
                    <a:bodyPr/>
                    <a:lstStyle/>
                    <a:p>
                      <a:pPr marL="0" algn="l" defTabSz="2519995" rtl="0" eaLnBrk="1" latinLnBrk="0" hangingPunct="1">
                        <a:lnSpc>
                          <a:spcPct val="107000"/>
                        </a:lnSpc>
                        <a:spcAft>
                          <a:spcPts val="800"/>
                        </a:spcAft>
                      </a:pPr>
                      <a:r>
                        <a:rPr lang="en-GB" sz="2000" b="1" kern="1200" dirty="0">
                          <a:solidFill>
                            <a:schemeClr val="tx1"/>
                          </a:solidFill>
                          <a:effectLst/>
                          <a:latin typeface="Arial" panose="020B0604020202020204" pitchFamily="34" charset="0"/>
                          <a:cs typeface="Arial" panose="020B0604020202020204" pitchFamily="34" charset="0"/>
                        </a:rPr>
                        <a:t>Type of abnormal mental state (during the index violence)</a:t>
                      </a:r>
                      <a:endParaRPr lang="it-IT" sz="2000" b="1"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 </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3019784964"/>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Psychotic disorder</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26 (100) </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3457140626"/>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Mood disorder</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0 (0)</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3295537290"/>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Other</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0 (0)</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3009741706"/>
                  </a:ext>
                </a:extLst>
              </a:tr>
              <a:tr h="158187">
                <a:tc>
                  <a:txBody>
                    <a:bodyPr/>
                    <a:lstStyle/>
                    <a:p>
                      <a:pPr marL="0" algn="l" defTabSz="2519995" rtl="0" eaLnBrk="1" latinLnBrk="0" hangingPunct="1">
                        <a:lnSpc>
                          <a:spcPct val="107000"/>
                        </a:lnSpc>
                        <a:spcAft>
                          <a:spcPts val="800"/>
                        </a:spcAft>
                      </a:pPr>
                      <a:r>
                        <a:rPr lang="en-GB" sz="2000" b="1" kern="1200" dirty="0">
                          <a:solidFill>
                            <a:schemeClr val="tx1"/>
                          </a:solidFill>
                          <a:effectLst/>
                          <a:latin typeface="Arial" panose="020B0604020202020204" pitchFamily="34" charset="0"/>
                          <a:cs typeface="Arial" panose="020B0604020202020204" pitchFamily="34" charset="0"/>
                        </a:rPr>
                        <a:t>Substance use disorders (at the time of the index violence)</a:t>
                      </a:r>
                      <a:endParaRPr lang="it-IT" sz="2000" b="1"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 </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2412235847"/>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No</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13 (56.5)</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1055442679"/>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Yes</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10 (43.5)</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3890002230"/>
                  </a:ext>
                </a:extLst>
              </a:tr>
              <a:tr h="158187">
                <a:tc>
                  <a:txBody>
                    <a:bodyPr/>
                    <a:lstStyle/>
                    <a:p>
                      <a:pPr marL="0" algn="l" defTabSz="2519995" rtl="0" eaLnBrk="1" latinLnBrk="0" hangingPunct="1">
                        <a:lnSpc>
                          <a:spcPct val="107000"/>
                        </a:lnSpc>
                        <a:spcAft>
                          <a:spcPts val="800"/>
                        </a:spcAft>
                      </a:pPr>
                      <a:r>
                        <a:rPr lang="en-GB" sz="2000" b="1" kern="1200" dirty="0">
                          <a:solidFill>
                            <a:schemeClr val="tx1"/>
                          </a:solidFill>
                          <a:effectLst/>
                          <a:latin typeface="Arial" panose="020B0604020202020204" pitchFamily="34" charset="0"/>
                          <a:cs typeface="Arial" panose="020B0604020202020204" pitchFamily="34" charset="0"/>
                        </a:rPr>
                        <a:t>Already in contact with MHS (at the time of the index violence)</a:t>
                      </a:r>
                      <a:endParaRPr lang="it-IT" sz="2000" b="1"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 </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646773017"/>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No</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5 (20.0)</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2142303460"/>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Yes</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20 (80.0)</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649132806"/>
                  </a:ext>
                </a:extLst>
              </a:tr>
              <a:tr h="158187">
                <a:tc>
                  <a:txBody>
                    <a:bodyPr/>
                    <a:lstStyle/>
                    <a:p>
                      <a:pPr marL="0" algn="l" defTabSz="2519995" rtl="0" eaLnBrk="1" latinLnBrk="0" hangingPunct="1">
                        <a:lnSpc>
                          <a:spcPct val="107000"/>
                        </a:lnSpc>
                        <a:spcAft>
                          <a:spcPts val="800"/>
                        </a:spcAft>
                      </a:pPr>
                      <a:r>
                        <a:rPr lang="en-GB" sz="2000" b="1" kern="1200" dirty="0">
                          <a:solidFill>
                            <a:schemeClr val="tx1"/>
                          </a:solidFill>
                          <a:effectLst/>
                          <a:latin typeface="Arial" panose="020B0604020202020204" pitchFamily="34" charset="0"/>
                          <a:cs typeface="Arial" panose="020B0604020202020204" pitchFamily="34" charset="0"/>
                        </a:rPr>
                        <a:t>Prescribed medications (at the time of the index violence)</a:t>
                      </a:r>
                      <a:endParaRPr lang="it-IT" sz="2000" b="1"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 </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1774047330"/>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Antipsychotics</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14 (82.4)</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2562552248"/>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Antidepressants</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1 (5.9)</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1717224121"/>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Mood stabilizer</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2 (11.8)</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134146154"/>
                  </a:ext>
                </a:extLst>
              </a:tr>
              <a:tr h="158187">
                <a:tc>
                  <a:txBody>
                    <a:bodyPr/>
                    <a:lstStyle/>
                    <a:p>
                      <a:pPr marL="0" algn="l" defTabSz="2519995" rtl="0" eaLnBrk="1" latinLnBrk="0" hangingPunct="1">
                        <a:lnSpc>
                          <a:spcPct val="107000"/>
                        </a:lnSpc>
                        <a:spcAft>
                          <a:spcPts val="800"/>
                        </a:spcAft>
                      </a:pPr>
                      <a:r>
                        <a:rPr lang="en-GB" sz="2000" b="1" kern="1200" dirty="0">
                          <a:solidFill>
                            <a:schemeClr val="tx1"/>
                          </a:solidFill>
                          <a:effectLst/>
                          <a:latin typeface="Arial" panose="020B0604020202020204" pitchFamily="34" charset="0"/>
                          <a:cs typeface="Arial" panose="020B0604020202020204" pitchFamily="34" charset="0"/>
                        </a:rPr>
                        <a:t>Pharmacological compliance (at the time of the index violence)</a:t>
                      </a:r>
                      <a:endParaRPr lang="it-IT" sz="2000" b="1"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 </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4202998666"/>
                  </a:ext>
                </a:extLst>
              </a:tr>
              <a:tr h="158187">
                <a:tc>
                  <a:txBody>
                    <a:bodyPr/>
                    <a:lstStyle/>
                    <a:p>
                      <a:pPr marL="0" algn="l"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No</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a:solidFill>
                            <a:schemeClr val="tx1"/>
                          </a:solidFill>
                          <a:effectLst/>
                          <a:latin typeface="Arial" panose="020B0604020202020204" pitchFamily="34" charset="0"/>
                          <a:cs typeface="Arial" panose="020B0604020202020204" pitchFamily="34" charset="0"/>
                        </a:rPr>
                        <a:t>17 (94.4)</a:t>
                      </a:r>
                      <a:endParaRPr lang="it-IT" sz="2000" kern="120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211667149"/>
                  </a:ext>
                </a:extLst>
              </a:tr>
              <a:tr h="158187">
                <a:tc>
                  <a:txBody>
                    <a:bodyPr/>
                    <a:lstStyle/>
                    <a:p>
                      <a:pPr marL="0" algn="l"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Yes</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tc>
                <a:tc>
                  <a:txBody>
                    <a:bodyPr/>
                    <a:lstStyle/>
                    <a:p>
                      <a:pPr marL="0" algn="ctr" defTabSz="2519995" rtl="0" eaLnBrk="1" latinLnBrk="0" hangingPunct="1">
                        <a:lnSpc>
                          <a:spcPct val="107000"/>
                        </a:lnSpc>
                        <a:spcAft>
                          <a:spcPts val="800"/>
                        </a:spcAft>
                      </a:pPr>
                      <a:r>
                        <a:rPr lang="en-GB" sz="2000" kern="1200" dirty="0">
                          <a:solidFill>
                            <a:schemeClr val="tx1"/>
                          </a:solidFill>
                          <a:effectLst/>
                          <a:latin typeface="Arial" panose="020B0604020202020204" pitchFamily="34" charset="0"/>
                          <a:cs typeface="Arial" panose="020B0604020202020204" pitchFamily="34" charset="0"/>
                        </a:rPr>
                        <a:t>1 (5.6)</a:t>
                      </a:r>
                      <a:endParaRPr lang="it-IT" sz="2000" kern="1200" dirty="0">
                        <a:solidFill>
                          <a:schemeClr val="tx1"/>
                        </a:solidFill>
                        <a:effectLst/>
                        <a:latin typeface="Arial" panose="020B0604020202020204" pitchFamily="34" charset="0"/>
                        <a:ea typeface="+mn-ea"/>
                        <a:cs typeface="Arial" panose="020B0604020202020204" pitchFamily="34" charset="0"/>
                      </a:endParaRPr>
                    </a:p>
                  </a:txBody>
                  <a:tcPr marL="68580" marR="68580" marT="0" marB="0" anchor="ctr"/>
                </a:tc>
                <a:extLst>
                  <a:ext uri="{0D108BD9-81ED-4DB2-BD59-A6C34878D82A}">
                    <a16:rowId xmlns:a16="http://schemas.microsoft.com/office/drawing/2014/main" val="3524216365"/>
                  </a:ext>
                </a:extLst>
              </a:tr>
            </a:tbl>
          </a:graphicData>
        </a:graphic>
      </p:graphicFrame>
      <p:graphicFrame>
        <p:nvGraphicFramePr>
          <p:cNvPr id="14" name="Tabella 13">
            <a:extLst>
              <a:ext uri="{FF2B5EF4-FFF2-40B4-BE49-F238E27FC236}">
                <a16:creationId xmlns:a16="http://schemas.microsoft.com/office/drawing/2014/main" id="{E18EF81E-32C0-D961-1732-82057A4A9C62}"/>
              </a:ext>
            </a:extLst>
          </p:cNvPr>
          <p:cNvGraphicFramePr>
            <a:graphicFrameLocks noGrp="1"/>
          </p:cNvGraphicFramePr>
          <p:nvPr>
            <p:extLst>
              <p:ext uri="{D42A27DB-BD31-4B8C-83A1-F6EECF244321}">
                <p14:modId xmlns:p14="http://schemas.microsoft.com/office/powerpoint/2010/main" val="3620463752"/>
              </p:ext>
            </p:extLst>
          </p:nvPr>
        </p:nvGraphicFramePr>
        <p:xfrm>
          <a:off x="671763" y="25403088"/>
          <a:ext cx="11642418" cy="5189037"/>
        </p:xfrm>
        <a:graphic>
          <a:graphicData uri="http://schemas.openxmlformats.org/drawingml/2006/table">
            <a:tbl>
              <a:tblPr bandRow="1">
                <a:tableStyleId>{8A107856-5554-42FB-B03E-39F5DBC370BA}</a:tableStyleId>
              </a:tblPr>
              <a:tblGrid>
                <a:gridCol w="4946485">
                  <a:extLst>
                    <a:ext uri="{9D8B030D-6E8A-4147-A177-3AD203B41FA5}">
                      <a16:colId xmlns:a16="http://schemas.microsoft.com/office/drawing/2014/main" val="1205764968"/>
                    </a:ext>
                  </a:extLst>
                </a:gridCol>
                <a:gridCol w="2493510">
                  <a:extLst>
                    <a:ext uri="{9D8B030D-6E8A-4147-A177-3AD203B41FA5}">
                      <a16:colId xmlns:a16="http://schemas.microsoft.com/office/drawing/2014/main" val="1717166298"/>
                    </a:ext>
                  </a:extLst>
                </a:gridCol>
                <a:gridCol w="2493510">
                  <a:extLst>
                    <a:ext uri="{9D8B030D-6E8A-4147-A177-3AD203B41FA5}">
                      <a16:colId xmlns:a16="http://schemas.microsoft.com/office/drawing/2014/main" val="2988991980"/>
                    </a:ext>
                  </a:extLst>
                </a:gridCol>
                <a:gridCol w="1708913">
                  <a:extLst>
                    <a:ext uri="{9D8B030D-6E8A-4147-A177-3AD203B41FA5}">
                      <a16:colId xmlns:a16="http://schemas.microsoft.com/office/drawing/2014/main" val="685641158"/>
                    </a:ext>
                  </a:extLst>
                </a:gridCol>
              </a:tblGrid>
              <a:tr h="132715">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 </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0"/>
                        </a:spcAft>
                      </a:pPr>
                      <a:r>
                        <a:rPr lang="en-GB" sz="2000" b="1" dirty="0">
                          <a:solidFill>
                            <a:srgbClr val="000000"/>
                          </a:solidFill>
                          <a:effectLst/>
                          <a:latin typeface="Arial" panose="020B0604020202020204" pitchFamily="34" charset="0"/>
                          <a:cs typeface="Arial" panose="020B0604020202020204" pitchFamily="34" charset="0"/>
                        </a:rPr>
                        <a:t>Forensic group</a:t>
                      </a:r>
                      <a:endParaRPr lang="it-IT" sz="2000" dirty="0">
                        <a:effectLst/>
                        <a:latin typeface="Arial" panose="020B0604020202020204" pitchFamily="34" charset="0"/>
                        <a:cs typeface="Arial" panose="020B0604020202020204" pitchFamily="34" charset="0"/>
                      </a:endParaRPr>
                    </a:p>
                    <a:p>
                      <a:pPr algn="ctr">
                        <a:lnSpc>
                          <a:spcPct val="107000"/>
                        </a:lnSpc>
                        <a:spcAft>
                          <a:spcPts val="0"/>
                        </a:spcAft>
                      </a:pPr>
                      <a:r>
                        <a:rPr lang="en-GB" sz="2000" b="1" dirty="0">
                          <a:solidFill>
                            <a:srgbClr val="000000"/>
                          </a:solidFill>
                          <a:effectLst/>
                          <a:latin typeface="Arial" panose="020B0604020202020204" pitchFamily="34" charset="0"/>
                          <a:cs typeface="Arial" panose="020B0604020202020204" pitchFamily="34" charset="0"/>
                        </a:rPr>
                        <a:t>N=26</a:t>
                      </a:r>
                      <a:endParaRPr lang="it-IT" sz="2000" dirty="0">
                        <a:effectLst/>
                        <a:latin typeface="Arial" panose="020B0604020202020204" pitchFamily="34" charset="0"/>
                        <a:cs typeface="Arial" panose="020B0604020202020204" pitchFamily="34" charset="0"/>
                      </a:endParaRPr>
                    </a:p>
                    <a:p>
                      <a:pPr algn="ctr">
                        <a:lnSpc>
                          <a:spcPct val="107000"/>
                        </a:lnSpc>
                        <a:spcAft>
                          <a:spcPts val="0"/>
                        </a:spcAft>
                      </a:pPr>
                      <a:r>
                        <a:rPr lang="en-GB" sz="2000" b="1" dirty="0">
                          <a:solidFill>
                            <a:srgbClr val="000000"/>
                          </a:solidFill>
                          <a:effectLst/>
                          <a:latin typeface="Arial" panose="020B0604020202020204" pitchFamily="34" charset="0"/>
                          <a:cs typeface="Arial" panose="020B0604020202020204" pitchFamily="34" charset="0"/>
                        </a:rPr>
                        <a:t>Mean, SD</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0"/>
                        </a:spcAft>
                      </a:pPr>
                      <a:r>
                        <a:rPr lang="en-GB" sz="2000" b="1" dirty="0">
                          <a:solidFill>
                            <a:srgbClr val="000000"/>
                          </a:solidFill>
                          <a:effectLst/>
                          <a:latin typeface="Arial" panose="020B0604020202020204" pitchFamily="34" charset="0"/>
                          <a:cs typeface="Arial" panose="020B0604020202020204" pitchFamily="34" charset="0"/>
                        </a:rPr>
                        <a:t>Control group</a:t>
                      </a:r>
                      <a:endParaRPr lang="it-IT" sz="2000" dirty="0">
                        <a:effectLst/>
                        <a:latin typeface="Arial" panose="020B0604020202020204" pitchFamily="34" charset="0"/>
                        <a:cs typeface="Arial" panose="020B0604020202020204" pitchFamily="34" charset="0"/>
                      </a:endParaRPr>
                    </a:p>
                    <a:p>
                      <a:pPr algn="ctr">
                        <a:lnSpc>
                          <a:spcPct val="107000"/>
                        </a:lnSpc>
                        <a:spcAft>
                          <a:spcPts val="0"/>
                        </a:spcAft>
                      </a:pPr>
                      <a:r>
                        <a:rPr lang="en-GB" sz="2000" b="1" dirty="0">
                          <a:solidFill>
                            <a:srgbClr val="000000"/>
                          </a:solidFill>
                          <a:effectLst/>
                          <a:latin typeface="Arial" panose="020B0604020202020204" pitchFamily="34" charset="0"/>
                          <a:cs typeface="Arial" panose="020B0604020202020204" pitchFamily="34" charset="0"/>
                        </a:rPr>
                        <a:t>N=36</a:t>
                      </a:r>
                      <a:endParaRPr lang="it-IT" sz="2000" dirty="0">
                        <a:effectLst/>
                        <a:latin typeface="Arial" panose="020B0604020202020204" pitchFamily="34" charset="0"/>
                        <a:cs typeface="Arial" panose="020B0604020202020204" pitchFamily="34" charset="0"/>
                      </a:endParaRPr>
                    </a:p>
                    <a:p>
                      <a:pPr algn="ctr">
                        <a:lnSpc>
                          <a:spcPct val="107000"/>
                        </a:lnSpc>
                        <a:spcAft>
                          <a:spcPts val="0"/>
                        </a:spcAft>
                      </a:pPr>
                      <a:r>
                        <a:rPr lang="en-GB" sz="2000" b="1" dirty="0">
                          <a:solidFill>
                            <a:srgbClr val="000000"/>
                          </a:solidFill>
                          <a:effectLst/>
                          <a:latin typeface="Arial" panose="020B0604020202020204" pitchFamily="34" charset="0"/>
                          <a:cs typeface="Arial" panose="020B0604020202020204" pitchFamily="34" charset="0"/>
                        </a:rPr>
                        <a:t>Mean, SD</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0"/>
                        </a:spcAft>
                      </a:pPr>
                      <a:r>
                        <a:rPr lang="en-GB" sz="2000" b="1" dirty="0">
                          <a:solidFill>
                            <a:srgbClr val="000000"/>
                          </a:solidFill>
                          <a:effectLst/>
                          <a:latin typeface="Arial" panose="020B0604020202020204" pitchFamily="34" charset="0"/>
                          <a:cs typeface="Arial" panose="020B0604020202020204" pitchFamily="34" charset="0"/>
                        </a:rPr>
                        <a:t>p-value</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654128401"/>
                  </a:ext>
                </a:extLst>
              </a:tr>
              <a:tr h="156210">
                <a:tc>
                  <a:txBody>
                    <a:bodyPr/>
                    <a:lstStyle/>
                    <a:p>
                      <a:pPr>
                        <a:lnSpc>
                          <a:spcPct val="107000"/>
                        </a:lnSpc>
                        <a:spcAft>
                          <a:spcPts val="800"/>
                        </a:spcAft>
                      </a:pPr>
                      <a:r>
                        <a:rPr lang="en-GB" sz="2000" b="1">
                          <a:solidFill>
                            <a:srgbClr val="000000"/>
                          </a:solidFill>
                          <a:effectLst/>
                          <a:latin typeface="Arial" panose="020B0604020202020204" pitchFamily="34" charset="0"/>
                          <a:cs typeface="Arial" panose="020B0604020202020204" pitchFamily="34" charset="0"/>
                        </a:rPr>
                        <a:t>PANSS</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944743436"/>
                  </a:ext>
                </a:extLst>
              </a:tr>
              <a:tr h="156210">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Positive symptoms</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16.4 (7.3)</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15.7 (6.2)</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.700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796676615"/>
                  </a:ext>
                </a:extLst>
              </a:tr>
              <a:tr h="156210">
                <a:tc>
                  <a:txBody>
                    <a:bodyPr/>
                    <a:lstStyle/>
                    <a:p>
                      <a:pP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Negative Symptoms</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18.7 (5.9)</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18.1 (7.5)</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.766</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649216208"/>
                  </a:ext>
                </a:extLst>
              </a:tr>
              <a:tr h="156210">
                <a:tc>
                  <a:txBody>
                    <a:bodyPr/>
                    <a:lstStyle/>
                    <a:p>
                      <a:pP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General psychopathology</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35.8 (12.1)</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35.4 (10.5)</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.877</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343878550"/>
                  </a:ext>
                </a:extLst>
              </a:tr>
              <a:tr h="156210">
                <a:tc>
                  <a:txBody>
                    <a:bodyPr/>
                    <a:lstStyle/>
                    <a:p>
                      <a:pP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Total score</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72.1 (22.9)</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69.0 (22.8)</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.624</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693298313"/>
                  </a:ext>
                </a:extLst>
              </a:tr>
              <a:tr h="152400">
                <a:tc>
                  <a:txBody>
                    <a:bodyPr/>
                    <a:lstStyle/>
                    <a:p>
                      <a:pPr>
                        <a:lnSpc>
                          <a:spcPct val="107000"/>
                        </a:lnSpc>
                        <a:spcAft>
                          <a:spcPts val="800"/>
                        </a:spcAft>
                      </a:pPr>
                      <a:r>
                        <a:rPr lang="en-GB" sz="2000" b="1">
                          <a:solidFill>
                            <a:srgbClr val="000000"/>
                          </a:solidFill>
                          <a:effectLst/>
                          <a:latin typeface="Arial" panose="020B0604020202020204" pitchFamily="34" charset="0"/>
                          <a:cs typeface="Arial" panose="020B0604020202020204" pitchFamily="34" charset="0"/>
                        </a:rPr>
                        <a:t>WHODAS 2.0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698584676"/>
                  </a:ext>
                </a:extLst>
              </a:tr>
              <a:tr h="152400">
                <a:tc>
                  <a:txBody>
                    <a:bodyPr/>
                    <a:lstStyle/>
                    <a:p>
                      <a:pP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Total score</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7.0 (6.8)</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16.7 (7.6)</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b="1">
                          <a:solidFill>
                            <a:srgbClr val="000000"/>
                          </a:solidFill>
                          <a:effectLst/>
                          <a:latin typeface="Arial" panose="020B0604020202020204" pitchFamily="34" charset="0"/>
                          <a:cs typeface="Arial" panose="020B0604020202020204" pitchFamily="34" charset="0"/>
                        </a:rPr>
                        <a:t>&lt;.001</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153734546"/>
                  </a:ext>
                </a:extLst>
              </a:tr>
              <a:tr h="157480">
                <a:tc>
                  <a:txBody>
                    <a:bodyPr/>
                    <a:lstStyle/>
                    <a:p>
                      <a:pPr>
                        <a:lnSpc>
                          <a:spcPct val="107000"/>
                        </a:lnSpc>
                        <a:spcAft>
                          <a:spcPts val="800"/>
                        </a:spcAft>
                      </a:pPr>
                      <a:r>
                        <a:rPr lang="en-GB" sz="2000" b="1">
                          <a:solidFill>
                            <a:srgbClr val="000000"/>
                          </a:solidFill>
                          <a:effectLst/>
                          <a:latin typeface="Arial" panose="020B0604020202020204" pitchFamily="34" charset="0"/>
                          <a:cs typeface="Arial" panose="020B0604020202020204" pitchFamily="34" charset="0"/>
                        </a:rPr>
                        <a:t>BACS</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 </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607889400"/>
                  </a:ext>
                </a:extLst>
              </a:tr>
              <a:tr h="153670">
                <a:tc>
                  <a:txBody>
                    <a:bodyPr/>
                    <a:lstStyle/>
                    <a:p>
                      <a:pP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Verbal memory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37.6 (12.3)</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37.3 (13.7)</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.937</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41530556"/>
                  </a:ext>
                </a:extLst>
              </a:tr>
              <a:tr h="153670">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Working memory#</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15.3 (3.3)</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16.2 (4.7)</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.412</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312519047"/>
                  </a:ext>
                </a:extLst>
              </a:tr>
              <a:tr h="180095">
                <a:tc>
                  <a:txBody>
                    <a:bodyPr/>
                    <a:lstStyle/>
                    <a:p>
                      <a:pP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Token motor task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58.0 (14.4)</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65.1 (18.0)</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.121</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552755343"/>
                  </a:ext>
                </a:extLst>
              </a:tr>
              <a:tr h="153670">
                <a:tc>
                  <a:txBody>
                    <a:bodyPr/>
                    <a:lstStyle/>
                    <a:p>
                      <a:pP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Verbal fluency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40.9 (12.1)</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45.2 (14.4)</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.244</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990272052"/>
                  </a:ext>
                </a:extLst>
              </a:tr>
              <a:tr h="153670">
                <a:tc>
                  <a:txBody>
                    <a:bodyPr/>
                    <a:lstStyle/>
                    <a:p>
                      <a:pP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Symbol coding task #</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40.5 (9.7)</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44.2 (11.1)</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a:solidFill>
                            <a:srgbClr val="000000"/>
                          </a:solidFill>
                          <a:effectLst/>
                          <a:latin typeface="Arial" panose="020B0604020202020204" pitchFamily="34" charset="0"/>
                          <a:cs typeface="Arial" panose="020B0604020202020204" pitchFamily="34" charset="0"/>
                        </a:rPr>
                        <a:t>.206</a:t>
                      </a:r>
                      <a:endParaRPr lang="it-IT" sz="20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362962673"/>
                  </a:ext>
                </a:extLst>
              </a:tr>
              <a:tr h="153670">
                <a:tc>
                  <a:txBody>
                    <a:bodyPr/>
                    <a:lstStyle/>
                    <a:p>
                      <a:pP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Tower of London #</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12.7 (5.4)</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15.3 (4.2)</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algn="ctr">
                        <a:lnSpc>
                          <a:spcPct val="107000"/>
                        </a:lnSpc>
                        <a:spcAft>
                          <a:spcPts val="800"/>
                        </a:spcAft>
                      </a:pPr>
                      <a:r>
                        <a:rPr lang="en-GB" sz="2000" dirty="0">
                          <a:solidFill>
                            <a:srgbClr val="000000"/>
                          </a:solidFill>
                          <a:effectLst/>
                          <a:latin typeface="Arial" panose="020B0604020202020204" pitchFamily="34" charset="0"/>
                          <a:cs typeface="Arial" panose="020B0604020202020204" pitchFamily="34" charset="0"/>
                        </a:rPr>
                        <a:t>.050</a:t>
                      </a:r>
                      <a:endParaRPr lang="it-IT" sz="20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35344870"/>
                  </a:ext>
                </a:extLst>
              </a:tr>
            </a:tbl>
          </a:graphicData>
        </a:graphic>
      </p:graphicFrame>
      <p:sp>
        <p:nvSpPr>
          <p:cNvPr id="16" name="CasellaDiTesto 15">
            <a:extLst>
              <a:ext uri="{FF2B5EF4-FFF2-40B4-BE49-F238E27FC236}">
                <a16:creationId xmlns:a16="http://schemas.microsoft.com/office/drawing/2014/main" id="{D9E77D38-E2EC-FE7E-76D3-A40DB14F68C1}"/>
              </a:ext>
            </a:extLst>
          </p:cNvPr>
          <p:cNvSpPr txBox="1"/>
          <p:nvPr/>
        </p:nvSpPr>
        <p:spPr>
          <a:xfrm>
            <a:off x="14866295" y="23859553"/>
            <a:ext cx="7790732" cy="461665"/>
          </a:xfrm>
          <a:prstGeom prst="rect">
            <a:avLst/>
          </a:prstGeom>
          <a:noFill/>
        </p:spPr>
        <p:txBody>
          <a:bodyPr wrap="square" rtlCol="0">
            <a:spAutoFit/>
          </a:bodyPr>
          <a:lstStyle/>
          <a:p>
            <a:pPr algn="ctr"/>
            <a:r>
              <a:rPr lang="it-IT" dirty="0" err="1">
                <a:latin typeface="Arial" panose="020B0604020202020204" pitchFamily="34" charset="0"/>
                <a:cs typeface="Arial" panose="020B0604020202020204" pitchFamily="34" charset="0"/>
              </a:rPr>
              <a:t>Table</a:t>
            </a:r>
            <a:r>
              <a:rPr lang="it-IT" dirty="0">
                <a:latin typeface="Arial" panose="020B0604020202020204" pitchFamily="34" charset="0"/>
                <a:cs typeface="Arial" panose="020B0604020202020204" pitchFamily="34" charset="0"/>
              </a:rPr>
              <a:t> 2. </a:t>
            </a:r>
            <a:r>
              <a:rPr lang="en-US" kern="100" dirty="0">
                <a:latin typeface="Arial" panose="020B0604020202020204" pitchFamily="34" charset="0"/>
                <a:ea typeface="Calibri" panose="020F0502020204030204" pitchFamily="34" charset="0"/>
                <a:cs typeface="Arial" panose="020B0604020202020204" pitchFamily="34" charset="0"/>
              </a:rPr>
              <a:t>Criminological and clinical characteristics of forensic </a:t>
            </a:r>
            <a:r>
              <a:rPr lang="en-US" sz="1600" kern="100" dirty="0">
                <a:latin typeface="Arial" panose="020B0604020202020204" pitchFamily="34" charset="0"/>
                <a:ea typeface="Calibri" panose="020F0502020204030204" pitchFamily="34" charset="0"/>
                <a:cs typeface="Arial" panose="020B0604020202020204" pitchFamily="34" charset="0"/>
              </a:rPr>
              <a:t>women</a:t>
            </a:r>
            <a:r>
              <a:rPr lang="en-US" sz="2400" kern="100" dirty="0">
                <a:effectLst/>
                <a:latin typeface="Arial" panose="020B0604020202020204" pitchFamily="34" charset="0"/>
                <a:ea typeface="Calibri" panose="020F0502020204030204" pitchFamily="34" charset="0"/>
                <a:cs typeface="Arial" panose="020B0604020202020204" pitchFamily="34" charset="0"/>
              </a:rPr>
              <a:t> </a:t>
            </a:r>
            <a:endParaRPr lang="it-IT" sz="1800" kern="1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18" name="CasellaDiTesto 17">
            <a:extLst>
              <a:ext uri="{FF2B5EF4-FFF2-40B4-BE49-F238E27FC236}">
                <a16:creationId xmlns:a16="http://schemas.microsoft.com/office/drawing/2014/main" id="{A571B9FF-0A44-D1E4-5DB8-4F2AA006E0E3}"/>
              </a:ext>
            </a:extLst>
          </p:cNvPr>
          <p:cNvSpPr txBox="1"/>
          <p:nvPr/>
        </p:nvSpPr>
        <p:spPr>
          <a:xfrm>
            <a:off x="590309" y="30651145"/>
            <a:ext cx="11723872" cy="400110"/>
          </a:xfrm>
          <a:prstGeom prst="rect">
            <a:avLst/>
          </a:prstGeom>
          <a:noFill/>
        </p:spPr>
        <p:txBody>
          <a:bodyPr wrap="square" rtlCol="0">
            <a:spAutoFit/>
          </a:bodyPr>
          <a:lstStyle/>
          <a:p>
            <a:pPr algn="ctr"/>
            <a:r>
              <a:rPr lang="it-IT" sz="1600" dirty="0" err="1">
                <a:latin typeface="Arial" panose="020B0604020202020204" pitchFamily="34" charset="0"/>
                <a:cs typeface="Arial" panose="020B0604020202020204" pitchFamily="34" charset="0"/>
              </a:rPr>
              <a:t>Table</a:t>
            </a:r>
            <a:r>
              <a:rPr lang="it-IT" sz="1600" dirty="0">
                <a:latin typeface="Arial" panose="020B0604020202020204" pitchFamily="34" charset="0"/>
                <a:cs typeface="Arial" panose="020B0604020202020204" pitchFamily="34" charset="0"/>
              </a:rPr>
              <a:t> 3. </a:t>
            </a:r>
            <a:r>
              <a:rPr lang="en-US" sz="1600" kern="100" dirty="0">
                <a:latin typeface="Arial" panose="020B0604020202020204" pitchFamily="34" charset="0"/>
                <a:ea typeface="Calibri" panose="020F0502020204030204" pitchFamily="34" charset="0"/>
                <a:cs typeface="Arial" panose="020B0604020202020204" pitchFamily="34" charset="0"/>
              </a:rPr>
              <a:t>Clinical assessment of forensic and non-forensic women</a:t>
            </a:r>
            <a:r>
              <a:rPr lang="en-US" sz="2000" kern="100" dirty="0">
                <a:effectLst/>
                <a:latin typeface="Arial" panose="020B0604020202020204" pitchFamily="34" charset="0"/>
                <a:ea typeface="Calibri" panose="020F0502020204030204" pitchFamily="34" charset="0"/>
                <a:cs typeface="Arial" panose="020B0604020202020204" pitchFamily="34" charset="0"/>
              </a:rPr>
              <a:t> </a:t>
            </a:r>
            <a:endParaRPr lang="it-IT" sz="1600" kern="100" dirty="0">
              <a:effectLst/>
              <a:latin typeface="Calibri" panose="020F0502020204030204" pitchFamily="34" charset="0"/>
              <a:ea typeface="Calibri" panose="020F0502020204030204" pitchFamily="34" charset="0"/>
              <a:cs typeface="Times New Roman" panose="02020603050405020304" pitchFamily="18" charset="0"/>
            </a:endParaRPr>
          </a:p>
        </p:txBody>
      </p:sp>
      <p:pic>
        <p:nvPicPr>
          <p:cNvPr id="27" name="Immagine 26">
            <a:extLst>
              <a:ext uri="{FF2B5EF4-FFF2-40B4-BE49-F238E27FC236}">
                <a16:creationId xmlns:a16="http://schemas.microsoft.com/office/drawing/2014/main" id="{CB7A292F-2476-A314-E305-EF9C71FA7B25}"/>
              </a:ext>
            </a:extLst>
          </p:cNvPr>
          <p:cNvPicPr>
            <a:picLocks noChangeAspect="1"/>
          </p:cNvPicPr>
          <p:nvPr/>
        </p:nvPicPr>
        <p:blipFill>
          <a:blip r:embed="rId2"/>
          <a:stretch>
            <a:fillRect/>
          </a:stretch>
        </p:blipFill>
        <p:spPr>
          <a:xfrm>
            <a:off x="1266478" y="3007125"/>
            <a:ext cx="5072854" cy="1892495"/>
          </a:xfrm>
          <a:prstGeom prst="rect">
            <a:avLst/>
          </a:prstGeom>
        </p:spPr>
      </p:pic>
      <p:pic>
        <p:nvPicPr>
          <p:cNvPr id="30" name="Immagine 29">
            <a:extLst>
              <a:ext uri="{FF2B5EF4-FFF2-40B4-BE49-F238E27FC236}">
                <a16:creationId xmlns:a16="http://schemas.microsoft.com/office/drawing/2014/main" id="{DC8340D4-0718-9A61-E1C3-7AAF31EEF2C9}"/>
              </a:ext>
            </a:extLst>
          </p:cNvPr>
          <p:cNvPicPr>
            <a:picLocks noChangeAspect="1"/>
          </p:cNvPicPr>
          <p:nvPr/>
        </p:nvPicPr>
        <p:blipFill>
          <a:blip r:embed="rId3"/>
          <a:stretch>
            <a:fillRect/>
          </a:stretch>
        </p:blipFill>
        <p:spPr>
          <a:xfrm>
            <a:off x="2180493" y="31329241"/>
            <a:ext cx="9559398" cy="1070047"/>
          </a:xfrm>
          <a:prstGeom prst="rect">
            <a:avLst/>
          </a:prstGeom>
        </p:spPr>
      </p:pic>
    </p:spTree>
    <p:extLst>
      <p:ext uri="{BB962C8B-B14F-4D97-AF65-F5344CB8AC3E}">
        <p14:creationId xmlns:p14="http://schemas.microsoft.com/office/powerpoint/2010/main" val="4071866819"/>
      </p:ext>
    </p:extLst>
  </p:cSld>
  <p:clrMapOvr>
    <a:masterClrMapping/>
  </p:clrMapOvr>
</p:sld>
</file>

<file path=ppt/theme/theme1.xml><?xml version="1.0" encoding="utf-8"?>
<a:theme xmlns:a="http://schemas.openxmlformats.org/drawingml/2006/main" name="Tema di Office">
  <a:themeElements>
    <a:clrScheme name="Tema di 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Tema di 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Tema di 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2013 - 2022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6B6D5FE55A9ABE46A9D905DD98CAD077" ma:contentTypeVersion="21" ma:contentTypeDescription="Create a new document." ma:contentTypeScope="" ma:versionID="9b1eaf911665a31d34cedad949e5854d">
  <xsd:schema xmlns:xsd="http://www.w3.org/2001/XMLSchema" xmlns:xs="http://www.w3.org/2001/XMLSchema" xmlns:p="http://schemas.microsoft.com/office/2006/metadata/properties" xmlns:ns1="http://schemas.microsoft.com/sharepoint/v3" xmlns:ns2="627f79bc-7708-48b5-92fa-1b8bbc7993e2" xmlns:ns3="09539a81-073b-4748-a707-610f6b1a6a73" targetNamespace="http://schemas.microsoft.com/office/2006/metadata/properties" ma:root="true" ma:fieldsID="f5dd807388b6ea0f729a5e646db45519" ns1:_="" ns2:_="" ns3:_="">
    <xsd:import namespace="http://schemas.microsoft.com/sharepoint/v3"/>
    <xsd:import namespace="627f79bc-7708-48b5-92fa-1b8bbc7993e2"/>
    <xsd:import namespace="09539a81-073b-4748-a707-610f6b1a6a73"/>
    <xsd:element name="properties">
      <xsd:complexType>
        <xsd:sequence>
          <xsd:element name="documentManagement">
            <xsd:complexType>
              <xsd:all>
                <xsd:element ref="ns1:PublishingStartDate" minOccurs="0"/>
                <xsd:element ref="ns1:PublishingExpirationDate" minOccurs="0"/>
                <xsd:element ref="ns2:MediaServiceMetadata" minOccurs="0"/>
                <xsd:element ref="ns2:MediaServiceFastMetadata" minOccurs="0"/>
                <xsd:element ref="ns3:SharedWithUsers" minOccurs="0"/>
                <xsd:element ref="ns3:SharedWithDetails" minOccurs="0"/>
                <xsd:element ref="ns2:MediaServiceAutoKeyPoints" minOccurs="0"/>
                <xsd:element ref="ns2:MediaServiceKeyPoints" minOccurs="0"/>
                <xsd:element ref="ns2:MediaServiceDateTaken" minOccurs="0"/>
                <xsd:element ref="ns2:MediaServiceAutoTags" minOccurs="0"/>
                <xsd:element ref="ns2:MediaServiceGenerationTime" minOccurs="0"/>
                <xsd:element ref="ns2:MediaServiceEventHashCode" minOccurs="0"/>
                <xsd:element ref="ns2:MediaServiceOCR" minOccurs="0"/>
                <xsd:element ref="ns1:_ip_UnifiedCompliancePolicyProperties" minOccurs="0"/>
                <xsd:element ref="ns1:_ip_UnifiedCompliancePolicyUIAction" minOccurs="0"/>
                <xsd:element ref="ns2:MediaServiceLocation" minOccurs="0"/>
                <xsd:element ref="ns2:MediaLengthInSeconds" minOccurs="0"/>
                <xsd:element ref="ns2:lcf76f155ced4ddcb4097134ff3c332f" minOccurs="0"/>
                <xsd:element ref="ns3:TaxCatchAll" minOccurs="0"/>
                <xsd:element ref="ns2:MediaServiceObjectDetectorVersions" minOccurs="0"/>
                <xsd:element ref="ns2: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description="Scheduling Start Date is a site column created by the Publishing feature. It is used to specify the date and time on which this page will first appear to site visitors." ma:internalName="PublishingStartDate">
      <xsd:simpleType>
        <xsd:restriction base="dms:Unknown"/>
      </xsd:simpleType>
    </xsd:element>
    <xsd:element name="PublishingExpirationDate" ma:index="9" nillable="true" ma:displayName="Scheduling End Date" ma:description="Scheduling End Date is a site column created by the Publishing feature. It is used to specify the date and time on which this page will no longer appear to site visitors." ma:internalName="PublishingExpirationDate">
      <xsd:simpleType>
        <xsd:restriction base="dms:Unknown"/>
      </xsd:simpleType>
    </xsd:element>
    <xsd:element name="_ip_UnifiedCompliancePolicyProperties" ma:index="21" nillable="true" ma:displayName="Unified Compliance Policy Properties" ma:hidden="true" ma:internalName="_ip_UnifiedCompliancePolicyProperties">
      <xsd:simpleType>
        <xsd:restriction base="dms:Note"/>
      </xsd:simpleType>
    </xsd:element>
    <xsd:element name="_ip_UnifiedCompliancePolicyUIAction" ma:index="22" nillable="true" ma:displayName="Unified Compliance Policy UI Action" ma:hidden="true" ma:internalName="_ip_UnifiedCompliancePolicyUIAction">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627f79bc-7708-48b5-92fa-1b8bbc7993e2" elementFormDefault="qualified">
    <xsd:import namespace="http://schemas.microsoft.com/office/2006/documentManagement/types"/>
    <xsd:import namespace="http://schemas.microsoft.com/office/infopath/2007/PartnerControls"/>
    <xsd:element name="MediaServiceMetadata" ma:index="10" nillable="true" ma:displayName="MediaServiceMetadata" ma:hidden="true" ma:internalName="MediaServiceMetadata" ma:readOnly="true">
      <xsd:simpleType>
        <xsd:restriction base="dms:Note"/>
      </xsd:simpleType>
    </xsd:element>
    <xsd:element name="MediaServiceFastMetadata" ma:index="11" nillable="true" ma:displayName="MediaServiceFastMetadata" ma:hidden="true" ma:internalName="MediaServiceFastMetadata" ma:readOnly="true">
      <xsd:simpleType>
        <xsd:restriction base="dms:Note"/>
      </xsd:simpleType>
    </xsd:element>
    <xsd:element name="MediaServiceAutoKeyPoints" ma:index="14" nillable="true" ma:displayName="MediaServiceAutoKeyPoints" ma:hidden="true" ma:internalName="MediaServiceAutoKeyPoints" ma:readOnly="true">
      <xsd:simpleType>
        <xsd:restriction base="dms:Note"/>
      </xsd:simpleType>
    </xsd:element>
    <xsd:element name="MediaServiceKeyPoints" ma:index="15" nillable="true" ma:displayName="KeyPoints" ma:internalName="MediaServiceKeyPoints" ma:readOnly="true">
      <xsd:simpleType>
        <xsd:restriction base="dms:Note">
          <xsd:maxLength value="255"/>
        </xsd:restriction>
      </xsd:simpleType>
    </xsd:element>
    <xsd:element name="MediaServiceDateTaken" ma:index="16" nillable="true" ma:displayName="MediaServiceDateTaken" ma:hidden="true" ma:internalName="MediaServiceDateTaken" ma:readOnly="true">
      <xsd:simpleType>
        <xsd:restriction base="dms:Text"/>
      </xsd:simpleType>
    </xsd:element>
    <xsd:element name="MediaServiceAutoTags" ma:index="17" nillable="true" ma:displayName="Tags" ma:internalName="MediaServiceAutoTags" ma:readOnly="true">
      <xsd:simpleType>
        <xsd:restriction base="dms:Text"/>
      </xsd:simpleType>
    </xsd:element>
    <xsd:element name="MediaServiceGenerationTime" ma:index="18" nillable="true" ma:displayName="MediaServiceGenerationTime" ma:hidden="true" ma:internalName="MediaServiceGenerationTime" ma:readOnly="true">
      <xsd:simpleType>
        <xsd:restriction base="dms:Text"/>
      </xsd:simpleType>
    </xsd:element>
    <xsd:element name="MediaServiceEventHashCode" ma:index="19" nillable="true" ma:displayName="MediaServiceEventHashCode" ma:hidden="true" ma:internalName="MediaServiceEventHashCode" ma:readOnly="true">
      <xsd:simpleType>
        <xsd:restriction base="dms:Text"/>
      </xsd:simpleType>
    </xsd:element>
    <xsd:element name="MediaServiceOCR" ma:index="20" nillable="true" ma:displayName="Extracted Text" ma:internalName="MediaServiceOCR" ma:readOnly="true">
      <xsd:simpleType>
        <xsd:restriction base="dms:Note">
          <xsd:maxLength value="255"/>
        </xsd:restriction>
      </xsd:simpleType>
    </xsd:element>
    <xsd:element name="MediaServiceLocation" ma:index="23" nillable="true" ma:displayName="Location" ma:internalName="MediaServiceLocation" ma:readOnly="true">
      <xsd:simpleType>
        <xsd:restriction base="dms:Text"/>
      </xsd:simpleType>
    </xsd:element>
    <xsd:element name="MediaLengthInSeconds" ma:index="24" nillable="true" ma:displayName="Length (seconds)" ma:internalName="MediaLengthInSeconds" ma:readOnly="true">
      <xsd:simpleType>
        <xsd:restriction base="dms:Unknown"/>
      </xsd:simpleType>
    </xsd:element>
    <xsd:element name="lcf76f155ced4ddcb4097134ff3c332f" ma:index="26" nillable="true" ma:taxonomy="true" ma:internalName="lcf76f155ced4ddcb4097134ff3c332f" ma:taxonomyFieldName="MediaServiceImageTags" ma:displayName="Image Tags" ma:readOnly="false" ma:fieldId="{5cf76f15-5ced-4ddc-b409-7134ff3c332f}" ma:taxonomyMulti="true" ma:sspId="612f0454-6082-49d7-b32e-35d6b85bbae3"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28"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29"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09539a81-073b-4748-a707-610f6b1a6a73" elementFormDefault="qualified">
    <xsd:import namespace="http://schemas.microsoft.com/office/2006/documentManagement/types"/>
    <xsd:import namespace="http://schemas.microsoft.com/office/infopath/2007/PartnerControls"/>
    <xsd:element name="SharedWithUsers" ma:index="12"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3" nillable="true" ma:displayName="Shared With Details" ma:internalName="SharedWithDetails" ma:readOnly="true">
      <xsd:simpleType>
        <xsd:restriction base="dms:Note">
          <xsd:maxLength value="255"/>
        </xsd:restriction>
      </xsd:simpleType>
    </xsd:element>
    <xsd:element name="TaxCatchAll" ma:index="27" nillable="true" ma:displayName="Taxonomy Catch All Column" ma:hidden="true" ma:list="{271367b3-0c33-4ed8-9705-67e1dcc5852e}" ma:internalName="TaxCatchAll" ma:showField="CatchAllData" ma:web="09539a81-073b-4748-a707-610f6b1a6a73">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_ip_UnifiedCompliancePolicyUIAction xmlns="http://schemas.microsoft.com/sharepoint/v3" xsi:nil="true"/>
    <_ip_UnifiedCompliancePolicyProperties xmlns="http://schemas.microsoft.com/sharepoint/v3" xsi:nil="true"/>
    <PublishingExpirationDate xmlns="http://schemas.microsoft.com/sharepoint/v3" xsi:nil="true"/>
    <TaxCatchAll xmlns="09539a81-073b-4748-a707-610f6b1a6a73" xsi:nil="true"/>
    <PublishingStartDate xmlns="http://schemas.microsoft.com/sharepoint/v3" xsi:nil="true"/>
    <lcf76f155ced4ddcb4097134ff3c332f xmlns="627f79bc-7708-48b5-92fa-1b8bbc7993e2">
      <Terms xmlns="http://schemas.microsoft.com/office/infopath/2007/PartnerControls"/>
    </lcf76f155ced4ddcb4097134ff3c332f>
  </documentManagement>
</p:properties>
</file>

<file path=customXml/itemProps1.xml><?xml version="1.0" encoding="utf-8"?>
<ds:datastoreItem xmlns:ds="http://schemas.openxmlformats.org/officeDocument/2006/customXml" ds:itemID="{219885C0-95B8-45BA-90E6-AE3A7B901B03}"/>
</file>

<file path=customXml/itemProps2.xml><?xml version="1.0" encoding="utf-8"?>
<ds:datastoreItem xmlns:ds="http://schemas.openxmlformats.org/officeDocument/2006/customXml" ds:itemID="{13AF6761-73F2-4AD2-BD8B-D90CDD4ECBBF}"/>
</file>

<file path=customXml/itemProps3.xml><?xml version="1.0" encoding="utf-8"?>
<ds:datastoreItem xmlns:ds="http://schemas.openxmlformats.org/officeDocument/2006/customXml" ds:itemID="{518BD16E-B81F-445A-97FB-15B110F1BF7D}"/>
</file>

<file path=docProps/app.xml><?xml version="1.0" encoding="utf-8"?>
<Properties xmlns="http://schemas.openxmlformats.org/officeDocument/2006/extended-properties" xmlns:vt="http://schemas.openxmlformats.org/officeDocument/2006/docPropsVTypes">
  <Template>Office 2013 - 2022 Theme</Template>
  <TotalTime>1963</TotalTime>
  <Words>1649</Words>
  <Application>Microsoft Macintosh PowerPoint</Application>
  <PresentationFormat>Personalizzato</PresentationFormat>
  <Paragraphs>291</Paragraphs>
  <Slides>1</Slides>
  <Notes>0</Notes>
  <HiddenSlides>0</HiddenSlides>
  <MMClips>0</MMClips>
  <ScaleCrop>false</ScaleCrop>
  <HeadingPairs>
    <vt:vector size="6" baseType="variant">
      <vt:variant>
        <vt:lpstr>Caratteri utilizzati</vt:lpstr>
      </vt:variant>
      <vt:variant>
        <vt:i4>3</vt:i4>
      </vt:variant>
      <vt:variant>
        <vt:lpstr>Tema</vt:lpstr>
      </vt:variant>
      <vt:variant>
        <vt:i4>1</vt:i4>
      </vt:variant>
      <vt:variant>
        <vt:lpstr>Titoli diapositive</vt:lpstr>
      </vt:variant>
      <vt:variant>
        <vt:i4>1</vt:i4>
      </vt:variant>
    </vt:vector>
  </HeadingPairs>
  <TitlesOfParts>
    <vt:vector size="5" baseType="lpstr">
      <vt:lpstr>Arial</vt:lpstr>
      <vt:lpstr>Calibri</vt:lpstr>
      <vt:lpstr>Calibri Light</vt:lpstr>
      <vt:lpstr>Tema di Office</vt:lpstr>
      <vt:lpstr>Presentazione standard di PowerPoint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Presentazione standard di PowerPoint</dc:title>
  <dc:creator>Caselani Elisa</dc:creator>
  <cp:lastModifiedBy>liozzino@fatebenefratelli.eu</cp:lastModifiedBy>
  <cp:revision>56</cp:revision>
  <dcterms:created xsi:type="dcterms:W3CDTF">2023-11-15T10:59:53Z</dcterms:created>
  <dcterms:modified xsi:type="dcterms:W3CDTF">2024-04-12T11:10:15Z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0x0101006B6D5FE55A9ABE46A9D905DD98CAD077</vt:lpwstr>
  </property>
</Properties>
</file>