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DF3"/>
    <a:srgbClr val="0054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0FE91-FCA2-465A-9893-3497E1A73906}" v="1" dt="2021-01-28T09:35:47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AA15A-5FEB-446D-84B0-923E407C0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1EC51-155F-4E14-B727-2510BA68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D2C05-C3D0-4970-9A83-C1FF8ACD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C0C49-96FC-4E03-906A-B48D1149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0289B-10AE-4E41-A77B-A15C777C2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52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A638B-3CC6-4DB9-95BE-AE4533EC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FD2C2-F3B5-42FF-8180-2CA37EF9D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4C8DB-3E01-411C-B99F-3DEC114D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A5057-F476-4552-B145-48054B54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937E7-48A8-488F-BE0A-FBFFBAE0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33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CC937-D759-4975-9D81-956CFC94C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55F73-D9AB-4BBF-A497-E14868D76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2045B-105F-4CDF-9F57-51A41016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46DCA-33E7-483A-9EF9-4C44E233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2D8DE-A756-408B-9511-6FA2F7C5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084EF-B125-430F-A8D9-8D1054D86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C44B1-1239-49BF-93B5-6362058A3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65155-6068-464D-8081-F2ACBF1C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4E8B0-F35D-41E2-8D6E-F4A5AF9A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EBDF8-DCFC-4139-983C-487CF00B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5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49592-57BC-49B1-9267-E9B2B97A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D200C-9EC3-453D-A86C-9DD0601AF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E93E5-AC54-49E0-985C-042BA0FD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993E-5538-481A-B5F0-A71ED6C8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8C9FF-44A6-433C-9041-DDD6E944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9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BB9DA-2FA0-4052-BCC0-D80B6F89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E35EF-8928-43D0-9DD3-8E0FBE45E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68F00-43B0-48AE-BEFC-376B61BA8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3BA78-4A27-4A53-BEF0-3B5F400E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FD068-4EBB-471D-B6BD-86A23FD3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E3CB1-69DC-46D9-ACFD-55CF4FF0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1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EB84A-EFBC-4483-AB51-03C66026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176A5-68A9-4D0F-8BC0-9B1FA12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6F855-418C-44DC-AD1B-9A45B7E8C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70987-AD5B-48AD-9ADA-835FB8ACE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000F2-8E5B-4ECF-908A-21A6B99B0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D7D39-7D8C-413E-B895-A924505F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BF5119-0397-4B51-8344-B7DBE011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25F6B4-CE2B-4737-8196-10C5DD27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7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E492-82D9-4CE1-8282-55A4D183A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7E732-27B8-427E-B3E5-71E01E6D1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3F283-7244-4669-B545-4F3A69D1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28E38-DD25-49D9-852D-C0F90126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12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BEFA8-6998-4330-984C-EE411096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CA6C10-6E86-4273-AE09-2408187C2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7EA48-1401-424E-BDDC-C98269D3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4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1858E-FC39-480C-85A7-EBBE24D0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094EE-C87A-4A49-A029-6CF0C85BB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AB42A-9583-472E-ACBD-D8ECD557E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770AB-88C5-4A49-9D18-818D5A17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F8D8F-8B56-4140-A558-08232A524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03CB4-57E5-4251-9B97-FAE3D437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47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EA075-D0A4-4BFE-A133-9BB01B887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FE1F9-DB9B-43A8-8B60-B1EB68ACB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369F6-F8B8-40D7-B196-1277720BE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DB3C3-4551-44BC-A8B6-B74C0305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7648F-EAEF-4511-BAFC-86A5949B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E4B93-7CED-43FD-B5E8-250BD42A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00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C248F-F5E3-4DA1-B971-324D72E9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7CBBC-028D-4315-873C-9178D7E2E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74B28-336B-492B-B1AF-69DAA804B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65A7D-8BBF-4B84-8EAA-795AB3850E41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83B0F-039A-46DF-AD4E-12FD245F7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39FAC-DA29-4861-A055-03CC4D47D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C3228-E758-490A-BC5F-B728B8FCA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3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941B-D4F4-4938-BBD5-14231DF84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84A3E5CC-A762-4A30-997E-425DC9A15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54833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6D5FE55A9ABE46A9D905DD98CAD077" ma:contentTypeVersion="16" ma:contentTypeDescription="Create a new document." ma:contentTypeScope="" ma:versionID="dd0442501692daede9fe4e72950c0256">
  <xsd:schema xmlns:xsd="http://www.w3.org/2001/XMLSchema" xmlns:xs="http://www.w3.org/2001/XMLSchema" xmlns:p="http://schemas.microsoft.com/office/2006/metadata/properties" xmlns:ns1="http://schemas.microsoft.com/sharepoint/v3" xmlns:ns2="627f79bc-7708-48b5-92fa-1b8bbc7993e2" xmlns:ns3="09539a81-073b-4748-a707-610f6b1a6a73" targetNamespace="http://schemas.microsoft.com/office/2006/metadata/properties" ma:root="true" ma:fieldsID="23f339e5c58d24c35d61b445ed763454" ns1:_="" ns2:_="" ns3:_="">
    <xsd:import namespace="http://schemas.microsoft.com/sharepoint/v3"/>
    <xsd:import namespace="627f79bc-7708-48b5-92fa-1b8bbc7993e2"/>
    <xsd:import namespace="09539a81-073b-4748-a707-610f6b1a6a7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f79bc-7708-48b5-92fa-1b8bbc799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39a81-073b-4748-a707-610f6b1a6a7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B56668-F595-42E3-995D-242DFF6B7E9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D05FDB5-88FD-4AC7-B83C-6391681DC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A788D0-B83B-4574-8109-A78232878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27f79bc-7708-48b5-92fa-1b8bbc7993e2"/>
    <ds:schemaRef ds:uri="09539a81-073b-4748-a707-610f6b1a6a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Newton</dc:creator>
  <cp:lastModifiedBy>Kesia Wills</cp:lastModifiedBy>
  <cp:revision>6</cp:revision>
  <dcterms:created xsi:type="dcterms:W3CDTF">2021-01-15T09:26:11Z</dcterms:created>
  <dcterms:modified xsi:type="dcterms:W3CDTF">2021-11-03T16:09:15Z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Katie.Newton@rcpsych.ac.uk</vt:lpwstr>
  </property>
  <property fmtid="{D5CDD505-2E9C-101B-9397-08002B2CF9AE}" pid="5" name="MSIP_Label_bd238a98-5de3-4afa-b492-e6339810853c_SetDate">
    <vt:lpwstr>2021-01-15T13:52:28.6276635Z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b06d2283-adbd-4d8b-af2e-c7bb1acf403b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0x0101006B6D5FE55A9ABE46A9D905DD98CAD077</vt:lpwstr>
  </property>
</Properties>
</file>