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EDF3"/>
    <a:srgbClr val="0054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A0FE91-FCA2-465A-9893-3497E1A73906}" v="1" dt="2021-01-28T09:35:47.0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79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AA15A-5FEB-446D-84B0-923E407C0F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61EC51-155F-4E14-B727-2510BA6849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DD2C05-C3D0-4970-9A83-C1FF8ACDA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65A7D-8BBF-4B84-8EAA-795AB3850E41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C0C49-96FC-4E03-906A-B48D11494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90289B-10AE-4E41-A77B-A15C777C2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3228-E758-490A-BC5F-B728B8FC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522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A638B-3CC6-4DB9-95BE-AE4533ECF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8FD2C2-F3B5-42FF-8180-2CA37EF9D1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4C8DB-3E01-411C-B99F-3DEC114D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65A7D-8BBF-4B84-8EAA-795AB3850E41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4A5057-F476-4552-B145-48054B54B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9937E7-48A8-488F-BE0A-FBFFBAE0F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3228-E758-490A-BC5F-B728B8FC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335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FCC937-D759-4975-9D81-956CFC94C7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C55F73-D9AB-4BBF-A497-E14868D762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2045B-105F-4CDF-9F57-51A410162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65A7D-8BBF-4B84-8EAA-795AB3850E41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C46DCA-33E7-483A-9EF9-4C44E2336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72D8DE-A756-408B-9511-6FA2F7C5E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3228-E758-490A-BC5F-B728B8FC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650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084EF-B125-430F-A8D9-8D1054D86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C44B1-1239-49BF-93B5-6362058A3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65155-6068-464D-8081-F2ACBF1C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65A7D-8BBF-4B84-8EAA-795AB3850E41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4E8B0-F35D-41E2-8D6E-F4A5AF9A5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7EBDF8-DCFC-4139-983C-487CF00BD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3228-E758-490A-BC5F-B728B8FC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4554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49592-57BC-49B1-9267-E9B2B97A7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8D200C-9EC3-453D-A86C-9DD0601AF1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E93E5-AC54-49E0-985C-042BA0FDB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65A7D-8BBF-4B84-8EAA-795AB3850E41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9993E-5538-481A-B5F0-A71ED6C87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18C9FF-44A6-433C-9041-DDD6E9445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3228-E758-490A-BC5F-B728B8FC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692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BB9DA-2FA0-4052-BCC0-D80B6F896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7E35EF-8928-43D0-9DD3-8E0FBE45E3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D68F00-43B0-48AE-BEFC-376B61BA80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63BA78-4A27-4A53-BEF0-3B5F400E8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65A7D-8BBF-4B84-8EAA-795AB3850E41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3FD068-4EBB-471D-B6BD-86A23FD3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3E3CB1-69DC-46D9-ACFD-55CF4FF03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3228-E758-490A-BC5F-B728B8FC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6411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EB84A-EFBC-4483-AB51-03C66026B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1176A5-68A9-4D0F-8BC0-9B1FA1207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36F855-418C-44DC-AD1B-9A45B7E8C2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670987-AD5B-48AD-9ADA-835FB8ACE4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B000F2-8E5B-4ECF-908A-21A6B99B06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ED7D39-7D8C-413E-B895-A924505F0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65A7D-8BBF-4B84-8EAA-795AB3850E41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BF5119-0397-4B51-8344-B7DBE011D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25F6B4-CE2B-4737-8196-10C5DD27B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3228-E758-490A-BC5F-B728B8FC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1570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DE492-82D9-4CE1-8282-55A4D183A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D7E732-27B8-427E-B3E5-71E01E6D1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65A7D-8BBF-4B84-8EAA-795AB3850E41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23F283-7244-4669-B545-4F3A69D1D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E28E38-DD25-49D9-852D-C0F90126E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3228-E758-490A-BC5F-B728B8FC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129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7BEFA8-6998-4330-984C-EE4110969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65A7D-8BBF-4B84-8EAA-795AB3850E41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CA6C10-6E86-4273-AE09-2408187C2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C7EA48-1401-424E-BDDC-C98269D37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3228-E758-490A-BC5F-B728B8FC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34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1858E-FC39-480C-85A7-EBBE24D02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B094EE-C87A-4A49-A029-6CF0C85BB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AAB42A-9583-472E-ACBD-D8ECD557E5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4770AB-88C5-4A49-9D18-818D5A17A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65A7D-8BBF-4B84-8EAA-795AB3850E41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9F8D8F-8B56-4140-A558-08232A524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703CB4-57E5-4251-9B97-FAE3D4374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3228-E758-490A-BC5F-B728B8FC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2473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EA075-D0A4-4BFE-A133-9BB01B887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5FE1F9-DB9B-43A8-8B60-B1EB68ACB8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8369F6-F8B8-40D7-B196-1277720BE8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7DB3C3-4551-44BC-A8B6-B74C0305E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65A7D-8BBF-4B84-8EAA-795AB3850E41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97648F-EAEF-4511-BAFC-86A5949B3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3E4B93-7CED-43FD-B5E8-250BD42AA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C3228-E758-490A-BC5F-B728B8FC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004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4C248F-F5E3-4DA1-B971-324D72E9E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07CBBC-028D-4315-873C-9178D7E2E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074B28-336B-492B-B1AF-69DAA804B7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65A7D-8BBF-4B84-8EAA-795AB3850E41}" type="datetimeFigureOut">
              <a:rPr lang="en-GB" smtClean="0"/>
              <a:t>03/11/2021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983B0F-039A-46DF-AD4E-12FD245F79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039FAC-DA29-4861-A055-03CC4D47D8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C3228-E758-490A-BC5F-B728B8FCA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9633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1941B-D4F4-4938-BBD5-14231DF84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 descr="Text&#10;&#10;Description automatically generated">
            <a:extLst>
              <a:ext uri="{FF2B5EF4-FFF2-40B4-BE49-F238E27FC236}">
                <a16:creationId xmlns:a16="http://schemas.microsoft.com/office/drawing/2014/main" id="{84A3E5CC-A762-4A30-997E-425DC9A156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454833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6D5FE55A9ABE46A9D905DD98CAD077" ma:contentTypeVersion="16" ma:contentTypeDescription="Create a new document." ma:contentTypeScope="" ma:versionID="dd0442501692daede9fe4e72950c0256">
  <xsd:schema xmlns:xsd="http://www.w3.org/2001/XMLSchema" xmlns:xs="http://www.w3.org/2001/XMLSchema" xmlns:p="http://schemas.microsoft.com/office/2006/metadata/properties" xmlns:ns1="http://schemas.microsoft.com/sharepoint/v3" xmlns:ns2="627f79bc-7708-48b5-92fa-1b8bbc7993e2" xmlns:ns3="09539a81-073b-4748-a707-610f6b1a6a73" targetNamespace="http://schemas.microsoft.com/office/2006/metadata/properties" ma:root="true" ma:fieldsID="23f339e5c58d24c35d61b445ed763454" ns1:_="" ns2:_="" ns3:_="">
    <xsd:import namespace="http://schemas.microsoft.com/sharepoint/v3"/>
    <xsd:import namespace="627f79bc-7708-48b5-92fa-1b8bbc7993e2"/>
    <xsd:import namespace="09539a81-073b-4748-a707-610f6b1a6a7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7f79bc-7708-48b5-92fa-1b8bbc7993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LengthInSeconds" ma:index="24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539a81-073b-4748-a707-610f6b1a6a7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B56668-F595-42E3-995D-242DFF6B7E95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5D05FDB5-88FD-4AC7-B83C-6391681DC7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A788D0-B83B-4574-8109-A782328782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27f79bc-7708-48b5-92fa-1b8bbc7993e2"/>
    <ds:schemaRef ds:uri="09539a81-073b-4748-a707-610f6b1a6a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Newton</dc:creator>
  <cp:lastModifiedBy>Kesia Wills</cp:lastModifiedBy>
  <cp:revision>6</cp:revision>
  <dcterms:created xsi:type="dcterms:W3CDTF">2021-01-15T09:26:11Z</dcterms:created>
  <dcterms:modified xsi:type="dcterms:W3CDTF">2021-11-03T16:09:15Z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d238a98-5de3-4afa-b492-e6339810853c_Enabled">
    <vt:lpwstr>True</vt:lpwstr>
  </property>
  <property fmtid="{D5CDD505-2E9C-101B-9397-08002B2CF9AE}" pid="3" name="MSIP_Label_bd238a98-5de3-4afa-b492-e6339810853c_SiteId">
    <vt:lpwstr>75aac48a-29ab-4230-adac-69d3e7ed3e77</vt:lpwstr>
  </property>
  <property fmtid="{D5CDD505-2E9C-101B-9397-08002B2CF9AE}" pid="4" name="MSIP_Label_bd238a98-5de3-4afa-b492-e6339810853c_Owner">
    <vt:lpwstr>Katie.Newton@rcpsych.ac.uk</vt:lpwstr>
  </property>
  <property fmtid="{D5CDD505-2E9C-101B-9397-08002B2CF9AE}" pid="5" name="MSIP_Label_bd238a98-5de3-4afa-b492-e6339810853c_SetDate">
    <vt:lpwstr>2021-01-15T13:52:28.6276635Z</vt:lpwstr>
  </property>
  <property fmtid="{D5CDD505-2E9C-101B-9397-08002B2CF9AE}" pid="6" name="MSIP_Label_bd238a98-5de3-4afa-b492-e6339810853c_Name">
    <vt:lpwstr>General</vt:lpwstr>
  </property>
  <property fmtid="{D5CDD505-2E9C-101B-9397-08002B2CF9AE}" pid="7" name="MSIP_Label_bd238a98-5de3-4afa-b492-e6339810853c_Application">
    <vt:lpwstr>Microsoft Azure Information Protection</vt:lpwstr>
  </property>
  <property fmtid="{D5CDD505-2E9C-101B-9397-08002B2CF9AE}" pid="8" name="MSIP_Label_bd238a98-5de3-4afa-b492-e6339810853c_ActionId">
    <vt:lpwstr>b06d2283-adbd-4d8b-af2e-c7bb1acf403b</vt:lpwstr>
  </property>
  <property fmtid="{D5CDD505-2E9C-101B-9397-08002B2CF9AE}" pid="9" name="MSIP_Label_bd238a98-5de3-4afa-b492-e6339810853c_Extended_MSFT_Method">
    <vt:lpwstr>Automatic</vt:lpwstr>
  </property>
  <property fmtid="{D5CDD505-2E9C-101B-9397-08002B2CF9AE}" pid="10" name="Sensitivity">
    <vt:lpwstr>General</vt:lpwstr>
  </property>
  <property fmtid="{D5CDD505-2E9C-101B-9397-08002B2CF9AE}" pid="11" name="ContentTypeId">
    <vt:lpwstr>0x0101006B6D5FE55A9ABE46A9D905DD98CAD077</vt:lpwstr>
  </property>
</Properties>
</file>