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EC31E-0586-D2AF-5C13-950D303BF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7DFDC-75FD-F937-0192-7CA5155FF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02B8-C0DA-3779-C568-AFC715CA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4FB8C-A8FD-A22D-A51B-D759B2FD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50A41-DE2F-62F3-BC7A-D164F55B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7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3F0D-A869-D991-BB87-02A0F63F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82E88-0A87-F21D-198A-1F97D4510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0B5D1-BA95-4C29-C834-0D9F5116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FBD01-CE1D-EEEB-5B48-0B1D98B8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34C7F-90C4-972D-B7A0-3A0281C2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4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C12E2D-640F-8F18-8408-D1D328A4F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607A0-A2BE-0243-E66C-EF7EAE4F1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23099-3EC1-ADCA-25B6-83E232DC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33972-64EE-CB52-AF20-89B3AB68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48A27-F77E-A247-B301-E2DA69BC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4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B9EEE-6813-8216-8DD2-41494396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E9F82-0BB7-24CE-3DD8-33E823CA0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29D65-751F-508F-6C01-CE95ED05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74B5-5902-A637-FB25-203E7337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1C29-98D3-DBF8-32A3-0E9A8E3F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38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9B22-B9B1-2FA2-8C4E-00A214EDD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4C719-6D72-78BE-7DF6-BFFB3F4C9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5AA78-CEC8-AD14-66FD-66E1A519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084AA-9EAA-F5AD-7037-DD511260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2388B-EE61-43E5-9CA0-038C0681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2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738B-ED38-0040-FAE8-1489090C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FE85A-8824-426D-0DDC-C3512032C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D65F7-8D9A-6EB6-3387-6A9919D63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8525D-BE60-EC0C-1F3E-5AEF0A7D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E273F-C763-CE85-65E1-B01DF79F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C9BAF-F14A-F03F-DB92-495D99D2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22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24DA2-4890-3005-DFD1-7F85BDCA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0062A-6EB3-56FD-D9A6-9E1AD1479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12701-60C2-B9C2-D0FF-91F95D21C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42DE65-939B-34F0-3A17-D5EF5951D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C703BD-0E50-2796-5015-8A21CF179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0D1C2-1CEE-9FCA-F5AF-9CEEA5E31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C6BC93-C5F9-3B7F-BD52-2F909E94D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5FB4AD-A595-2DDB-0E38-AB5C9866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19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0702-6F89-B223-BA5A-53A93716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BB479-F967-F76A-4B9E-C900DDB1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356F8-4D2A-352A-CA37-04FBB8BF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D39A3-5088-B3CF-C206-0798C7A8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CEBE49-F1E9-7AEA-CCFE-8C84CEF1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A0535-6D40-1B4E-2207-2B3B2C2B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1CAC1-3EF0-1395-074A-872B424E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D9BE-AED9-548C-B13C-14A5C286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D04B-5DE8-C2C1-B706-1B2C1AC31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37C72-2DBE-A9A1-6F6E-72E7729A2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85E82-5647-1387-1429-11D1214FC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15718-FC05-B918-F405-ABC64504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2F973-D7E2-46E0-31D7-B71CD57A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0A81E-F231-9E9C-927F-343487BF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EF3BEF-2214-AA9E-EA16-4D4BD104B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9A90C-D170-0A3A-1DB1-76FDB0FFD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F132F-170B-CB49-CCAC-5497F167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586A8-20E9-FA72-D6B2-8B5B44F1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BC8D4-8C6D-1864-18F1-F50E7D0E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5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1BCB5D-A21B-04DC-91AA-CBFBB4C1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6A6E8-C970-6157-02D7-3B279F985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385A0-41FA-C770-2193-CD1B06085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2DED-A66B-447F-A6D5-B1A718625F7E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37922-A316-502A-AC33-B3CB5E7B0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F6AB2-70C1-E0B2-5239-44E6F20F0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C56D-B574-4438-BD02-26AFD8FD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7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E158C8B-64DE-9EA4-F343-9FEDCE99E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5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6D5FE55A9ABE46A9D905DD98CAD077" ma:contentTypeVersion="19" ma:contentTypeDescription="Create a new document." ma:contentTypeScope="" ma:versionID="f88165bbe80a8019f3a6ca35c880ba45">
  <xsd:schema xmlns:xsd="http://www.w3.org/2001/XMLSchema" xmlns:xs="http://www.w3.org/2001/XMLSchema" xmlns:p="http://schemas.microsoft.com/office/2006/metadata/properties" xmlns:ns1="http://schemas.microsoft.com/sharepoint/v3" xmlns:ns2="627f79bc-7708-48b5-92fa-1b8bbc7993e2" xmlns:ns3="09539a81-073b-4748-a707-610f6b1a6a73" targetNamespace="http://schemas.microsoft.com/office/2006/metadata/properties" ma:root="true" ma:fieldsID="0f50085de8830a9394585a82229c80dc" ns1:_="" ns2:_="" ns3:_="">
    <xsd:import namespace="http://schemas.microsoft.com/sharepoint/v3"/>
    <xsd:import namespace="627f79bc-7708-48b5-92fa-1b8bbc7993e2"/>
    <xsd:import namespace="09539a81-073b-4748-a707-610f6b1a6a7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f79bc-7708-48b5-92fa-1b8bbc799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612f0454-6082-49d7-b32e-35d6b85bb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39a81-073b-4748-a707-610f6b1a6a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271367b3-0c33-4ed8-9705-67e1dcc5852e}" ma:internalName="TaxCatchAll" ma:showField="CatchAllData" ma:web="09539a81-073b-4748-a707-610f6b1a6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ublishingExpirationDate xmlns="http://schemas.microsoft.com/sharepoint/v3" xsi:nil="true"/>
    <TaxCatchAll xmlns="09539a81-073b-4748-a707-610f6b1a6a73" xsi:nil="true"/>
    <PublishingStartDate xmlns="http://schemas.microsoft.com/sharepoint/v3" xsi:nil="true"/>
    <lcf76f155ced4ddcb4097134ff3c332f xmlns="627f79bc-7708-48b5-92fa-1b8bbc7993e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AD611D-FD61-47F4-AB28-9FF3F8334BE8}"/>
</file>

<file path=customXml/itemProps2.xml><?xml version="1.0" encoding="utf-8"?>
<ds:datastoreItem xmlns:ds="http://schemas.openxmlformats.org/officeDocument/2006/customXml" ds:itemID="{7D66E5BE-DA21-4BE4-9350-215B38A51C22}"/>
</file>

<file path=customXml/itemProps3.xml><?xml version="1.0" encoding="utf-8"?>
<ds:datastoreItem xmlns:ds="http://schemas.openxmlformats.org/officeDocument/2006/customXml" ds:itemID="{A80A844C-D00B-492D-B203-4078F6CB29B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Newton</dc:creator>
  <cp:lastModifiedBy>Katie Newton</cp:lastModifiedBy>
  <cp:revision>1</cp:revision>
  <dcterms:created xsi:type="dcterms:W3CDTF">2023-01-17T15:48:06Z</dcterms:created>
  <dcterms:modified xsi:type="dcterms:W3CDTF">2023-01-17T15:48:36Z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0x0101006B6D5FE55A9ABE46A9D905DD98CAD077</vt:lpwstr>
  </property>
</Properties>
</file>