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6" r:id="rId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42708D5-69F5-4971-ADE9-1432DAA39DD1}" v="1" dt="2024-09-02T10:56:43.127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03" d="100"/>
          <a:sy n="103" d="100"/>
        </p:scale>
        <p:origin x="126" y="2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Katie Newton" userId="b5905ae8-1e4e-4681-98df-52dc653823ad" providerId="ADAL" clId="{142708D5-69F5-4971-ADE9-1432DAA39DD1}"/>
    <pc:docChg chg="custSel modSld">
      <pc:chgData name="Katie Newton" userId="b5905ae8-1e4e-4681-98df-52dc653823ad" providerId="ADAL" clId="{142708D5-69F5-4971-ADE9-1432DAA39DD1}" dt="2024-09-02T10:56:45.911" v="2" actId="27614"/>
      <pc:docMkLst>
        <pc:docMk/>
      </pc:docMkLst>
      <pc:sldChg chg="addSp delSp modSp mod">
        <pc:chgData name="Katie Newton" userId="b5905ae8-1e4e-4681-98df-52dc653823ad" providerId="ADAL" clId="{142708D5-69F5-4971-ADE9-1432DAA39DD1}" dt="2024-09-02T10:56:45.911" v="2" actId="27614"/>
        <pc:sldMkLst>
          <pc:docMk/>
          <pc:sldMk cId="4182462521" sldId="256"/>
        </pc:sldMkLst>
        <pc:picChg chg="del">
          <ac:chgData name="Katie Newton" userId="b5905ae8-1e4e-4681-98df-52dc653823ad" providerId="ADAL" clId="{142708D5-69F5-4971-ADE9-1432DAA39DD1}" dt="2024-09-02T10:56:40.172" v="0" actId="478"/>
          <ac:picMkLst>
            <pc:docMk/>
            <pc:sldMk cId="4182462521" sldId="256"/>
            <ac:picMk id="5" creationId="{4DA0B37B-F73E-DB85-C459-6D9B41291E52}"/>
          </ac:picMkLst>
        </pc:picChg>
        <pc:picChg chg="add mod">
          <ac:chgData name="Katie Newton" userId="b5905ae8-1e4e-4681-98df-52dc653823ad" providerId="ADAL" clId="{142708D5-69F5-4971-ADE9-1432DAA39DD1}" dt="2024-09-02T10:56:45.911" v="2" actId="27614"/>
          <ac:picMkLst>
            <pc:docMk/>
            <pc:sldMk cId="4182462521" sldId="256"/>
            <ac:picMk id="6" creationId="{9DCF966F-3663-078F-F910-2A5BA1AF369A}"/>
          </ac:picMkLst>
        </pc:picChg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615486-741B-7E08-7AD3-D4B9DB37B73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29F562F-D56D-F51A-686E-B15379DB6F8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DFED83A-0311-EF2D-6984-A4E1E87ECC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41D61FB-E0C5-C0B6-58F8-EC3422A7D6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C3ACA01-A125-ABEF-A96C-1F82FDBF13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0811816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F053C9-8792-6967-FF2F-337A2CFAEB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25C7CB0-5742-3ACB-7871-01977BBA48B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43A8D5A-B7F1-40A3-455E-F44A0A5E2F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347C5E-DCA9-0B36-A492-8688005A59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D4E8BA-1B97-1B07-2FFF-8AEBD5FEFE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018682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19C7A6-D8C3-F053-B572-41775CBD36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924767C-9A54-9A15-2F8C-F26D8BC019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43E0515-F805-C569-75B9-8203D7CDB9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47A0F31-7691-583C-F62A-33B0CF78BE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BB5DD3F-4017-AE47-78F9-E1F4ABCF84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416802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647E00-9A36-9DF6-3159-DD3FC3D8CE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9F1FC5-CF47-2C01-4CDC-D4F09DD8426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5FF793-5521-CE0A-BBE1-9A407CA3896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9120D65-1755-16CF-A0BC-EF19332D0E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055B076-02BB-F4BA-FD24-9D5CECFEBD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8582231-B95D-2C21-850D-3C3B14E362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7676728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F438CB-0491-1759-2C28-011C2534F1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C449E7D-5A85-206C-5488-507BB3D7F1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32DD2F3-E4B0-4634-44E8-41322A8CBB2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90751E5-BB66-166B-45DF-96CB2FCAABB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52637DC-ACBF-815D-0D66-845B1C35E86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9087A0C-2A01-91F6-6AF8-4F869F76BD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3A78BFB-D02D-3A8B-1E09-45FB4430B9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C965A4B-FBAD-AD91-9F95-2687AE4A8F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2912171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751BD3-93F2-D4EC-31A8-4341867574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67DE6E3D-F3B4-BF04-A8D4-A4F0ADEE00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5D1A8B6-DBC6-0546-7D30-E786F6C04A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BFC080A-34C8-282C-F400-9D034CA5D0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64836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19B1AE9-81BF-42F2-1BC8-B714D1F27C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1F701B6-D9FC-658F-7C57-18A837BF9F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C6CEDAB-7FCE-47E9-C26E-F8FF81C51C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072714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E21290-43CD-3E2B-EA56-A56A193162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88600F7-B681-B7FE-A882-77D98EF3996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C8F38B8-32E3-A0A9-ED55-3B4EA54D1EE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A8FBCEB-8D3F-AA3B-DB64-F67E45B9B3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3484C70-A586-2480-5D09-F088C0C4AE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7C5C989-AA43-457F-3C7C-9DC5C9B994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317638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ECEDB3-9D13-097C-F484-3E267D936E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3A79C3A-609C-C3EA-9E70-C087C30A5A8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C83F1D0-2B30-880E-829B-8D5BE08757F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388F712-2B0D-91EA-F4C0-AFBA61F66A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64652A4-5CFD-000E-9B71-C6CECF3C7E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92884FE-D252-3E1C-52E2-4C6EAEA864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91306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BE12DC-2DF7-324C-78D3-BDBBF631DD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6CCD3DE-2046-9DF8-D440-C4ADAAA8E4E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37D4209-C1DB-3844-2133-C9A9828A32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1599C8-1B9B-F148-4899-175CB025DD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787BC0-8631-3A89-61F1-B36754E3AE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4358917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C057EA6B-2148-E4DD-12AC-B7FAA19AB96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81187E4-9BCD-6150-4B46-936014B5462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0518B2-E7BA-30FA-998D-C80A4759CDF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3B2950-D325-2D4E-A015-0424AAA47E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AA94074-05DE-43CF-24F6-A3807581F9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9510240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60E00C8-4D49-9C0D-3978-01D3C956C6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9F7BF63-E426-2362-2867-CF72690EB86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7EC540B-C2C0-C2C3-E51F-C4ECC4EED73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16C7109-FEFE-4B17-AEF0-F84EC122491B}" type="datetimeFigureOut">
              <a:rPr lang="en-GB" smtClean="0"/>
              <a:t>02/09/2024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8617F35-7B43-6E04-9301-6801BC1A3E5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6F49533-53D1-4520-4373-DACF59D9548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6CBFD9D-B157-4A16-B7C8-90DBBCF53D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130550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5EAC27-0326-E782-15DA-0B514D021B35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580FE97-19B3-F044-6083-FA689EDD04B5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6" name="Picture 5" descr="A blue and white cover with text&#10;&#10;Description automatically generated">
            <a:extLst>
              <a:ext uri="{FF2B5EF4-FFF2-40B4-BE49-F238E27FC236}">
                <a16:creationId xmlns:a16="http://schemas.microsoft.com/office/drawing/2014/main" id="{9DCF966F-3663-078F-F910-2A5BA1AF369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246252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ip_UnifiedCompliancePolicyUIAction xmlns="http://schemas.microsoft.com/sharepoint/v3" xsi:nil="true"/>
    <_ip_UnifiedCompliancePolicyProperties xmlns="http://schemas.microsoft.com/sharepoint/v3" xsi:nil="true"/>
    <PublishingExpirationDate xmlns="http://schemas.microsoft.com/sharepoint/v3" xsi:nil="true"/>
    <TaxCatchAll xmlns="09539a81-073b-4748-a707-610f6b1a6a73" xsi:nil="true"/>
    <PublishingStartDate xmlns="http://schemas.microsoft.com/sharepoint/v3" xsi:nil="true"/>
    <lcf76f155ced4ddcb4097134ff3c332f xmlns="627f79bc-7708-48b5-92fa-1b8bbc7993e2">
      <Terms xmlns="http://schemas.microsoft.com/office/infopath/2007/PartnerControls"/>
    </lcf76f155ced4ddcb4097134ff3c332f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B6D5FE55A9ABE46A9D905DD98CAD077" ma:contentTypeVersion="21" ma:contentTypeDescription="Create a new document." ma:contentTypeScope="" ma:versionID="9b1eaf911665a31d34cedad949e5854d">
  <xsd:schema xmlns:xsd="http://www.w3.org/2001/XMLSchema" xmlns:xs="http://www.w3.org/2001/XMLSchema" xmlns:p="http://schemas.microsoft.com/office/2006/metadata/properties" xmlns:ns1="http://schemas.microsoft.com/sharepoint/v3" xmlns:ns2="627f79bc-7708-48b5-92fa-1b8bbc7993e2" xmlns:ns3="09539a81-073b-4748-a707-610f6b1a6a73" targetNamespace="http://schemas.microsoft.com/office/2006/metadata/properties" ma:root="true" ma:fieldsID="f5dd807388b6ea0f729a5e646db45519" ns1:_="" ns2:_="" ns3:_="">
    <xsd:import namespace="http://schemas.microsoft.com/sharepoint/v3"/>
    <xsd:import namespace="627f79bc-7708-48b5-92fa-1b8bbc7993e2"/>
    <xsd:import namespace="09539a81-073b-4748-a707-610f6b1a6a73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1:_ip_UnifiedCompliancePolicyProperties" minOccurs="0"/>
                <xsd:element ref="ns1:_ip_UnifiedCompliancePolicyUIAction" minOccurs="0"/>
                <xsd:element ref="ns2:MediaServiceLocation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internalName="PublishingExpirationDate">
      <xsd:simpleType>
        <xsd:restriction base="dms:Unknown"/>
      </xsd:simpleType>
    </xsd:element>
    <xsd:element name="_ip_UnifiedCompliancePolicyProperties" ma:index="21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22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27f79bc-7708-48b5-92fa-1b8bbc7993e2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4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5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7" nillable="true" ma:displayName="Tags" ma:internalName="MediaServiceAutoTags" ma:readOnly="true">
      <xsd:simpleType>
        <xsd:restriction base="dms:Text"/>
      </xsd:simpleType>
    </xsd:element>
    <xsd:element name="MediaServiceGenerationTime" ma:index="18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9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20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23" nillable="true" ma:displayName="Location" ma:internalName="MediaServiceLocation" ma:readOnly="true">
      <xsd:simpleType>
        <xsd:restriction base="dms:Text"/>
      </xsd:simpleType>
    </xsd:element>
    <xsd:element name="MediaLengthInSeconds" ma:index="24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6" nillable="true" ma:taxonomy="true" ma:internalName="lcf76f155ced4ddcb4097134ff3c332f" ma:taxonomyFieldName="MediaServiceImageTags" ma:displayName="Image Tags" ma:readOnly="false" ma:fieldId="{5cf76f15-5ced-4ddc-b409-7134ff3c332f}" ma:taxonomyMulti="true" ma:sspId="612f0454-6082-49d7-b32e-35d6b85bbae3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8" nillable="true" ma:displayName="MediaServiceObjectDetectorVersions" ma:description="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9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9539a81-073b-4748-a707-610f6b1a6a73" elementFormDefault="qualified">
    <xsd:import namespace="http://schemas.microsoft.com/office/2006/documentManagement/types"/>
    <xsd:import namespace="http://schemas.microsoft.com/office/infopath/2007/PartnerControls"/>
    <xsd:element name="SharedWithUsers" ma:index="1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7" nillable="true" ma:displayName="Taxonomy Catch All Column" ma:hidden="true" ma:list="{271367b3-0c33-4ed8-9705-67e1dcc5852e}" ma:internalName="TaxCatchAll" ma:showField="CatchAllData" ma:web="09539a81-073b-4748-a707-610f6b1a6a73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0A00A044-359C-4CE7-A6D7-0166FCDDE4AB}">
  <ds:schemaRefs>
    <ds:schemaRef ds:uri="http://schemas.microsoft.com/office/2006/metadata/properties"/>
    <ds:schemaRef ds:uri="http://schemas.microsoft.com/office/infopath/2007/PartnerControls"/>
    <ds:schemaRef ds:uri="http://schemas.microsoft.com/sharepoint/v3"/>
    <ds:schemaRef ds:uri="09539a81-073b-4748-a707-610f6b1a6a73"/>
    <ds:schemaRef ds:uri="627f79bc-7708-48b5-92fa-1b8bbc7993e2"/>
  </ds:schemaRefs>
</ds:datastoreItem>
</file>

<file path=customXml/itemProps2.xml><?xml version="1.0" encoding="utf-8"?>
<ds:datastoreItem xmlns:ds="http://schemas.openxmlformats.org/officeDocument/2006/customXml" ds:itemID="{058963F2-5F94-49CD-B2FC-1C7E9640FB6B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CCD8ED37-6303-4A81-A87E-D305A8A3BB32}"/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Widescreen</PresentationFormat>
  <Paragraphs>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Katie Newton</dc:creator>
  <cp:lastModifiedBy>Katie Newton</cp:lastModifiedBy>
  <cp:revision>1</cp:revision>
  <dcterms:created xsi:type="dcterms:W3CDTF">2024-01-04T15:01:59Z</dcterms:created>
  <dcterms:modified xsi:type="dcterms:W3CDTF">2024-09-02T10:56:47Z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0x0101006B6D5FE55A9ABE46A9D905DD98CAD077</vt:lpwstr>
  </property>
  <property fmtid="{D5CDD505-2E9C-101B-9397-08002B2CF9AE}" pid="3" name="MediaServiceImageTags">
    <vt:lpwstr/>
  </property>
</Properties>
</file>