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0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2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  <p:sldMasterId id="2147483805" r:id="rId5"/>
    <p:sldMasterId id="2147483807" r:id="rId6"/>
    <p:sldMasterId id="2147483810" r:id="rId7"/>
    <p:sldMasterId id="2147483928" r:id="rId8"/>
    <p:sldMasterId id="2147483952" r:id="rId9"/>
    <p:sldMasterId id="2147483985" r:id="rId10"/>
    <p:sldMasterId id="2147483997" r:id="rId11"/>
    <p:sldMasterId id="2147484009" r:id="rId12"/>
    <p:sldMasterId id="2147484021" r:id="rId13"/>
    <p:sldMasterId id="2147484041" r:id="rId14"/>
    <p:sldMasterId id="2147484047" r:id="rId15"/>
    <p:sldMasterId id="2147484058" r:id="rId16"/>
  </p:sldMasterIdLst>
  <p:notesMasterIdLst>
    <p:notesMasterId r:id="rId127"/>
  </p:notesMasterIdLst>
  <p:handoutMasterIdLst>
    <p:handoutMasterId r:id="rId128"/>
  </p:handoutMasterIdLst>
  <p:sldIdLst>
    <p:sldId id="256" r:id="rId17"/>
    <p:sldId id="263" r:id="rId18"/>
    <p:sldId id="2495" r:id="rId19"/>
    <p:sldId id="2147474845" r:id="rId20"/>
    <p:sldId id="2147474844" r:id="rId21"/>
    <p:sldId id="2145708241" r:id="rId22"/>
    <p:sldId id="2145708242" r:id="rId23"/>
    <p:sldId id="2145708192" r:id="rId24"/>
    <p:sldId id="2145708284" r:id="rId25"/>
    <p:sldId id="2515" r:id="rId26"/>
    <p:sldId id="2145708195" r:id="rId27"/>
    <p:sldId id="2145708283" r:id="rId28"/>
    <p:sldId id="2145708281" r:id="rId29"/>
    <p:sldId id="2145708306" r:id="rId30"/>
    <p:sldId id="2145708307" r:id="rId31"/>
    <p:sldId id="2145708191" r:id="rId32"/>
    <p:sldId id="2145708254" r:id="rId33"/>
    <p:sldId id="2145708292" r:id="rId34"/>
    <p:sldId id="2145708294" r:id="rId35"/>
    <p:sldId id="2145708295" r:id="rId36"/>
    <p:sldId id="2145708258" r:id="rId37"/>
    <p:sldId id="2147474840" r:id="rId38"/>
    <p:sldId id="2147474842" r:id="rId39"/>
    <p:sldId id="2147474843" r:id="rId40"/>
    <p:sldId id="2147474826" r:id="rId41"/>
    <p:sldId id="2145708296" r:id="rId42"/>
    <p:sldId id="2145708308" r:id="rId43"/>
    <p:sldId id="2145708275" r:id="rId44"/>
    <p:sldId id="1923" r:id="rId45"/>
    <p:sldId id="2145707291" r:id="rId46"/>
    <p:sldId id="2147474821" r:id="rId47"/>
    <p:sldId id="391" r:id="rId48"/>
    <p:sldId id="1476" r:id="rId49"/>
    <p:sldId id="301" r:id="rId50"/>
    <p:sldId id="2147474815" r:id="rId51"/>
    <p:sldId id="2147474818" r:id="rId52"/>
    <p:sldId id="2147474816" r:id="rId53"/>
    <p:sldId id="2147474817" r:id="rId54"/>
    <p:sldId id="2147474822" r:id="rId55"/>
    <p:sldId id="2145707292" r:id="rId56"/>
    <p:sldId id="326" r:id="rId57"/>
    <p:sldId id="1977" r:id="rId58"/>
    <p:sldId id="1474" r:id="rId59"/>
    <p:sldId id="2147474820" r:id="rId60"/>
    <p:sldId id="2147474819" r:id="rId61"/>
    <p:sldId id="2145708289" r:id="rId62"/>
    <p:sldId id="2145708209" r:id="rId63"/>
    <p:sldId id="2145708287" r:id="rId64"/>
    <p:sldId id="2147474827" r:id="rId65"/>
    <p:sldId id="258" r:id="rId66"/>
    <p:sldId id="2147474828" r:id="rId67"/>
    <p:sldId id="2147474829" r:id="rId68"/>
    <p:sldId id="271" r:id="rId69"/>
    <p:sldId id="274" r:id="rId70"/>
    <p:sldId id="272" r:id="rId71"/>
    <p:sldId id="2147474830" r:id="rId72"/>
    <p:sldId id="270" r:id="rId73"/>
    <p:sldId id="273" r:id="rId74"/>
    <p:sldId id="2147474831" r:id="rId75"/>
    <p:sldId id="2145708285" r:id="rId76"/>
    <p:sldId id="2145708267" r:id="rId77"/>
    <p:sldId id="2145708220" r:id="rId78"/>
    <p:sldId id="2145708286" r:id="rId79"/>
    <p:sldId id="2145708278" r:id="rId80"/>
    <p:sldId id="2147474839" r:id="rId81"/>
    <p:sldId id="2147474838" r:id="rId82"/>
    <p:sldId id="257" r:id="rId83"/>
    <p:sldId id="2145708269" r:id="rId84"/>
    <p:sldId id="2145708270" r:id="rId85"/>
    <p:sldId id="2145708201" r:id="rId86"/>
    <p:sldId id="2147474824" r:id="rId87"/>
    <p:sldId id="260" r:id="rId88"/>
    <p:sldId id="268" r:id="rId89"/>
    <p:sldId id="261" r:id="rId90"/>
    <p:sldId id="269" r:id="rId91"/>
    <p:sldId id="259" r:id="rId92"/>
    <p:sldId id="2147474825" r:id="rId93"/>
    <p:sldId id="262" r:id="rId94"/>
    <p:sldId id="266" r:id="rId95"/>
    <p:sldId id="264" r:id="rId96"/>
    <p:sldId id="267" r:id="rId97"/>
    <p:sldId id="2145708288" r:id="rId98"/>
    <p:sldId id="2145708337" r:id="rId99"/>
    <p:sldId id="2145708377" r:id="rId100"/>
    <p:sldId id="2145708357" r:id="rId101"/>
    <p:sldId id="2145708336" r:id="rId102"/>
    <p:sldId id="2145708321" r:id="rId103"/>
    <p:sldId id="2145708375" r:id="rId104"/>
    <p:sldId id="2145708374" r:id="rId105"/>
    <p:sldId id="2145708420" r:id="rId106"/>
    <p:sldId id="2145708354" r:id="rId107"/>
    <p:sldId id="2145708405" r:id="rId108"/>
    <p:sldId id="1508" r:id="rId109"/>
    <p:sldId id="2145708372" r:id="rId110"/>
    <p:sldId id="2145708373" r:id="rId111"/>
    <p:sldId id="2145708348" r:id="rId112"/>
    <p:sldId id="2145708381" r:id="rId113"/>
    <p:sldId id="2145708217" r:id="rId114"/>
    <p:sldId id="2145708346" r:id="rId115"/>
    <p:sldId id="2145708342" r:id="rId116"/>
    <p:sldId id="2145708370" r:id="rId117"/>
    <p:sldId id="2147474823" r:id="rId118"/>
    <p:sldId id="2145708277" r:id="rId119"/>
    <p:sldId id="2145708309" r:id="rId120"/>
    <p:sldId id="2145708240" r:id="rId121"/>
    <p:sldId id="2145708291" r:id="rId122"/>
    <p:sldId id="2145708310" r:id="rId123"/>
    <p:sldId id="2145708204" r:id="rId124"/>
    <p:sldId id="2145708301" r:id="rId125"/>
    <p:sldId id="2537" r:id="rId1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E1A407-647B-AF85-2CE5-56A5C4CB53DD}" name="Clementine Fitch Bunce" initials="CF" userId="S::Clementine.FBunce@rcpsych.ac.uk::ac2d758f-7f15-4aa0-9bad-99d2029f4b44" providerId="AD"/>
  <p188:author id="{73E12D5A-279B-EBB8-D5E7-EE50B29F73E7}" name="Clementine Fitch Bunce" initials="CB" userId="S::clementine.fbunce@rcpsych.ac.uk::066c9ff1-4484-44f4-a5f1-d2961ce7d872" providerId="AD"/>
  <p188:author id="{2AAE586F-C63B-789C-CF69-3A0ECE62F1ED}" name="Jaz Seehra" initials="JS" userId="S::jaz.seehra@rcpsych.ac.uk::6d9c6de4-23df-42b1-a31d-ed61ae22a718" providerId="AD"/>
  <p188:author id="{995122CA-E98F-C260-59F4-28E49E5A3D13}" name="Clementine Fitch Bunce" initials="CFB" userId="S::Clementine.FBunce@rcpsych.ac.uk::066c9ff1-4484-44f4-a5f1-d2961ce7d872" providerId="AD"/>
  <p188:author id="{C32BFEF2-6C64-578E-6B64-2C1173EE2534}" name="Ros Warby" initials="RW" userId="S::ros.warby@rcpsych.ac.uk::d34ebd53-21ca-4f7c-af90-6991a18c3f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A616E"/>
    <a:srgbClr val="FFFFFF"/>
    <a:srgbClr val="056590"/>
    <a:srgbClr val="A2AEBB"/>
    <a:srgbClr val="509E8D"/>
    <a:srgbClr val="EC6513"/>
    <a:srgbClr val="79B791"/>
    <a:srgbClr val="86A397"/>
    <a:srgbClr val="E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E4452B-6708-4A39-A5A0-C89F1DAD4AA2}" v="1" dt="2025-01-21T09:26:50.7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117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117" Type="http://schemas.openxmlformats.org/officeDocument/2006/relationships/slide" Target="slides/slide10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33" Type="http://schemas.microsoft.com/office/2016/11/relationships/changesInfo" Target="changesInfos/changesInfo1.xml"/><Relationship Id="rId16" Type="http://schemas.openxmlformats.org/officeDocument/2006/relationships/slideMaster" Target="slideMasters/slideMaster13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123" Type="http://schemas.openxmlformats.org/officeDocument/2006/relationships/slide" Target="slides/slide107.xml"/><Relationship Id="rId128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13" Type="http://schemas.openxmlformats.org/officeDocument/2006/relationships/slide" Target="slides/slide97.xml"/><Relationship Id="rId118" Type="http://schemas.openxmlformats.org/officeDocument/2006/relationships/slide" Target="slides/slide102.xml"/><Relationship Id="rId126" Type="http://schemas.openxmlformats.org/officeDocument/2006/relationships/slide" Target="slides/slide110.xml"/><Relationship Id="rId134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slide" Target="slides/slide10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116" Type="http://schemas.openxmlformats.org/officeDocument/2006/relationships/slide" Target="slides/slide100.xml"/><Relationship Id="rId124" Type="http://schemas.openxmlformats.org/officeDocument/2006/relationships/slide" Target="slides/slide108.xml"/><Relationship Id="rId129" Type="http://schemas.openxmlformats.org/officeDocument/2006/relationships/presProps" Target="presProp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11" Type="http://schemas.openxmlformats.org/officeDocument/2006/relationships/slide" Target="slides/slide95.xml"/><Relationship Id="rId13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14" Type="http://schemas.openxmlformats.org/officeDocument/2006/relationships/slide" Target="slides/slide98.xml"/><Relationship Id="rId119" Type="http://schemas.openxmlformats.org/officeDocument/2006/relationships/slide" Target="slides/slide103.xml"/><Relationship Id="rId127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slide" Target="slides/slide106.xml"/><Relationship Id="rId130" Type="http://schemas.openxmlformats.org/officeDocument/2006/relationships/viewProps" Target="viewProps.xml"/><Relationship Id="rId13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slide" Target="slides/slide104.xml"/><Relationship Id="rId125" Type="http://schemas.openxmlformats.org/officeDocument/2006/relationships/slide" Target="slides/slide10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customXml" Target="../customXml/item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Relationship Id="rId131" Type="http://schemas.openxmlformats.org/officeDocument/2006/relationships/theme" Target="theme/theme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 Warby" userId="S::ros.warby@rcpsych.ac.uk::d34ebd53-21ca-4f7c-af90-6991a18c3f74" providerId="AD" clId="Web-{DAC9AB11-1D33-FC89-65B8-B352C8B3B0E6}"/>
    <pc:docChg chg="modSld">
      <pc:chgData name="Ros Warby" userId="S::ros.warby@rcpsych.ac.uk::d34ebd53-21ca-4f7c-af90-6991a18c3f74" providerId="AD" clId="Web-{DAC9AB11-1D33-FC89-65B8-B352C8B3B0E6}" dt="2024-01-22T12:20:17.278" v="1158"/>
      <pc:docMkLst>
        <pc:docMk/>
      </pc:docMkLst>
      <pc:sldChg chg="delCm">
        <pc:chgData name="Ros Warby" userId="S::ros.warby@rcpsych.ac.uk::d34ebd53-21ca-4f7c-af90-6991a18c3f74" providerId="AD" clId="Web-{DAC9AB11-1D33-FC89-65B8-B352C8B3B0E6}" dt="2024-01-20T16:55:36.983" v="912"/>
        <pc:sldMkLst>
          <pc:docMk/>
          <pc:sldMk cId="3406927845" sldId="250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os Warby" userId="S::ros.warby@rcpsych.ac.uk::d34ebd53-21ca-4f7c-af90-6991a18c3f74" providerId="AD" clId="Web-{DAC9AB11-1D33-FC89-65B8-B352C8B3B0E6}" dt="2024-01-20T16:55:36.983" v="912"/>
              <pc2:cmMkLst xmlns:pc2="http://schemas.microsoft.com/office/powerpoint/2019/9/main/command">
                <pc:docMk/>
                <pc:sldMk cId="3406927845" sldId="2504"/>
                <pc2:cmMk id="{2E5B7A0A-2BF3-4893-BF77-5B9FA117F9FE}"/>
              </pc2:cmMkLst>
            </pc226:cmChg>
          </p:ext>
        </pc:extLst>
      </pc:sldChg>
      <pc:sldChg chg="modSp delCm">
        <pc:chgData name="Ros Warby" userId="S::ros.warby@rcpsych.ac.uk::d34ebd53-21ca-4f7c-af90-6991a18c3f74" providerId="AD" clId="Web-{DAC9AB11-1D33-FC89-65B8-B352C8B3B0E6}" dt="2024-01-20T16:58:30.161" v="1134"/>
        <pc:sldMkLst>
          <pc:docMk/>
          <pc:sldMk cId="2346344828" sldId="250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os Warby" userId="S::ros.warby@rcpsych.ac.uk::d34ebd53-21ca-4f7c-af90-6991a18c3f74" providerId="AD" clId="Web-{DAC9AB11-1D33-FC89-65B8-B352C8B3B0E6}" dt="2024-01-20T16:55:24.936" v="911"/>
              <pc2:cmMkLst xmlns:pc2="http://schemas.microsoft.com/office/powerpoint/2019/9/main/command">
                <pc:docMk/>
                <pc:sldMk cId="2346344828" sldId="2505"/>
                <pc2:cmMk id="{0EF7231C-2D8F-4A2A-B07A-D2918A2837CF}"/>
              </pc2:cmMkLst>
            </pc226:cmChg>
          </p:ext>
        </pc:extLst>
      </pc:sldChg>
      <pc:sldChg chg="modSp">
        <pc:chgData name="Ros Warby" userId="S::ros.warby@rcpsych.ac.uk::d34ebd53-21ca-4f7c-af90-6991a18c3f74" providerId="AD" clId="Web-{DAC9AB11-1D33-FC89-65B8-B352C8B3B0E6}" dt="2024-01-20T16:39:54.258" v="908" actId="1076"/>
        <pc:sldMkLst>
          <pc:docMk/>
          <pc:sldMk cId="4036969204" sldId="2516"/>
        </pc:sldMkLst>
      </pc:sldChg>
      <pc:sldChg chg="modSp">
        <pc:chgData name="Ros Warby" userId="S::ros.warby@rcpsych.ac.uk::d34ebd53-21ca-4f7c-af90-6991a18c3f74" providerId="AD" clId="Web-{DAC9AB11-1D33-FC89-65B8-B352C8B3B0E6}" dt="2024-01-20T16:18:18.428" v="117"/>
        <pc:sldMkLst>
          <pc:docMk/>
          <pc:sldMk cId="1814145895" sldId="2517"/>
        </pc:sldMkLst>
      </pc:sldChg>
      <pc:sldChg chg="addSp delSp modSp">
        <pc:chgData name="Ros Warby" userId="S::ros.warby@rcpsych.ac.uk::d34ebd53-21ca-4f7c-af90-6991a18c3f74" providerId="AD" clId="Web-{DAC9AB11-1D33-FC89-65B8-B352C8B3B0E6}" dt="2024-01-22T12:20:17.278" v="1158"/>
        <pc:sldMkLst>
          <pc:docMk/>
          <pc:sldMk cId="2592783180" sldId="2518"/>
        </pc:sldMkLst>
      </pc:sldChg>
      <pc:sldChg chg="addSp delSp modSp">
        <pc:chgData name="Ros Warby" userId="S::ros.warby@rcpsych.ac.uk::d34ebd53-21ca-4f7c-af90-6991a18c3f74" providerId="AD" clId="Web-{DAC9AB11-1D33-FC89-65B8-B352C8B3B0E6}" dt="2024-01-20T16:40:08.383" v="910"/>
        <pc:sldMkLst>
          <pc:docMk/>
          <pc:sldMk cId="2969998723" sldId="2145708181"/>
        </pc:sldMkLst>
      </pc:sldChg>
    </pc:docChg>
  </pc:docChgLst>
  <pc:docChgLst>
    <pc:chgData name="Jaz Seehra" userId="S::jaz.seehra@rcpsych.ac.uk::6d9c6de4-23df-42b1-a31d-ed61ae22a718" providerId="AD" clId="Web-{BFD8300F-FF04-8922-AA5F-5AD42D0BF9D4}"/>
    <pc:docChg chg="modSld">
      <pc:chgData name="Jaz Seehra" userId="S::jaz.seehra@rcpsych.ac.uk::6d9c6de4-23df-42b1-a31d-ed61ae22a718" providerId="AD" clId="Web-{BFD8300F-FF04-8922-AA5F-5AD42D0BF9D4}" dt="2025-01-20T23:53:53.432" v="135"/>
      <pc:docMkLst>
        <pc:docMk/>
      </pc:docMkLst>
      <pc:sldChg chg="modNotes">
        <pc:chgData name="Jaz Seehra" userId="S::jaz.seehra@rcpsych.ac.uk::6d9c6de4-23df-42b1-a31d-ed61ae22a718" providerId="AD" clId="Web-{BFD8300F-FF04-8922-AA5F-5AD42D0BF9D4}" dt="2025-01-20T23:53:53.432" v="135"/>
        <pc:sldMkLst>
          <pc:docMk/>
          <pc:sldMk cId="755059182" sldId="2145708195"/>
        </pc:sldMkLst>
      </pc:sldChg>
    </pc:docChg>
  </pc:docChgLst>
  <pc:docChgLst>
    <pc:chgData name="Joanna Popis" userId="19ae3851-a510-41ab-ac03-296e578d7903" providerId="ADAL" clId="{30EFA04D-38E1-400B-A5D2-A74003686E32}"/>
    <pc:docChg chg="undo custSel addSld delSld modSld delMainMaster modSection">
      <pc:chgData name="Joanna Popis" userId="19ae3851-a510-41ab-ac03-296e578d7903" providerId="ADAL" clId="{30EFA04D-38E1-400B-A5D2-A74003686E32}" dt="2024-01-23T12:11:16.956" v="211" actId="27636"/>
      <pc:docMkLst>
        <pc:docMk/>
      </pc:docMkLst>
      <pc:sldChg chg="modSp mod">
        <pc:chgData name="Joanna Popis" userId="19ae3851-a510-41ab-ac03-296e578d7903" providerId="ADAL" clId="{30EFA04D-38E1-400B-A5D2-A74003686E32}" dt="2024-01-23T12:11:16.956" v="211" actId="27636"/>
        <pc:sldMkLst>
          <pc:docMk/>
          <pc:sldMk cId="317280341" sldId="256"/>
        </pc:sldMkLst>
      </pc:sldChg>
      <pc:sldChg chg="del">
        <pc:chgData name="Joanna Popis" userId="19ae3851-a510-41ab-ac03-296e578d7903" providerId="ADAL" clId="{30EFA04D-38E1-400B-A5D2-A74003686E32}" dt="2024-01-23T12:08:18.752" v="200" actId="47"/>
        <pc:sldMkLst>
          <pc:docMk/>
          <pc:sldMk cId="4006632561" sldId="326"/>
        </pc:sldMkLst>
      </pc:sldChg>
      <pc:sldChg chg="del">
        <pc:chgData name="Joanna Popis" userId="19ae3851-a510-41ab-ac03-296e578d7903" providerId="ADAL" clId="{30EFA04D-38E1-400B-A5D2-A74003686E32}" dt="2024-01-23T12:08:18.104" v="199" actId="47"/>
        <pc:sldMkLst>
          <pc:docMk/>
          <pc:sldMk cId="2003299400" sldId="391"/>
        </pc:sldMkLst>
      </pc:sldChg>
      <pc:sldChg chg="modSp add del mod">
        <pc:chgData name="Joanna Popis" userId="19ae3851-a510-41ab-ac03-296e578d7903" providerId="ADAL" clId="{30EFA04D-38E1-400B-A5D2-A74003686E32}" dt="2024-01-19T12:05:31.366" v="165" actId="14100"/>
        <pc:sldMkLst>
          <pc:docMk/>
          <pc:sldMk cId="2832577886" sldId="491"/>
        </pc:sldMkLst>
      </pc:sldChg>
      <pc:sldChg chg="modSp add del mod">
        <pc:chgData name="Joanna Popis" userId="19ae3851-a510-41ab-ac03-296e578d7903" providerId="ADAL" clId="{30EFA04D-38E1-400B-A5D2-A74003686E32}" dt="2024-01-19T12:06:16.846" v="179" actId="1076"/>
        <pc:sldMkLst>
          <pc:docMk/>
          <pc:sldMk cId="557290523" sldId="498"/>
        </pc:sldMkLst>
      </pc:sldChg>
      <pc:sldChg chg="modSp add del mod">
        <pc:chgData name="Joanna Popis" userId="19ae3851-a510-41ab-ac03-296e578d7903" providerId="ADAL" clId="{30EFA04D-38E1-400B-A5D2-A74003686E32}" dt="2024-01-19T11:56:00.280" v="49" actId="255"/>
        <pc:sldMkLst>
          <pc:docMk/>
          <pc:sldMk cId="2610339994" sldId="499"/>
        </pc:sldMkLst>
      </pc:sldChg>
      <pc:sldChg chg="modSp add del mod">
        <pc:chgData name="Joanna Popis" userId="19ae3851-a510-41ab-ac03-296e578d7903" providerId="ADAL" clId="{30EFA04D-38E1-400B-A5D2-A74003686E32}" dt="2024-01-19T12:04:39.398" v="155" actId="14100"/>
        <pc:sldMkLst>
          <pc:docMk/>
          <pc:sldMk cId="707411039" sldId="500"/>
        </pc:sldMkLst>
      </pc:sldChg>
      <pc:sldChg chg="modSp add del mod">
        <pc:chgData name="Joanna Popis" userId="19ae3851-a510-41ab-ac03-296e578d7903" providerId="ADAL" clId="{30EFA04D-38E1-400B-A5D2-A74003686E32}" dt="2024-01-19T12:05:54.909" v="171" actId="1076"/>
        <pc:sldMkLst>
          <pc:docMk/>
          <pc:sldMk cId="2161691265" sldId="501"/>
        </pc:sldMkLst>
      </pc:sldChg>
      <pc:sldChg chg="modSp add del mod">
        <pc:chgData name="Joanna Popis" userId="19ae3851-a510-41ab-ac03-296e578d7903" providerId="ADAL" clId="{30EFA04D-38E1-400B-A5D2-A74003686E32}" dt="2024-01-19T12:03:32.582" v="147" actId="1076"/>
        <pc:sldMkLst>
          <pc:docMk/>
          <pc:sldMk cId="3161802310" sldId="504"/>
        </pc:sldMkLst>
      </pc:sldChg>
      <pc:sldChg chg="modSp add del mod">
        <pc:chgData name="Joanna Popis" userId="19ae3851-a510-41ab-ac03-296e578d7903" providerId="ADAL" clId="{30EFA04D-38E1-400B-A5D2-A74003686E32}" dt="2024-01-19T11:52:33.017" v="27" actId="27636"/>
        <pc:sldMkLst>
          <pc:docMk/>
          <pc:sldMk cId="2985509674" sldId="621"/>
        </pc:sldMkLst>
      </pc:sldChg>
      <pc:sldChg chg="delSp modSp add del mod">
        <pc:chgData name="Joanna Popis" userId="19ae3851-a510-41ab-ac03-296e578d7903" providerId="ADAL" clId="{30EFA04D-38E1-400B-A5D2-A74003686E32}" dt="2024-01-19T11:56:10.645" v="50" actId="1076"/>
        <pc:sldMkLst>
          <pc:docMk/>
          <pc:sldMk cId="2686017422" sldId="622"/>
        </pc:sldMkLst>
      </pc:sldChg>
      <pc:sldChg chg="modSp add del mod">
        <pc:chgData name="Joanna Popis" userId="19ae3851-a510-41ab-ac03-296e578d7903" providerId="ADAL" clId="{30EFA04D-38E1-400B-A5D2-A74003686E32}" dt="2024-01-19T12:02:43.157" v="136" actId="1076"/>
        <pc:sldMkLst>
          <pc:docMk/>
          <pc:sldMk cId="2696068370" sldId="624"/>
        </pc:sldMkLst>
      </pc:sldChg>
      <pc:sldChg chg="modSp add del mod">
        <pc:chgData name="Joanna Popis" userId="19ae3851-a510-41ab-ac03-296e578d7903" providerId="ADAL" clId="{30EFA04D-38E1-400B-A5D2-A74003686E32}" dt="2024-01-19T12:01:17.877" v="115" actId="14100"/>
        <pc:sldMkLst>
          <pc:docMk/>
          <pc:sldMk cId="2182277833" sldId="625"/>
        </pc:sldMkLst>
      </pc:sldChg>
      <pc:sldChg chg="modSp add del mod">
        <pc:chgData name="Joanna Popis" userId="19ae3851-a510-41ab-ac03-296e578d7903" providerId="ADAL" clId="{30EFA04D-38E1-400B-A5D2-A74003686E32}" dt="2024-01-19T12:01:51.869" v="126" actId="1076"/>
        <pc:sldMkLst>
          <pc:docMk/>
          <pc:sldMk cId="2483425423" sldId="627"/>
        </pc:sldMkLst>
      </pc:sldChg>
      <pc:sldChg chg="del">
        <pc:chgData name="Joanna Popis" userId="19ae3851-a510-41ab-ac03-296e578d7903" providerId="ADAL" clId="{30EFA04D-38E1-400B-A5D2-A74003686E32}" dt="2024-01-23T12:08:16.228" v="198" actId="47"/>
        <pc:sldMkLst>
          <pc:docMk/>
          <pc:sldMk cId="3830231407" sldId="1923"/>
        </pc:sldMkLst>
      </pc:sldChg>
      <pc:sldChg chg="del">
        <pc:chgData name="Joanna Popis" userId="19ae3851-a510-41ab-ac03-296e578d7903" providerId="ADAL" clId="{30EFA04D-38E1-400B-A5D2-A74003686E32}" dt="2024-01-23T12:08:20.167" v="201" actId="47"/>
        <pc:sldMkLst>
          <pc:docMk/>
          <pc:sldMk cId="2138904071" sldId="1977"/>
        </pc:sldMkLst>
      </pc:sldChg>
      <pc:sldChg chg="modSp add del mod setBg">
        <pc:chgData name="Joanna Popis" userId="19ae3851-a510-41ab-ac03-296e578d7903" providerId="ADAL" clId="{30EFA04D-38E1-400B-A5D2-A74003686E32}" dt="2024-01-19T12:00:10.862" v="100" actId="1076"/>
        <pc:sldMkLst>
          <pc:docMk/>
          <pc:sldMk cId="1048078801" sldId="4531"/>
        </pc:sldMkLst>
      </pc:sldChg>
      <pc:sldChg chg="modSp add del mod">
        <pc:chgData name="Joanna Popis" userId="19ae3851-a510-41ab-ac03-296e578d7903" providerId="ADAL" clId="{30EFA04D-38E1-400B-A5D2-A74003686E32}" dt="2024-01-19T11:58:03.102" v="69" actId="1076"/>
        <pc:sldMkLst>
          <pc:docMk/>
          <pc:sldMk cId="1797215744" sldId="4533"/>
        </pc:sldMkLst>
      </pc:sldChg>
      <pc:sldChg chg="modSp add del mod setBg">
        <pc:chgData name="Joanna Popis" userId="19ae3851-a510-41ab-ac03-296e578d7903" providerId="ADAL" clId="{30EFA04D-38E1-400B-A5D2-A74003686E32}" dt="2024-01-19T11:59:13.638" v="84" actId="14100"/>
        <pc:sldMkLst>
          <pc:docMk/>
          <pc:sldMk cId="3259222215" sldId="4534"/>
        </pc:sldMkLst>
      </pc:sldChg>
      <pc:sldChg chg="modSp add del mod">
        <pc:chgData name="Joanna Popis" userId="19ae3851-a510-41ab-ac03-296e578d7903" providerId="ADAL" clId="{30EFA04D-38E1-400B-A5D2-A74003686E32}" dt="2024-01-19T11:56:40.134" v="54" actId="255"/>
        <pc:sldMkLst>
          <pc:docMk/>
          <pc:sldMk cId="828908238" sldId="4537"/>
        </pc:sldMkLst>
      </pc:sldChg>
      <pc:sldChg chg="modSp add del mod">
        <pc:chgData name="Joanna Popis" userId="19ae3851-a510-41ab-ac03-296e578d7903" providerId="ADAL" clId="{30EFA04D-38E1-400B-A5D2-A74003686E32}" dt="2024-01-19T12:00:41.311" v="107" actId="255"/>
        <pc:sldMkLst>
          <pc:docMk/>
          <pc:sldMk cId="1562255999" sldId="4538"/>
        </pc:sldMkLst>
      </pc:sldChg>
      <pc:sldChg chg="modSp add del mod">
        <pc:chgData name="Joanna Popis" userId="19ae3851-a510-41ab-ac03-296e578d7903" providerId="ADAL" clId="{30EFA04D-38E1-400B-A5D2-A74003686E32}" dt="2024-01-19T12:03:12.806" v="140" actId="255"/>
        <pc:sldMkLst>
          <pc:docMk/>
          <pc:sldMk cId="2163356367" sldId="4539"/>
        </pc:sldMkLst>
      </pc:sldChg>
      <pc:sldChg chg="addSp delSp modSp add del mod setBg">
        <pc:chgData name="Joanna Popis" userId="19ae3851-a510-41ab-ac03-296e578d7903" providerId="ADAL" clId="{30EFA04D-38E1-400B-A5D2-A74003686E32}" dt="2024-01-19T11:54:07.287" v="38" actId="26606"/>
        <pc:sldMkLst>
          <pc:docMk/>
          <pc:sldMk cId="978589861" sldId="4540"/>
        </pc:sldMkLst>
      </pc:sldChg>
      <pc:sldChg chg="modSp add del mod">
        <pc:chgData name="Joanna Popis" userId="19ae3851-a510-41ab-ac03-296e578d7903" providerId="ADAL" clId="{30EFA04D-38E1-400B-A5D2-A74003686E32}" dt="2024-01-19T12:06:23.095" v="180" actId="113"/>
        <pc:sldMkLst>
          <pc:docMk/>
          <pc:sldMk cId="2309540462" sldId="4542"/>
        </pc:sldMkLst>
      </pc:sldChg>
      <pc:sldChg chg="modSp add del mod">
        <pc:chgData name="Joanna Popis" userId="19ae3851-a510-41ab-ac03-296e578d7903" providerId="ADAL" clId="{30EFA04D-38E1-400B-A5D2-A74003686E32}" dt="2024-01-19T12:06:05.853" v="175" actId="1076"/>
        <pc:sldMkLst>
          <pc:docMk/>
          <pc:sldMk cId="133920553" sldId="4543"/>
        </pc:sldMkLst>
      </pc:sldChg>
      <pc:sldChg chg="del">
        <pc:chgData name="Joanna Popis" userId="19ae3851-a510-41ab-ac03-296e578d7903" providerId="ADAL" clId="{30EFA04D-38E1-400B-A5D2-A74003686E32}" dt="2024-01-23T12:08:25.653" v="207" actId="47"/>
        <pc:sldMkLst>
          <pc:docMk/>
          <pc:sldMk cId="276212429" sldId="2145707291"/>
        </pc:sldMkLst>
      </pc:sldChg>
      <pc:sldChg chg="del">
        <pc:chgData name="Joanna Popis" userId="19ae3851-a510-41ab-ac03-296e578d7903" providerId="ADAL" clId="{30EFA04D-38E1-400B-A5D2-A74003686E32}" dt="2024-01-23T12:08:24.472" v="206" actId="47"/>
        <pc:sldMkLst>
          <pc:docMk/>
          <pc:sldMk cId="3992088630" sldId="2145707292"/>
        </pc:sldMkLst>
      </pc:sldChg>
      <pc:sldChg chg="del">
        <pc:chgData name="Joanna Popis" userId="19ae3851-a510-41ab-ac03-296e578d7903" providerId="ADAL" clId="{30EFA04D-38E1-400B-A5D2-A74003686E32}" dt="2024-01-23T12:08:21.010" v="202" actId="47"/>
        <pc:sldMkLst>
          <pc:docMk/>
          <pc:sldMk cId="1840492344" sldId="2145707293"/>
        </pc:sldMkLst>
      </pc:sldChg>
      <pc:sldChg chg="del">
        <pc:chgData name="Joanna Popis" userId="19ae3851-a510-41ab-ac03-296e578d7903" providerId="ADAL" clId="{30EFA04D-38E1-400B-A5D2-A74003686E32}" dt="2024-01-23T12:08:21.799" v="203" actId="47"/>
        <pc:sldMkLst>
          <pc:docMk/>
          <pc:sldMk cId="3765281533" sldId="2145707294"/>
        </pc:sldMkLst>
      </pc:sldChg>
      <pc:sldChg chg="del">
        <pc:chgData name="Joanna Popis" userId="19ae3851-a510-41ab-ac03-296e578d7903" providerId="ADAL" clId="{30EFA04D-38E1-400B-A5D2-A74003686E32}" dt="2024-01-23T12:08:22.639" v="204" actId="47"/>
        <pc:sldMkLst>
          <pc:docMk/>
          <pc:sldMk cId="3537709885" sldId="2145707295"/>
        </pc:sldMkLst>
      </pc:sldChg>
      <pc:sldChg chg="del">
        <pc:chgData name="Joanna Popis" userId="19ae3851-a510-41ab-ac03-296e578d7903" providerId="ADAL" clId="{30EFA04D-38E1-400B-A5D2-A74003686E32}" dt="2024-01-23T12:08:23.239" v="205" actId="47"/>
        <pc:sldMkLst>
          <pc:docMk/>
          <pc:sldMk cId="1285472628" sldId="2145707296"/>
        </pc:sldMkLst>
      </pc:sldChg>
      <pc:sldChg chg="addSp delSp modSp add del mod setBg delDesignElem chgLayout">
        <pc:chgData name="Joanna Popis" userId="19ae3851-a510-41ab-ac03-296e578d7903" providerId="ADAL" clId="{30EFA04D-38E1-400B-A5D2-A74003686E32}" dt="2024-01-19T11:53:43.708" v="36" actId="26606"/>
        <pc:sldMkLst>
          <pc:docMk/>
          <pc:sldMk cId="3557645958" sldId="2145708187"/>
        </pc:sldMkLst>
      </pc:sldChg>
      <pc:sldChg chg="modSp mod">
        <pc:chgData name="Joanna Popis" userId="19ae3851-a510-41ab-ac03-296e578d7903" providerId="ADAL" clId="{30EFA04D-38E1-400B-A5D2-A74003686E32}" dt="2024-01-23T09:06:25.499" v="193" actId="6549"/>
        <pc:sldMkLst>
          <pc:docMk/>
          <pc:sldMk cId="382594681" sldId="2145708208"/>
        </pc:sldMkLst>
      </pc:sldChg>
      <pc:sldMasterChg chg="del delSldLayout">
        <pc:chgData name="Joanna Popis" userId="19ae3851-a510-41ab-ac03-296e578d7903" providerId="ADAL" clId="{30EFA04D-38E1-400B-A5D2-A74003686E32}" dt="2024-01-23T12:08:25.653" v="207" actId="47"/>
        <pc:sldMasterMkLst>
          <pc:docMk/>
          <pc:sldMasterMk cId="2180730302" sldId="2147483895"/>
        </pc:sldMasterMkLst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1525996703" sldId="2147483896"/>
          </pc:sldLayoutMkLst>
        </pc:sldLayoutChg>
        <pc:sldLayoutChg chg="del">
          <pc:chgData name="Joanna Popis" userId="19ae3851-a510-41ab-ac03-296e578d7903" providerId="ADAL" clId="{30EFA04D-38E1-400B-A5D2-A74003686E32}" dt="2024-01-23T12:08:16.228" v="198" actId="47"/>
          <pc:sldLayoutMkLst>
            <pc:docMk/>
            <pc:sldMasterMk cId="2180730302" sldId="2147483895"/>
            <pc:sldLayoutMk cId="3351814623" sldId="2147483897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3990544391" sldId="2147483898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3039561772" sldId="2147483899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1609757259" sldId="2147483900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3168316737" sldId="2147483901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950420458" sldId="2147483902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3694304546" sldId="2147483903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1650232002" sldId="2147483904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129523762" sldId="2147483905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256161092" sldId="2147483906"/>
          </pc:sldLayoutMkLst>
        </pc:sldLayoutChg>
        <pc:sldLayoutChg chg="del">
          <pc:chgData name="Joanna Popis" userId="19ae3851-a510-41ab-ac03-296e578d7903" providerId="ADAL" clId="{30EFA04D-38E1-400B-A5D2-A74003686E32}" dt="2024-01-23T12:08:20.167" v="201" actId="47"/>
          <pc:sldLayoutMkLst>
            <pc:docMk/>
            <pc:sldMasterMk cId="2180730302" sldId="2147483895"/>
            <pc:sldLayoutMk cId="3087544714" sldId="2147483907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1235498958" sldId="2147483908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3105326673" sldId="2147483909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3795422002" sldId="2147483910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1724544014" sldId="2147483911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3590047777" sldId="2147483912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2209002445" sldId="2147483913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2497668871" sldId="2147483914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664888823" sldId="2147483915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3276231369" sldId="2147483916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2783492882" sldId="2147483917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1377405401" sldId="2147483918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2485739244" sldId="2147483919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2653753812" sldId="2147483920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444227856" sldId="2147483922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2076236254" sldId="2147483923"/>
          </pc:sldLayoutMkLst>
        </pc:sldLayoutChg>
        <pc:sldLayoutChg chg="del">
          <pc:chgData name="Joanna Popis" userId="19ae3851-a510-41ab-ac03-296e578d7903" providerId="ADAL" clId="{30EFA04D-38E1-400B-A5D2-A74003686E32}" dt="2024-01-23T12:08:18.104" v="199" actId="47"/>
          <pc:sldLayoutMkLst>
            <pc:docMk/>
            <pc:sldMasterMk cId="2180730302" sldId="2147483895"/>
            <pc:sldLayoutMk cId="1769867506" sldId="2147483925"/>
          </pc:sldLayoutMkLst>
        </pc:sldLayoutChg>
        <pc:sldLayoutChg chg="del">
          <pc:chgData name="Joanna Popis" userId="19ae3851-a510-41ab-ac03-296e578d7903" providerId="ADAL" clId="{30EFA04D-38E1-400B-A5D2-A74003686E32}" dt="2024-01-23T12:08:25.653" v="207" actId="47"/>
          <pc:sldLayoutMkLst>
            <pc:docMk/>
            <pc:sldMasterMk cId="2180730302" sldId="2147483895"/>
            <pc:sldLayoutMk cId="3026095110" sldId="2147483926"/>
          </pc:sldLayoutMkLst>
        </pc:sldLayoutChg>
      </pc:sldMasterChg>
    </pc:docChg>
  </pc:docChgLst>
  <pc:docChgLst>
    <pc:chgData name="Clementine Fitch Bunce" userId="ac2d758f-7f15-4aa0-9bad-99d2029f4b44" providerId="ADAL" clId="{4FB80F84-182D-43A4-81CC-7806F53ACE84}"/>
    <pc:docChg chg="undo custSel addSld delSld modSld sldOrd modMainMaster addSection delSection modSection modNotesMaster">
      <pc:chgData name="Clementine Fitch Bunce" userId="ac2d758f-7f15-4aa0-9bad-99d2029f4b44" providerId="ADAL" clId="{4FB80F84-182D-43A4-81CC-7806F53ACE84}" dt="2025-01-20T16:37:00.409" v="4785" actId="20577"/>
      <pc:docMkLst>
        <pc:docMk/>
      </pc:docMkLst>
      <pc:sldChg chg="modSp modNotes">
        <pc:chgData name="Clementine Fitch Bunce" userId="ac2d758f-7f15-4aa0-9bad-99d2029f4b44" providerId="ADAL" clId="{4FB80F84-182D-43A4-81CC-7806F53ACE84}" dt="2025-01-17T17:50:39.695" v="3737"/>
        <pc:sldMkLst>
          <pc:docMk/>
          <pc:sldMk cId="317280341" sldId="256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317280341" sldId="256"/>
            <ac:spMk id="2" creationId="{1C5516CB-133A-B556-41C7-7243BCB6E8A8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317280341" sldId="256"/>
            <ac:spMk id="3" creationId="{DBBC7AAA-23D5-84B6-47A4-877AAE5540A6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317280341" sldId="256"/>
            <ac:spMk id="4" creationId="{BD0F01E2-700F-C860-E072-8E7936400786}"/>
          </ac:spMkLst>
        </pc:spChg>
      </pc:sldChg>
      <pc:sldChg chg="modSp mod modNotes">
        <pc:chgData name="Clementine Fitch Bunce" userId="ac2d758f-7f15-4aa0-9bad-99d2029f4b44" providerId="ADAL" clId="{4FB80F84-182D-43A4-81CC-7806F53ACE84}" dt="2025-01-17T17:50:39.695" v="3737"/>
        <pc:sldMkLst>
          <pc:docMk/>
          <pc:sldMk cId="597387374" sldId="257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597387374" sldId="257"/>
            <ac:spMk id="4" creationId="{1DC3AEF8-0569-32D8-0A59-54AEF2AA04EA}"/>
          </ac:spMkLst>
        </pc:spChg>
      </pc:sldChg>
      <pc:sldChg chg="modSp modNotes">
        <pc:chgData name="Clementine Fitch Bunce" userId="ac2d758f-7f15-4aa0-9bad-99d2029f4b44" providerId="ADAL" clId="{4FB80F84-182D-43A4-81CC-7806F53ACE84}" dt="2025-01-17T17:50:39.695" v="3737"/>
        <pc:sldMkLst>
          <pc:docMk/>
          <pc:sldMk cId="1889919889" sldId="263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889919889" sldId="263"/>
            <ac:spMk id="7" creationId="{5D115035-5326-487C-ADF5-FE65065EDC8F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889919889" sldId="263"/>
            <ac:spMk id="8" creationId="{9E4F9730-0E92-AE9F-51E3-17F7B844BC68}"/>
          </ac:spMkLst>
        </pc:sp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1889919889" sldId="263"/>
            <ac:picMk id="4" creationId="{A3D7493A-39D5-670F-7F31-3B854872203A}"/>
          </ac:picMkLst>
        </pc:picChg>
      </pc:sldChg>
      <pc:sldChg chg="modSp mod modNotes">
        <pc:chgData name="Clementine Fitch Bunce" userId="ac2d758f-7f15-4aa0-9bad-99d2029f4b44" providerId="ADAL" clId="{4FB80F84-182D-43A4-81CC-7806F53ACE84}" dt="2025-01-17T17:50:39.695" v="3737"/>
        <pc:sldMkLst>
          <pc:docMk/>
          <pc:sldMk cId="973647069" sldId="2495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973647069" sldId="2495"/>
            <ac:spMk id="5" creationId="{5B76FE24-E9CD-ABA3-41F9-359A6FA80AF0}"/>
          </ac:spMkLst>
        </pc:spChg>
      </pc:sldChg>
      <pc:sldChg chg="modSp modNotes">
        <pc:chgData name="Clementine Fitch Bunce" userId="ac2d758f-7f15-4aa0-9bad-99d2029f4b44" providerId="ADAL" clId="{4FB80F84-182D-43A4-81CC-7806F53ACE84}" dt="2025-01-17T17:50:39.695" v="3737"/>
        <pc:sldMkLst>
          <pc:docMk/>
          <pc:sldMk cId="3698720825" sldId="2496"/>
        </pc:sldMkLst>
      </pc:sldChg>
      <pc:sldChg chg="modSp modNotes modNotesTx">
        <pc:chgData name="Clementine Fitch Bunce" userId="ac2d758f-7f15-4aa0-9bad-99d2029f4b44" providerId="ADAL" clId="{4FB80F84-182D-43A4-81CC-7806F53ACE84}" dt="2025-01-17T17:50:39.695" v="3737"/>
        <pc:sldMkLst>
          <pc:docMk/>
          <pc:sldMk cId="1542331311" sldId="2515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542331311" sldId="2515"/>
            <ac:spMk id="2" creationId="{0A2607ED-DFFC-1F04-21FA-399A5A201C4E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542331311" sldId="2515"/>
            <ac:spMk id="4" creationId="{94E9A2F3-73EA-9828-5EDC-5B06E8EC3F1D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542331311" sldId="2515"/>
            <ac:spMk id="6" creationId="{F669EE81-9A9D-2C6D-3068-210375FE0AF2}"/>
          </ac:spMkLst>
        </pc:sp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1542331311" sldId="2515"/>
            <ac:picMk id="3" creationId="{4C826877-6699-8C09-86D1-FA5A4FFCB6DB}"/>
          </ac:picMkLst>
        </pc:picChg>
      </pc:sldChg>
      <pc:sldChg chg="modSp modNotes">
        <pc:chgData name="Clementine Fitch Bunce" userId="ac2d758f-7f15-4aa0-9bad-99d2029f4b44" providerId="ADAL" clId="{4FB80F84-182D-43A4-81CC-7806F53ACE84}" dt="2025-01-17T17:50:39.695" v="3737"/>
        <pc:sldMkLst>
          <pc:docMk/>
          <pc:sldMk cId="118857007" sldId="2537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18857007" sldId="2537"/>
            <ac:spMk id="5" creationId="{9E8CE1F5-2BAF-7098-857A-0C7F0E2BA579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18857007" sldId="2537"/>
            <ac:spMk id="9" creationId="{2706726C-9F58-F9A1-5BAE-8FF88087B1ED}"/>
          </ac:spMkLst>
        </pc:sp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118857007" sldId="2537"/>
            <ac:picMk id="3" creationId="{D9ECCE26-5337-A4A0-5DA5-D342EAE66B1C}"/>
          </ac:picMkLst>
        </pc:picChg>
      </pc:sldChg>
      <pc:sldChg chg="addSp delSp modSp mod modNotes modNotesTx">
        <pc:chgData name="Clementine Fitch Bunce" userId="ac2d758f-7f15-4aa0-9bad-99d2029f4b44" providerId="ADAL" clId="{4FB80F84-182D-43A4-81CC-7806F53ACE84}" dt="2025-01-20T13:02:51.129" v="4126" actId="1076"/>
        <pc:sldMkLst>
          <pc:docMk/>
          <pc:sldMk cId="759101780" sldId="2145708191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759101780" sldId="2145708191"/>
            <ac:spMk id="4" creationId="{36F75A7B-0ABE-6BB1-FA7C-0C6AB4BD78A7}"/>
          </ac:spMkLst>
        </pc:spChg>
        <pc:spChg chg="mod">
          <ac:chgData name="Clementine Fitch Bunce" userId="ac2d758f-7f15-4aa0-9bad-99d2029f4b44" providerId="ADAL" clId="{4FB80F84-182D-43A4-81CC-7806F53ACE84}" dt="2025-01-20T13:02:51.129" v="4126" actId="1076"/>
          <ac:spMkLst>
            <pc:docMk/>
            <pc:sldMk cId="759101780" sldId="2145708191"/>
            <ac:spMk id="5" creationId="{9D720D59-5B42-0ED1-015E-9F9E0DA3B415}"/>
          </ac:spMkLst>
        </pc:spChg>
        <pc:picChg chg="add 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759101780" sldId="2145708191"/>
            <ac:picMk id="3" creationId="{CDD17D8D-F892-04FF-C686-F6369A2718D1}"/>
          </ac:picMkLst>
        </pc:picChg>
      </pc:sldChg>
      <pc:sldChg chg="modSp ord modNotes">
        <pc:chgData name="Clementine Fitch Bunce" userId="ac2d758f-7f15-4aa0-9bad-99d2029f4b44" providerId="ADAL" clId="{4FB80F84-182D-43A4-81CC-7806F53ACE84}" dt="2025-01-17T17:50:39.695" v="3737"/>
        <pc:sldMkLst>
          <pc:docMk/>
          <pc:sldMk cId="240635354" sldId="2145708192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40635354" sldId="2145708192"/>
            <ac:spMk id="8" creationId="{9E4F9730-0E92-AE9F-51E3-17F7B844BC68}"/>
          </ac:spMkLst>
        </pc:sp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240635354" sldId="2145708192"/>
            <ac:picMk id="4" creationId="{A3D7493A-39D5-670F-7F31-3B854872203A}"/>
          </ac:picMkLst>
        </pc:picChg>
      </pc:sldChg>
      <pc:sldChg chg="addSp delSp modSp del mod">
        <pc:chgData name="Clementine Fitch Bunce" userId="ac2d758f-7f15-4aa0-9bad-99d2029f4b44" providerId="ADAL" clId="{4FB80F84-182D-43A4-81CC-7806F53ACE84}" dt="2025-01-15T11:15:15.440" v="2481" actId="47"/>
        <pc:sldMkLst>
          <pc:docMk/>
          <pc:sldMk cId="4047659231" sldId="2145708193"/>
        </pc:sldMkLst>
      </pc:sldChg>
      <pc:sldChg chg="addSp delSp modSp mod ord modNotes modNotesTx">
        <pc:chgData name="Clementine Fitch Bunce" userId="ac2d758f-7f15-4aa0-9bad-99d2029f4b44" providerId="ADAL" clId="{4FB80F84-182D-43A4-81CC-7806F53ACE84}" dt="2025-01-20T16:30:41.859" v="4770" actId="113"/>
        <pc:sldMkLst>
          <pc:docMk/>
          <pc:sldMk cId="755059182" sldId="2145708195"/>
        </pc:sldMkLst>
        <pc:spChg chg="add 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755059182" sldId="2145708195"/>
            <ac:spMk id="2" creationId="{1A346BE7-0932-B31E-F180-160122604E3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755059182" sldId="2145708195"/>
            <ac:spMk id="4" creationId="{EEDC9661-B648-7876-DBDF-4FBBB4AB69EA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755059182" sldId="2145708195"/>
            <ac:spMk id="5" creationId="{4CE1F621-11E4-5F13-6ED4-F3D9EF283ACD}"/>
          </ac:spMkLst>
        </pc:spChg>
        <pc:spChg chg="add mod">
          <ac:chgData name="Clementine Fitch Bunce" userId="ac2d758f-7f15-4aa0-9bad-99d2029f4b44" providerId="ADAL" clId="{4FB80F84-182D-43A4-81CC-7806F53ACE84}" dt="2025-01-20T13:53:28.817" v="4628" actId="20577"/>
          <ac:spMkLst>
            <pc:docMk/>
            <pc:sldMk cId="755059182" sldId="2145708195"/>
            <ac:spMk id="6" creationId="{2A99A1B6-A82D-3C72-2D46-3A548ACFBC60}"/>
          </ac:spMkLst>
        </pc:spChg>
        <pc:spChg chg="add 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755059182" sldId="2145708195"/>
            <ac:spMk id="8" creationId="{998CA267-DEC1-326D-EAB6-3078B2ED1035}"/>
          </ac:spMkLst>
        </pc:spChg>
        <pc:spChg chg="add 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755059182" sldId="2145708195"/>
            <ac:spMk id="11" creationId="{8E75CB11-BF63-EB22-A38C-B08D04C87AC6}"/>
          </ac:spMkLst>
        </pc:spChg>
        <pc:spChg chg="add 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755059182" sldId="2145708195"/>
            <ac:spMk id="14" creationId="{6E3B3FE4-5E49-6783-8644-052BA7C6222F}"/>
          </ac:spMkLst>
        </pc:spChg>
        <pc:spChg chg="add 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755059182" sldId="2145708195"/>
            <ac:spMk id="16" creationId="{2FE6D9A4-39A9-97AF-5337-E841A314CE20}"/>
          </ac:spMkLst>
        </pc:spChg>
      </pc:sldChg>
      <pc:sldChg chg="modSp mod ord modNotes">
        <pc:chgData name="Clementine Fitch Bunce" userId="ac2d758f-7f15-4aa0-9bad-99d2029f4b44" providerId="ADAL" clId="{4FB80F84-182D-43A4-81CC-7806F53ACE84}" dt="2025-01-17T17:50:39.695" v="3737"/>
        <pc:sldMkLst>
          <pc:docMk/>
          <pc:sldMk cId="614903090" sldId="2145708201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614903090" sldId="2145708201"/>
            <ac:spMk id="7" creationId="{5D115035-5326-487C-ADF5-FE65065EDC8F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614903090" sldId="2145708201"/>
            <ac:spMk id="8" creationId="{55BAE297-5668-2B74-2D00-662F4AD8EAE5}"/>
          </ac:spMkLst>
        </pc:spChg>
      </pc:sldChg>
      <pc:sldChg chg="addSp modSp mod modNotes">
        <pc:chgData name="Clementine Fitch Bunce" userId="ac2d758f-7f15-4aa0-9bad-99d2029f4b44" providerId="ADAL" clId="{4FB80F84-182D-43A4-81CC-7806F53ACE84}" dt="2025-01-17T17:50:39.695" v="3737"/>
        <pc:sldMkLst>
          <pc:docMk/>
          <pc:sldMk cId="3579582274" sldId="2145708204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3579582274" sldId="2145708204"/>
            <ac:spMk id="2" creationId="{E16D047C-345C-0CFC-B99A-65AE02E81427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3579582274" sldId="2145708204"/>
            <ac:spMk id="6" creationId="{0CB6F2E7-0832-6748-C206-40F1AEA0A96F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3579582274" sldId="2145708204"/>
            <ac:spMk id="7" creationId="{5D115035-5326-487C-ADF5-FE65065EDC8F}"/>
          </ac:spMkLst>
        </pc:spChg>
        <pc:picChg chg="add 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3579582274" sldId="2145708204"/>
            <ac:picMk id="4" creationId="{A1E3E5D1-5497-F338-D444-77A6A1DDFBCA}"/>
          </ac:picMkLst>
        </pc:picChg>
      </pc:sldChg>
      <pc:sldChg chg="modSp">
        <pc:chgData name="Clementine Fitch Bunce" userId="ac2d758f-7f15-4aa0-9bad-99d2029f4b44" providerId="ADAL" clId="{4FB80F84-182D-43A4-81CC-7806F53ACE84}" dt="2025-01-17T17:50:39.695" v="3737"/>
        <pc:sldMkLst>
          <pc:docMk/>
          <pc:sldMk cId="3024234238" sldId="2145708209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3024234238" sldId="2145708209"/>
            <ac:spMk id="2" creationId="{3E833286-48F0-5EA6-6862-C1277D8A5578}"/>
          </ac:spMkLst>
        </pc:sp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3024234238" sldId="2145708209"/>
            <ac:picMk id="5" creationId="{9616DBB5-F5B5-8153-7CAD-DBF269A775A8}"/>
          </ac:picMkLst>
        </pc:picChg>
      </pc:sldChg>
      <pc:sldChg chg="addSp delSp modSp mod ord">
        <pc:chgData name="Clementine Fitch Bunce" userId="ac2d758f-7f15-4aa0-9bad-99d2029f4b44" providerId="ADAL" clId="{4FB80F84-182D-43A4-81CC-7806F53ACE84}" dt="2025-01-17T17:50:39.695" v="3737"/>
        <pc:sldMkLst>
          <pc:docMk/>
          <pc:sldMk cId="756589104" sldId="2145708220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756589104" sldId="2145708220"/>
            <ac:spMk id="4" creationId="{99E9A483-C129-AC41-2D26-9AB06A195825}"/>
          </ac:spMkLst>
        </pc:spChg>
        <pc:picChg chg="add 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756589104" sldId="2145708220"/>
            <ac:picMk id="5" creationId="{114C8990-E334-8DA0-2054-3C984712E773}"/>
          </ac:picMkLst>
        </pc:picChg>
      </pc:sldChg>
      <pc:sldChg chg="addSp delSp modSp mod">
        <pc:chgData name="Clementine Fitch Bunce" userId="ac2d758f-7f15-4aa0-9bad-99d2029f4b44" providerId="ADAL" clId="{4FB80F84-182D-43A4-81CC-7806F53ACE84}" dt="2025-01-20T13:28:59.376" v="4591"/>
        <pc:sldMkLst>
          <pc:docMk/>
          <pc:sldMk cId="3190871932" sldId="2145708240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3190871932" sldId="2145708240"/>
            <ac:spMk id="8" creationId="{D73F2E88-F364-B4B9-4DED-32789F05A957}"/>
          </ac:spMkLst>
        </pc:spChg>
        <pc:spChg chg="mod">
          <ac:chgData name="Clementine Fitch Bunce" userId="ac2d758f-7f15-4aa0-9bad-99d2029f4b44" providerId="ADAL" clId="{4FB80F84-182D-43A4-81CC-7806F53ACE84}" dt="2025-01-20T13:28:11.397" v="4581" actId="403"/>
          <ac:spMkLst>
            <pc:docMk/>
            <pc:sldMk cId="3190871932" sldId="2145708240"/>
            <ac:spMk id="9" creationId="{DF5A7373-4A36-D62A-F424-C4982E1DF947}"/>
          </ac:spMkLst>
        </pc:spChg>
        <pc:picChg chg="mod modCrop">
          <ac:chgData name="Clementine Fitch Bunce" userId="ac2d758f-7f15-4aa0-9bad-99d2029f4b44" providerId="ADAL" clId="{4FB80F84-182D-43A4-81CC-7806F53ACE84}" dt="2025-01-20T13:28:59.376" v="4591"/>
          <ac:picMkLst>
            <pc:docMk/>
            <pc:sldMk cId="3190871932" sldId="2145708240"/>
            <ac:picMk id="2" creationId="{BEEEB831-A206-BE45-1145-BE1585BB0C20}"/>
          </ac:picMkLst>
        </pc:pic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3190871932" sldId="2145708240"/>
            <ac:picMk id="5" creationId="{416C7A9F-472A-C8C0-BF8B-58EF97A22024}"/>
          </ac:picMkLst>
        </pc:picChg>
      </pc:sldChg>
      <pc:sldChg chg="modSp modNotes">
        <pc:chgData name="Clementine Fitch Bunce" userId="ac2d758f-7f15-4aa0-9bad-99d2029f4b44" providerId="ADAL" clId="{4FB80F84-182D-43A4-81CC-7806F53ACE84}" dt="2025-01-17T17:50:39.695" v="3737"/>
        <pc:sldMkLst>
          <pc:docMk/>
          <pc:sldMk cId="1706263209" sldId="2145708241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706263209" sldId="2145708241"/>
            <ac:spMk id="4" creationId="{F60B377B-D26A-A280-2FB0-2096A974CB37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706263209" sldId="2145708241"/>
            <ac:spMk id="5" creationId="{A31E5D1F-40B8-4275-03B3-173F31093680}"/>
          </ac:spMkLst>
        </pc:sp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1706263209" sldId="2145708241"/>
            <ac:picMk id="2" creationId="{72698EFE-F586-77C5-AEAF-618CBE7E64A7}"/>
          </ac:picMkLst>
        </pc:pic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1706263209" sldId="2145708241"/>
            <ac:picMk id="6" creationId="{EFC140DE-9EBD-2F67-D561-6C00E988BB33}"/>
          </ac:picMkLst>
        </pc:pic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1706263209" sldId="2145708241"/>
            <ac:picMk id="7" creationId="{368C7BE6-7231-7C2B-3167-0CA0FBF50679}"/>
          </ac:picMkLst>
        </pc:picChg>
      </pc:sldChg>
      <pc:sldChg chg="modSp mod modNotes">
        <pc:chgData name="Clementine Fitch Bunce" userId="ac2d758f-7f15-4aa0-9bad-99d2029f4b44" providerId="ADAL" clId="{4FB80F84-182D-43A4-81CC-7806F53ACE84}" dt="2025-01-17T17:50:39.695" v="3737"/>
        <pc:sldMkLst>
          <pc:docMk/>
          <pc:sldMk cId="2661060276" sldId="2145708242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661060276" sldId="2145708242"/>
            <ac:spMk id="4" creationId="{F60B377B-D26A-A280-2FB0-2096A974CB37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661060276" sldId="2145708242"/>
            <ac:spMk id="9" creationId="{ED344F1F-D36A-4B90-7542-AB8B26D59BC1}"/>
          </ac:spMkLst>
        </pc:sp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2661060276" sldId="2145708242"/>
            <ac:picMk id="2" creationId="{994CEB23-E76C-FA65-E11A-4FF1114AD9AB}"/>
          </ac:picMkLst>
        </pc:pic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2661060276" sldId="2145708242"/>
            <ac:picMk id="5" creationId="{662D3097-2E2F-40DD-9C78-510474A9F186}"/>
          </ac:picMkLst>
        </pc:pic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2661060276" sldId="2145708242"/>
            <ac:picMk id="11" creationId="{FD848FF7-412E-7CE3-78A8-82B1D44C3B77}"/>
          </ac:picMkLst>
        </pc:picChg>
      </pc:sldChg>
      <pc:sldChg chg="addSp delSp modSp del mod">
        <pc:chgData name="Clementine Fitch Bunce" userId="ac2d758f-7f15-4aa0-9bad-99d2029f4b44" providerId="ADAL" clId="{4FB80F84-182D-43A4-81CC-7806F53ACE84}" dt="2025-01-17T15:03:30.567" v="2647" actId="2696"/>
        <pc:sldMkLst>
          <pc:docMk/>
          <pc:sldMk cId="2451594132" sldId="2145708243"/>
        </pc:sldMkLst>
      </pc:sldChg>
      <pc:sldChg chg="del">
        <pc:chgData name="Clementine Fitch Bunce" userId="ac2d758f-7f15-4aa0-9bad-99d2029f4b44" providerId="ADAL" clId="{4FB80F84-182D-43A4-81CC-7806F53ACE84}" dt="2025-01-06T15:14:20.527" v="20" actId="47"/>
        <pc:sldMkLst>
          <pc:docMk/>
          <pc:sldMk cId="3358124210" sldId="2145708244"/>
        </pc:sldMkLst>
      </pc:sldChg>
      <pc:sldChg chg="modSp modNotes">
        <pc:chgData name="Clementine Fitch Bunce" userId="ac2d758f-7f15-4aa0-9bad-99d2029f4b44" providerId="ADAL" clId="{4FB80F84-182D-43A4-81CC-7806F53ACE84}" dt="2025-01-17T17:50:39.695" v="3737"/>
        <pc:sldMkLst>
          <pc:docMk/>
          <pc:sldMk cId="1849652508" sldId="2145708254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849652508" sldId="2145708254"/>
            <ac:spMk id="3" creationId="{843DB599-E1C2-E69C-0A08-0D29225B0C2F}"/>
          </ac:spMkLst>
        </pc:sp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1849652508" sldId="2145708254"/>
            <ac:picMk id="4" creationId="{C4F27842-EA29-7F45-1CD1-D4E6191EB641}"/>
          </ac:picMkLst>
        </pc:picChg>
      </pc:sldChg>
      <pc:sldChg chg="del">
        <pc:chgData name="Clementine Fitch Bunce" userId="ac2d758f-7f15-4aa0-9bad-99d2029f4b44" providerId="ADAL" clId="{4FB80F84-182D-43A4-81CC-7806F53ACE84}" dt="2025-01-17T15:04:34.699" v="2648" actId="2696"/>
        <pc:sldMkLst>
          <pc:docMk/>
          <pc:sldMk cId="201685537" sldId="2145708255"/>
        </pc:sldMkLst>
      </pc:sldChg>
      <pc:sldChg chg="del">
        <pc:chgData name="Clementine Fitch Bunce" userId="ac2d758f-7f15-4aa0-9bad-99d2029f4b44" providerId="ADAL" clId="{4FB80F84-182D-43A4-81CC-7806F53ACE84}" dt="2025-01-17T15:08:27.206" v="2661" actId="2696"/>
        <pc:sldMkLst>
          <pc:docMk/>
          <pc:sldMk cId="39441385" sldId="2145708256"/>
        </pc:sldMkLst>
      </pc:sldChg>
      <pc:sldChg chg="del">
        <pc:chgData name="Clementine Fitch Bunce" userId="ac2d758f-7f15-4aa0-9bad-99d2029f4b44" providerId="ADAL" clId="{4FB80F84-182D-43A4-81CC-7806F53ACE84}" dt="2025-01-14T10:28:25.285" v="1579" actId="2696"/>
        <pc:sldMkLst>
          <pc:docMk/>
          <pc:sldMk cId="180061443" sldId="2145708257"/>
        </pc:sldMkLst>
      </pc:sldChg>
      <pc:sldChg chg="modSp modNotes">
        <pc:chgData name="Clementine Fitch Bunce" userId="ac2d758f-7f15-4aa0-9bad-99d2029f4b44" providerId="ADAL" clId="{4FB80F84-182D-43A4-81CC-7806F53ACE84}" dt="2025-01-17T17:50:39.695" v="3737"/>
        <pc:sldMkLst>
          <pc:docMk/>
          <pc:sldMk cId="2544808941" sldId="2145708258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544808941" sldId="2145708258"/>
            <ac:spMk id="3" creationId="{6C11EA47-F8FB-FD4B-97F3-F282D4080857}"/>
          </ac:spMkLst>
        </pc:sp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2544808941" sldId="2145708258"/>
            <ac:picMk id="4" creationId="{FFB3FBDC-EF62-0250-E7C8-C5DF9C7BD0D8}"/>
          </ac:picMkLst>
        </pc:picChg>
      </pc:sldChg>
      <pc:sldChg chg="del">
        <pc:chgData name="Clementine Fitch Bunce" userId="ac2d758f-7f15-4aa0-9bad-99d2029f4b44" providerId="ADAL" clId="{4FB80F84-182D-43A4-81CC-7806F53ACE84}" dt="2025-01-17T16:01:08.657" v="3246" actId="47"/>
        <pc:sldMkLst>
          <pc:docMk/>
          <pc:sldMk cId="1699935795" sldId="2145708259"/>
        </pc:sldMkLst>
      </pc:sldChg>
      <pc:sldChg chg="addSp modSp mod">
        <pc:chgData name="Clementine Fitch Bunce" userId="ac2d758f-7f15-4aa0-9bad-99d2029f4b44" providerId="ADAL" clId="{4FB80F84-182D-43A4-81CC-7806F53ACE84}" dt="2025-01-17T17:50:39.695" v="3737"/>
        <pc:sldMkLst>
          <pc:docMk/>
          <pc:sldMk cId="4102656428" sldId="2145708260"/>
        </pc:sldMkLst>
      </pc:sldChg>
      <pc:sldChg chg="addSp modSp mod modNotes modNotesTx">
        <pc:chgData name="Clementine Fitch Bunce" userId="ac2d758f-7f15-4aa0-9bad-99d2029f4b44" providerId="ADAL" clId="{4FB80F84-182D-43A4-81CC-7806F53ACE84}" dt="2025-01-17T17:50:39.695" v="3737"/>
        <pc:sldMkLst>
          <pc:docMk/>
          <pc:sldMk cId="317431185" sldId="2145708261"/>
        </pc:sldMkLst>
      </pc:sldChg>
      <pc:sldChg chg="del">
        <pc:chgData name="Clementine Fitch Bunce" userId="ac2d758f-7f15-4aa0-9bad-99d2029f4b44" providerId="ADAL" clId="{4FB80F84-182D-43A4-81CC-7806F53ACE84}" dt="2025-01-14T10:28:07.651" v="1578" actId="2696"/>
        <pc:sldMkLst>
          <pc:docMk/>
          <pc:sldMk cId="673053276" sldId="2145708262"/>
        </pc:sldMkLst>
      </pc:sldChg>
      <pc:sldChg chg="addSp modSp mod">
        <pc:chgData name="Clementine Fitch Bunce" userId="ac2d758f-7f15-4aa0-9bad-99d2029f4b44" providerId="ADAL" clId="{4FB80F84-182D-43A4-81CC-7806F53ACE84}" dt="2025-01-10T13:19:56.913" v="586" actId="13926"/>
        <pc:sldMkLst>
          <pc:docMk/>
          <pc:sldMk cId="2482526718" sldId="2145708263"/>
        </pc:sldMkLst>
      </pc:sldChg>
      <pc:sldChg chg="del">
        <pc:chgData name="Clementine Fitch Bunce" userId="ac2d758f-7f15-4aa0-9bad-99d2029f4b44" providerId="ADAL" clId="{4FB80F84-182D-43A4-81CC-7806F53ACE84}" dt="2025-01-10T12:23:35.938" v="463" actId="2696"/>
        <pc:sldMkLst>
          <pc:docMk/>
          <pc:sldMk cId="1337057557" sldId="2145708264"/>
        </pc:sldMkLst>
      </pc:sldChg>
      <pc:sldChg chg="addSp delSp modSp mod">
        <pc:chgData name="Clementine Fitch Bunce" userId="ac2d758f-7f15-4aa0-9bad-99d2029f4b44" providerId="ADAL" clId="{4FB80F84-182D-43A4-81CC-7806F53ACE84}" dt="2025-01-17T17:50:39.695" v="3737"/>
        <pc:sldMkLst>
          <pc:docMk/>
          <pc:sldMk cId="1527484969" sldId="2145708265"/>
        </pc:sldMkLst>
      </pc:sldChg>
      <pc:sldChg chg="delSp del mod">
        <pc:chgData name="Clementine Fitch Bunce" userId="ac2d758f-7f15-4aa0-9bad-99d2029f4b44" providerId="ADAL" clId="{4FB80F84-182D-43A4-81CC-7806F53ACE84}" dt="2025-01-10T12:24:01.935" v="468" actId="2696"/>
        <pc:sldMkLst>
          <pc:docMk/>
          <pc:sldMk cId="4080398333" sldId="2145708266"/>
        </pc:sldMkLst>
      </pc:sldChg>
      <pc:sldChg chg="modSp mod">
        <pc:chgData name="Clementine Fitch Bunce" userId="ac2d758f-7f15-4aa0-9bad-99d2029f4b44" providerId="ADAL" clId="{4FB80F84-182D-43A4-81CC-7806F53ACE84}" dt="2025-01-17T17:50:39.695" v="3737"/>
        <pc:sldMkLst>
          <pc:docMk/>
          <pc:sldMk cId="2690692850" sldId="2145708267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690692850" sldId="2145708267"/>
            <ac:spMk id="5" creationId="{70423DB8-6E3B-4336-727B-1540F4E73BB5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690692850" sldId="2145708267"/>
            <ac:spMk id="15" creationId="{AB4F2588-1C50-2043-F2FA-9013EE0FE832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690692850" sldId="2145708267"/>
            <ac:spMk id="16" creationId="{80B7AE00-3688-9079-3F6A-C4DD8D17610E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690692850" sldId="2145708267"/>
            <ac:spMk id="17" creationId="{BECCBA7C-761B-A634-8A72-DAE13EA24C25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690692850" sldId="2145708267"/>
            <ac:spMk id="18" creationId="{F19A8B76-9BD7-174B-9C40-AA54990F5EB8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690692850" sldId="2145708267"/>
            <ac:spMk id="19" creationId="{FDA22FA4-13E1-45E7-2E52-DF566B53A01A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690692850" sldId="2145708267"/>
            <ac:spMk id="20" creationId="{6838255B-5CAD-130F-E2BB-384912147D5B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690692850" sldId="2145708267"/>
            <ac:spMk id="21" creationId="{2A449283-5834-3519-CFEE-D5BC8C79CB92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690692850" sldId="2145708267"/>
            <ac:spMk id="22" creationId="{CE2C44A6-D2CD-1999-E418-CC7E108A5D5B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690692850" sldId="2145708267"/>
            <ac:spMk id="23" creationId="{3A8160C1-C1FD-3473-A669-A7A7A968F7F2}"/>
          </ac:spMkLst>
        </pc:spChg>
      </pc:sldChg>
      <pc:sldChg chg="modSp">
        <pc:chgData name="Clementine Fitch Bunce" userId="ac2d758f-7f15-4aa0-9bad-99d2029f4b44" providerId="ADAL" clId="{4FB80F84-182D-43A4-81CC-7806F53ACE84}" dt="2025-01-17T17:50:39.695" v="3737"/>
        <pc:sldMkLst>
          <pc:docMk/>
          <pc:sldMk cId="3980553378" sldId="2145708269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3980553378" sldId="2145708269"/>
            <ac:spMk id="4" creationId="{5C54B7F0-BFD4-141C-7796-093452D9F759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3980553378" sldId="2145708269"/>
            <ac:spMk id="5" creationId="{AC900089-1AAD-D500-EDE5-9A17A1AA5C4B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3980553378" sldId="2145708269"/>
            <ac:spMk id="6" creationId="{C32E2CD6-CE52-EDBF-07DA-E864CD791181}"/>
          </ac:spMkLst>
        </pc:sp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3980553378" sldId="2145708269"/>
            <ac:picMk id="11" creationId="{6DB68B50-79AB-51FB-FEE6-FE8FE8CADC99}"/>
          </ac:picMkLst>
        </pc:pic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3980553378" sldId="2145708269"/>
            <ac:picMk id="13" creationId="{B161F143-CFE6-D39C-6B06-CB332F63ECFA}"/>
          </ac:picMkLst>
        </pc:picChg>
      </pc:sldChg>
      <pc:sldChg chg="modSp">
        <pc:chgData name="Clementine Fitch Bunce" userId="ac2d758f-7f15-4aa0-9bad-99d2029f4b44" providerId="ADAL" clId="{4FB80F84-182D-43A4-81CC-7806F53ACE84}" dt="2025-01-17T17:50:39.695" v="3737"/>
        <pc:sldMkLst>
          <pc:docMk/>
          <pc:sldMk cId="2849818907" sldId="2145708270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849818907" sldId="2145708270"/>
            <ac:spMk id="4" creationId="{3A9AC241-A37B-95E8-9837-E61355AA6B98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849818907" sldId="2145708270"/>
            <ac:spMk id="5" creationId="{A0B2C35C-2EAE-3D15-63A1-6621A7A9090D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849818907" sldId="2145708270"/>
            <ac:spMk id="6" creationId="{1C865637-170E-F7F8-A071-04E26F0EC455}"/>
          </ac:spMkLst>
        </pc:sp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2849818907" sldId="2145708270"/>
            <ac:picMk id="7" creationId="{00AD1FC9-3D27-F26B-CD1B-B244E4F09082}"/>
          </ac:picMkLst>
        </pc:pic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2849818907" sldId="2145708270"/>
            <ac:picMk id="9" creationId="{5382951C-9C2A-8F3F-FF11-BDD849B0F986}"/>
          </ac:picMkLst>
        </pc:pic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2849818907" sldId="2145708270"/>
            <ac:picMk id="11" creationId="{40370712-32F2-C405-8350-5EF309EC87B4}"/>
          </ac:picMkLst>
        </pc:picChg>
      </pc:sldChg>
      <pc:sldChg chg="addSp modSp add del mod modShow modNotes">
        <pc:chgData name="Clementine Fitch Bunce" userId="ac2d758f-7f15-4aa0-9bad-99d2029f4b44" providerId="ADAL" clId="{4FB80F84-182D-43A4-81CC-7806F53ACE84}" dt="2025-01-17T17:50:39.695" v="3737"/>
        <pc:sldMkLst>
          <pc:docMk/>
          <pc:sldMk cId="1996074975" sldId="2145708271"/>
        </pc:sldMkLst>
      </pc:sldChg>
      <pc:sldChg chg="addSp modSp add del mod modShow">
        <pc:chgData name="Clementine Fitch Bunce" userId="ac2d758f-7f15-4aa0-9bad-99d2029f4b44" providerId="ADAL" clId="{4FB80F84-182D-43A4-81CC-7806F53ACE84}" dt="2025-01-17T17:50:39.695" v="3737"/>
        <pc:sldMkLst>
          <pc:docMk/>
          <pc:sldMk cId="4004308097" sldId="2145708272"/>
        </pc:sldMkLst>
      </pc:sldChg>
      <pc:sldChg chg="modSp new del mod">
        <pc:chgData name="Clementine Fitch Bunce" userId="ac2d758f-7f15-4aa0-9bad-99d2029f4b44" providerId="ADAL" clId="{4FB80F84-182D-43A4-81CC-7806F53ACE84}" dt="2025-01-10T12:06:30.148" v="289" actId="2696"/>
        <pc:sldMkLst>
          <pc:docMk/>
          <pc:sldMk cId="3835494137" sldId="2145708273"/>
        </pc:sldMkLst>
      </pc:sldChg>
      <pc:sldChg chg="modSp add mod">
        <pc:chgData name="Clementine Fitch Bunce" userId="ac2d758f-7f15-4aa0-9bad-99d2029f4b44" providerId="ADAL" clId="{4FB80F84-182D-43A4-81CC-7806F53ACE84}" dt="2025-01-10T12:03:15.385" v="96" actId="20577"/>
        <pc:sldMkLst>
          <pc:docMk/>
          <pc:sldMk cId="3172629535" sldId="2145708274"/>
        </pc:sldMkLst>
      </pc:sldChg>
      <pc:sldChg chg="modSp add del mod">
        <pc:chgData name="Clementine Fitch Bunce" userId="ac2d758f-7f15-4aa0-9bad-99d2029f4b44" providerId="ADAL" clId="{4FB80F84-182D-43A4-81CC-7806F53ACE84}" dt="2025-01-10T12:04:01.195" v="103" actId="2696"/>
        <pc:sldMkLst>
          <pc:docMk/>
          <pc:sldMk cId="1458437282" sldId="2145708275"/>
        </pc:sldMkLst>
      </pc:sldChg>
      <pc:sldChg chg="delSp modSp add mod modNotes modNotesTx">
        <pc:chgData name="Clementine Fitch Bunce" userId="ac2d758f-7f15-4aa0-9bad-99d2029f4b44" providerId="ADAL" clId="{4FB80F84-182D-43A4-81CC-7806F53ACE84}" dt="2025-01-17T17:50:39.695" v="3737"/>
        <pc:sldMkLst>
          <pc:docMk/>
          <pc:sldMk cId="2498837659" sldId="2145708275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498837659" sldId="2145708275"/>
            <ac:spMk id="2" creationId="{A13DB1B0-73CF-DBC8-497B-831CB9967ECF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498837659" sldId="2145708275"/>
            <ac:spMk id="7" creationId="{D43E852D-1D0B-CBF8-277D-0AC28CD8F9B9}"/>
          </ac:spMkLst>
        </pc:spChg>
      </pc:sldChg>
      <pc:sldChg chg="modSp mod">
        <pc:chgData name="Clementine Fitch Bunce" userId="ac2d758f-7f15-4aa0-9bad-99d2029f4b44" providerId="ADAL" clId="{4FB80F84-182D-43A4-81CC-7806F53ACE84}" dt="2025-01-10T13:20:05.110" v="588"/>
        <pc:sldMkLst>
          <pc:docMk/>
          <pc:sldMk cId="1049698899" sldId="2145708276"/>
        </pc:sldMkLst>
      </pc:sldChg>
      <pc:sldChg chg="addSp delSp modSp add mod modNotes">
        <pc:chgData name="Clementine Fitch Bunce" userId="ac2d758f-7f15-4aa0-9bad-99d2029f4b44" providerId="ADAL" clId="{4FB80F84-182D-43A4-81CC-7806F53ACE84}" dt="2025-01-17T17:50:39.695" v="3737"/>
        <pc:sldMkLst>
          <pc:docMk/>
          <pc:sldMk cId="1736027627" sldId="2145708277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736027627" sldId="2145708277"/>
            <ac:spMk id="2" creationId="{AD99C3C0-A743-5672-D705-2CD055CF4F09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736027627" sldId="2145708277"/>
            <ac:spMk id="7" creationId="{73A11C83-83E7-B280-23D3-A7F057F299DA}"/>
          </ac:spMkLst>
        </pc:spChg>
      </pc:sldChg>
      <pc:sldChg chg="modSp add mod">
        <pc:chgData name="Clementine Fitch Bunce" userId="ac2d758f-7f15-4aa0-9bad-99d2029f4b44" providerId="ADAL" clId="{4FB80F84-182D-43A4-81CC-7806F53ACE84}" dt="2025-01-17T17:50:39.695" v="3737"/>
        <pc:sldMkLst>
          <pc:docMk/>
          <pc:sldMk cId="1762147238" sldId="2145708278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762147238" sldId="2145708278"/>
            <ac:spMk id="4" creationId="{DEF9BEFB-64D9-A0F7-1600-84DC469687FF}"/>
          </ac:spMkLst>
        </pc:sp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1762147238" sldId="2145708278"/>
            <ac:picMk id="3" creationId="{C102BA56-1E68-E6B4-E81F-1692228B8825}"/>
          </ac:picMkLst>
        </pc:picChg>
      </pc:sldChg>
      <pc:sldChg chg="addSp delSp modSp new del mod modNotes modNotesTx">
        <pc:chgData name="Clementine Fitch Bunce" userId="ac2d758f-7f15-4aa0-9bad-99d2029f4b44" providerId="ADAL" clId="{4FB80F84-182D-43A4-81CC-7806F53ACE84}" dt="2025-01-20T13:00:41.893" v="4110" actId="2696"/>
        <pc:sldMkLst>
          <pc:docMk/>
          <pc:sldMk cId="326715541" sldId="2145708279"/>
        </pc:sldMkLst>
      </pc:sldChg>
      <pc:sldChg chg="addSp delSp modSp new mod">
        <pc:chgData name="Clementine Fitch Bunce" userId="ac2d758f-7f15-4aa0-9bad-99d2029f4b44" providerId="ADAL" clId="{4FB80F84-182D-43A4-81CC-7806F53ACE84}" dt="2025-01-17T15:49:54.041" v="3088" actId="21"/>
        <pc:sldMkLst>
          <pc:docMk/>
          <pc:sldMk cId="116657823" sldId="2145708280"/>
        </pc:sldMkLst>
      </pc:sldChg>
      <pc:sldChg chg="addSp delSp modSp new mod modNotes">
        <pc:chgData name="Clementine Fitch Bunce" userId="ac2d758f-7f15-4aa0-9bad-99d2029f4b44" providerId="ADAL" clId="{4FB80F84-182D-43A4-81CC-7806F53ACE84}" dt="2025-01-17T18:46:47.459" v="3794" actId="1076"/>
        <pc:sldMkLst>
          <pc:docMk/>
          <pc:sldMk cId="2152990689" sldId="2145708281"/>
        </pc:sldMkLst>
        <pc:spChg chg="mod">
          <ac:chgData name="Clementine Fitch Bunce" userId="ac2d758f-7f15-4aa0-9bad-99d2029f4b44" providerId="ADAL" clId="{4FB80F84-182D-43A4-81CC-7806F53ACE84}" dt="2025-01-17T18:46:40.700" v="3791" actId="1076"/>
          <ac:spMkLst>
            <pc:docMk/>
            <pc:sldMk cId="2152990689" sldId="2145708281"/>
            <ac:spMk id="2" creationId="{D7634D93-5E4B-E3FC-8112-5C7D83CADCED}"/>
          </ac:spMkLst>
        </pc:spChg>
        <pc:picChg chg="mod">
          <ac:chgData name="Clementine Fitch Bunce" userId="ac2d758f-7f15-4aa0-9bad-99d2029f4b44" providerId="ADAL" clId="{4FB80F84-182D-43A4-81CC-7806F53ACE84}" dt="2025-01-17T18:46:47.459" v="3794" actId="1076"/>
          <ac:picMkLst>
            <pc:docMk/>
            <pc:sldMk cId="2152990689" sldId="2145708281"/>
            <ac:picMk id="4" creationId="{4AEA3BAD-1F18-2B1C-B862-55F7FB580CD3}"/>
          </ac:picMkLst>
        </pc:picChg>
      </pc:sldChg>
      <pc:sldChg chg="modSp new mod ord">
        <pc:chgData name="Clementine Fitch Bunce" userId="ac2d758f-7f15-4aa0-9bad-99d2029f4b44" providerId="ADAL" clId="{4FB80F84-182D-43A4-81CC-7806F53ACE84}" dt="2025-01-17T16:32:03.239" v="3364" actId="21"/>
        <pc:sldMkLst>
          <pc:docMk/>
          <pc:sldMk cId="704942198" sldId="2145708282"/>
        </pc:sldMkLst>
      </pc:sldChg>
      <pc:sldChg chg="modSp new del mod">
        <pc:chgData name="Clementine Fitch Bunce" userId="ac2d758f-7f15-4aa0-9bad-99d2029f4b44" providerId="ADAL" clId="{4FB80F84-182D-43A4-81CC-7806F53ACE84}" dt="2025-01-14T10:27:17.244" v="1577" actId="2696"/>
        <pc:sldMkLst>
          <pc:docMk/>
          <pc:sldMk cId="3064097521" sldId="2145708282"/>
        </pc:sldMkLst>
      </pc:sldChg>
      <pc:sldChg chg="delSp modSp add mod modNotes modNotesTx">
        <pc:chgData name="Clementine Fitch Bunce" userId="ac2d758f-7f15-4aa0-9bad-99d2029f4b44" providerId="ADAL" clId="{4FB80F84-182D-43A4-81CC-7806F53ACE84}" dt="2025-01-20T16:30:44.215" v="4771" actId="113"/>
        <pc:sldMkLst>
          <pc:docMk/>
          <pc:sldMk cId="2314067612" sldId="2145708283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314067612" sldId="2145708283"/>
            <ac:spMk id="3" creationId="{E015FE9F-7188-81ED-3304-F8589FCF37E3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314067612" sldId="2145708283"/>
            <ac:spMk id="4" creationId="{7763567A-20FD-A225-3BE2-34CDAA505B5B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314067612" sldId="2145708283"/>
            <ac:spMk id="5" creationId="{60768946-B93C-1243-B038-69819B2C7932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314067612" sldId="2145708283"/>
            <ac:spMk id="7" creationId="{2CDE32F8-EF63-1AEC-D1E2-F475CC7FF3BD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314067612" sldId="2145708283"/>
            <ac:spMk id="9" creationId="{C6D9F33D-FE47-D2EE-F7C0-C6C0D007E108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314067612" sldId="2145708283"/>
            <ac:spMk id="10" creationId="{5FCDAF76-5A33-A15E-A7E2-082478C6DBC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314067612" sldId="2145708283"/>
            <ac:spMk id="12" creationId="{5ECBCF86-2706-2B7B-89D3-6E786196C01A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2314067612" sldId="2145708283"/>
            <ac:spMk id="13" creationId="{88EBC2DD-106F-F2F5-1648-90CE3F66CB8D}"/>
          </ac:spMkLst>
        </pc:spChg>
      </pc:sldChg>
      <pc:sldChg chg="modSp modNotes modNotesTx">
        <pc:chgData name="Clementine Fitch Bunce" userId="ac2d758f-7f15-4aa0-9bad-99d2029f4b44" providerId="ADAL" clId="{4FB80F84-182D-43A4-81CC-7806F53ACE84}" dt="2025-01-17T17:50:39.695" v="3737"/>
        <pc:sldMkLst>
          <pc:docMk/>
          <pc:sldMk cId="1464064641" sldId="2145708284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464064641" sldId="2145708284"/>
            <ac:spMk id="7" creationId="{8679D84E-C41D-0747-127E-C8EBD273FEFF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464064641" sldId="2145708284"/>
            <ac:spMk id="8" creationId="{383E88F5-9009-230E-8A6D-3761900DC1FF}"/>
          </ac:spMkLst>
        </pc:spChg>
      </pc:sldChg>
      <pc:sldChg chg="modSp modNotes modNotesTx">
        <pc:chgData name="Clementine Fitch Bunce" userId="ac2d758f-7f15-4aa0-9bad-99d2029f4b44" providerId="ADAL" clId="{4FB80F84-182D-43A4-81CC-7806F53ACE84}" dt="2025-01-17T17:50:39.695" v="3737"/>
        <pc:sldMkLst>
          <pc:docMk/>
          <pc:sldMk cId="49877109" sldId="2145708285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49877109" sldId="2145708285"/>
            <ac:spMk id="2" creationId="{7B5D65D6-9E53-E931-6526-FDD075AEC5FC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49877109" sldId="2145708285"/>
            <ac:spMk id="7" creationId="{8714ECF3-F361-36F7-7B10-2D62D9F6A76A}"/>
          </ac:spMkLst>
        </pc:spChg>
      </pc:sldChg>
      <pc:sldChg chg="modSp mod">
        <pc:chgData name="Clementine Fitch Bunce" userId="ac2d758f-7f15-4aa0-9bad-99d2029f4b44" providerId="ADAL" clId="{4FB80F84-182D-43A4-81CC-7806F53ACE84}" dt="2025-01-17T17:50:39.695" v="3737"/>
        <pc:sldMkLst>
          <pc:docMk/>
          <pc:sldMk cId="4106737629" sldId="2145708286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4106737629" sldId="2145708286"/>
            <ac:spMk id="4" creationId="{7BC198DF-A4E0-ADE4-ECD7-23F6B32A69A1}"/>
          </ac:spMkLst>
        </pc:sp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4106737629" sldId="2145708286"/>
            <ac:picMk id="2" creationId="{D8D5FB9D-D607-7332-963C-51CF05B31E5E}"/>
          </ac:picMkLst>
        </pc:picChg>
      </pc:sldChg>
      <pc:sldChg chg="modSp mod modNotes modNotesTx">
        <pc:chgData name="Clementine Fitch Bunce" userId="ac2d758f-7f15-4aa0-9bad-99d2029f4b44" providerId="ADAL" clId="{4FB80F84-182D-43A4-81CC-7806F53ACE84}" dt="2025-01-17T17:50:39.695" v="3737"/>
        <pc:sldMkLst>
          <pc:docMk/>
          <pc:sldMk cId="4189406896" sldId="2145708287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4189406896" sldId="2145708287"/>
            <ac:spMk id="7" creationId="{51AE4BF5-3750-1FE0-71BC-AE390E091A2C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4189406896" sldId="2145708287"/>
            <ac:spMk id="8" creationId="{982B1425-45ED-6E27-A704-A4642611EA57}"/>
          </ac:spMkLst>
        </pc:spChg>
      </pc:sldChg>
      <pc:sldChg chg="modSp mod modNotes">
        <pc:chgData name="Clementine Fitch Bunce" userId="ac2d758f-7f15-4aa0-9bad-99d2029f4b44" providerId="ADAL" clId="{4FB80F84-182D-43A4-81CC-7806F53ACE84}" dt="2025-01-17T17:50:39.695" v="3737"/>
        <pc:sldMkLst>
          <pc:docMk/>
          <pc:sldMk cId="1059130193" sldId="2145708288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059130193" sldId="2145708288"/>
            <ac:spMk id="7" creationId="{2B8EE794-796B-27D5-BBE5-7D60111EF78A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059130193" sldId="2145708288"/>
            <ac:spMk id="8" creationId="{27C27909-7C2D-5A17-0EDB-20E593ED3786}"/>
          </ac:spMkLst>
        </pc:spChg>
      </pc:sldChg>
      <pc:sldChg chg="modSp">
        <pc:chgData name="Clementine Fitch Bunce" userId="ac2d758f-7f15-4aa0-9bad-99d2029f4b44" providerId="ADAL" clId="{4FB80F84-182D-43A4-81CC-7806F53ACE84}" dt="2025-01-17T17:50:39.695" v="3737"/>
        <pc:sldMkLst>
          <pc:docMk/>
          <pc:sldMk cId="3926322085" sldId="2145708289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3926322085" sldId="2145708289"/>
            <ac:spMk id="8" creationId="{1A75ECAA-C491-A3E2-7494-FA603E3FDEB2}"/>
          </ac:spMkLst>
        </pc:sp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3926322085" sldId="2145708289"/>
            <ac:picMk id="9" creationId="{76E469A8-C4A3-FA83-2423-9AFF20F02736}"/>
          </ac:picMkLst>
        </pc:picChg>
      </pc:sldChg>
      <pc:sldChg chg="modSp add del mod modShow">
        <pc:chgData name="Clementine Fitch Bunce" userId="ac2d758f-7f15-4aa0-9bad-99d2029f4b44" providerId="ADAL" clId="{4FB80F84-182D-43A4-81CC-7806F53ACE84}" dt="2025-01-17T17:50:39.695" v="3737"/>
        <pc:sldMkLst>
          <pc:docMk/>
          <pc:sldMk cId="2444875831" sldId="2145708290"/>
        </pc:sldMkLst>
      </pc:sldChg>
      <pc:sldChg chg="modSp mod">
        <pc:chgData name="Clementine Fitch Bunce" userId="ac2d758f-7f15-4aa0-9bad-99d2029f4b44" providerId="ADAL" clId="{4FB80F84-182D-43A4-81CC-7806F53ACE84}" dt="2025-01-20T13:29:15.060" v="4593" actId="14100"/>
        <pc:sldMkLst>
          <pc:docMk/>
          <pc:sldMk cId="1897501566" sldId="2145708291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897501566" sldId="2145708291"/>
            <ac:spMk id="8" creationId="{D73F2E88-F364-B4B9-4DED-32789F05A957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897501566" sldId="2145708291"/>
            <ac:spMk id="9" creationId="{DF5A7373-4A36-D62A-F424-C4982E1DF947}"/>
          </ac:spMkLst>
        </pc:spChg>
        <pc:picChg chg="mod">
          <ac:chgData name="Clementine Fitch Bunce" userId="ac2d758f-7f15-4aa0-9bad-99d2029f4b44" providerId="ADAL" clId="{4FB80F84-182D-43A4-81CC-7806F53ACE84}" dt="2025-01-20T13:29:15.060" v="4593" actId="14100"/>
          <ac:picMkLst>
            <pc:docMk/>
            <pc:sldMk cId="1897501566" sldId="2145708291"/>
            <ac:picMk id="2" creationId="{EDB28DCB-01B7-D0FD-26B7-FD62CE748755}"/>
          </ac:picMkLst>
        </pc:picChg>
        <pc:picChg chg="mod">
          <ac:chgData name="Clementine Fitch Bunce" userId="ac2d758f-7f15-4aa0-9bad-99d2029f4b44" providerId="ADAL" clId="{4FB80F84-182D-43A4-81CC-7806F53ACE84}" dt="2025-01-17T17:50:39.695" v="3737"/>
          <ac:picMkLst>
            <pc:docMk/>
            <pc:sldMk cId="1897501566" sldId="2145708291"/>
            <ac:picMk id="5" creationId="{416C7A9F-472A-C8C0-BF8B-58EF97A22024}"/>
          </ac:picMkLst>
        </pc:picChg>
      </pc:sldChg>
      <pc:sldChg chg="add del">
        <pc:chgData name="Clementine Fitch Bunce" userId="ac2d758f-7f15-4aa0-9bad-99d2029f4b44" providerId="ADAL" clId="{4FB80F84-182D-43A4-81CC-7806F53ACE84}" dt="2025-01-15T11:15:15.440" v="2481" actId="47"/>
        <pc:sldMkLst>
          <pc:docMk/>
          <pc:sldMk cId="3803621191" sldId="2145708291"/>
        </pc:sldMkLst>
      </pc:sldChg>
      <pc:sldChg chg="addSp delSp modSp new mod modNotes">
        <pc:chgData name="Clementine Fitch Bunce" userId="ac2d758f-7f15-4aa0-9bad-99d2029f4b44" providerId="ADAL" clId="{4FB80F84-182D-43A4-81CC-7806F53ACE84}" dt="2025-01-20T16:02:57.822" v="4705" actId="1076"/>
        <pc:sldMkLst>
          <pc:docMk/>
          <pc:sldMk cId="81781446" sldId="2145708292"/>
        </pc:sldMkLst>
        <pc:spChg chg="mod">
          <ac:chgData name="Clementine Fitch Bunce" userId="ac2d758f-7f15-4aa0-9bad-99d2029f4b44" providerId="ADAL" clId="{4FB80F84-182D-43A4-81CC-7806F53ACE84}" dt="2025-01-20T13:05:02.028" v="4167" actId="1076"/>
          <ac:spMkLst>
            <pc:docMk/>
            <pc:sldMk cId="81781446" sldId="2145708292"/>
            <ac:spMk id="3" creationId="{BE902DBD-F6D9-7842-48D9-8FC6CC466D67}"/>
          </ac:spMkLst>
        </pc:spChg>
        <pc:spChg chg="mod">
          <ac:chgData name="Clementine Fitch Bunce" userId="ac2d758f-7f15-4aa0-9bad-99d2029f4b44" providerId="ADAL" clId="{4FB80F84-182D-43A4-81CC-7806F53ACE84}" dt="2025-01-20T13:04:38.068" v="4162" actId="34135"/>
          <ac:spMkLst>
            <pc:docMk/>
            <pc:sldMk cId="81781446" sldId="2145708292"/>
            <ac:spMk id="6" creationId="{77708DFF-62C2-508C-3DAC-052D623AC02C}"/>
          </ac:spMkLst>
        </pc:spChg>
        <pc:spChg chg="add mod">
          <ac:chgData name="Clementine Fitch Bunce" userId="ac2d758f-7f15-4aa0-9bad-99d2029f4b44" providerId="ADAL" clId="{4FB80F84-182D-43A4-81CC-7806F53ACE84}" dt="2025-01-20T13:14:18.271" v="4279" actId="14100"/>
          <ac:spMkLst>
            <pc:docMk/>
            <pc:sldMk cId="81781446" sldId="2145708292"/>
            <ac:spMk id="8" creationId="{10668D6A-2F2E-0A38-C5B5-A26FC46D9491}"/>
          </ac:spMkLst>
        </pc:spChg>
        <pc:spChg chg="add mod">
          <ac:chgData name="Clementine Fitch Bunce" userId="ac2d758f-7f15-4aa0-9bad-99d2029f4b44" providerId="ADAL" clId="{4FB80F84-182D-43A4-81CC-7806F53ACE84}" dt="2025-01-20T13:03:24.189" v="4149" actId="1076"/>
          <ac:spMkLst>
            <pc:docMk/>
            <pc:sldMk cId="81781446" sldId="2145708292"/>
            <ac:spMk id="9" creationId="{4935557B-E5D5-6DB6-DA24-22C886FD65D6}"/>
          </ac:spMkLst>
        </pc:spChg>
        <pc:spChg chg="mod">
          <ac:chgData name="Clementine Fitch Bunce" userId="ac2d758f-7f15-4aa0-9bad-99d2029f4b44" providerId="ADAL" clId="{4FB80F84-182D-43A4-81CC-7806F53ACE84}" dt="2025-01-20T16:00:42.347" v="4677" actId="20577"/>
          <ac:spMkLst>
            <pc:docMk/>
            <pc:sldMk cId="81781446" sldId="2145708292"/>
            <ac:spMk id="11" creationId="{5BC28911-15DA-C608-3A36-B323B7F308CA}"/>
          </ac:spMkLst>
        </pc:spChg>
        <pc:spChg chg="add mod">
          <ac:chgData name="Clementine Fitch Bunce" userId="ac2d758f-7f15-4aa0-9bad-99d2029f4b44" providerId="ADAL" clId="{4FB80F84-182D-43A4-81CC-7806F53ACE84}" dt="2025-01-20T16:02:57.822" v="4705" actId="1076"/>
          <ac:spMkLst>
            <pc:docMk/>
            <pc:sldMk cId="81781446" sldId="2145708292"/>
            <ac:spMk id="16" creationId="{43B21AEF-D2D0-E5AD-EE68-FE428F0AFEF7}"/>
          </ac:spMkLst>
        </pc:spChg>
        <pc:spChg chg="add mod">
          <ac:chgData name="Clementine Fitch Bunce" userId="ac2d758f-7f15-4aa0-9bad-99d2029f4b44" providerId="ADAL" clId="{4FB80F84-182D-43A4-81CC-7806F53ACE84}" dt="2025-01-20T16:00:46.847" v="4682" actId="20577"/>
          <ac:spMkLst>
            <pc:docMk/>
            <pc:sldMk cId="81781446" sldId="2145708292"/>
            <ac:spMk id="20" creationId="{BDF6F248-969C-13AA-D299-AC727FAB2882}"/>
          </ac:spMkLst>
        </pc:spChg>
        <pc:grpChg chg="add mod">
          <ac:chgData name="Clementine Fitch Bunce" userId="ac2d758f-7f15-4aa0-9bad-99d2029f4b44" providerId="ADAL" clId="{4FB80F84-182D-43A4-81CC-7806F53ACE84}" dt="2025-01-20T13:04:52.426" v="4165" actId="1076"/>
          <ac:grpSpMkLst>
            <pc:docMk/>
            <pc:sldMk cId="81781446" sldId="2145708292"/>
            <ac:grpSpMk id="2" creationId="{2AAFA8CB-C582-816F-F81C-BBDC8458D451}"/>
          </ac:grpSpMkLst>
        </pc:grpChg>
        <pc:grpChg chg="add mod">
          <ac:chgData name="Clementine Fitch Bunce" userId="ac2d758f-7f15-4aa0-9bad-99d2029f4b44" providerId="ADAL" clId="{4FB80F84-182D-43A4-81CC-7806F53ACE84}" dt="2025-01-20T13:06:38.114" v="4176" actId="1076"/>
          <ac:grpSpMkLst>
            <pc:docMk/>
            <pc:sldMk cId="81781446" sldId="2145708292"/>
            <ac:grpSpMk id="10" creationId="{0E3F2E96-7B6B-0E39-E457-3B0A532811B1}"/>
          </ac:grpSpMkLst>
        </pc:grpChg>
        <pc:picChg chg="add mod modCrop">
          <ac:chgData name="Clementine Fitch Bunce" userId="ac2d758f-7f15-4aa0-9bad-99d2029f4b44" providerId="ADAL" clId="{4FB80F84-182D-43A4-81CC-7806F53ACE84}" dt="2025-01-20T13:06:27.888" v="4174" actId="34135"/>
          <ac:picMkLst>
            <pc:docMk/>
            <pc:sldMk cId="81781446" sldId="2145708292"/>
            <ac:picMk id="5" creationId="{A147C7A4-7974-F8DF-8744-36D6643C0D50}"/>
          </ac:picMkLst>
        </pc:picChg>
        <pc:cxnChg chg="mod">
          <ac:chgData name="Clementine Fitch Bunce" userId="ac2d758f-7f15-4aa0-9bad-99d2029f4b44" providerId="ADAL" clId="{4FB80F84-182D-43A4-81CC-7806F53ACE84}" dt="2025-01-20T13:05:04.811" v="4168" actId="1076"/>
          <ac:cxnSpMkLst>
            <pc:docMk/>
            <pc:sldMk cId="81781446" sldId="2145708292"/>
            <ac:cxnSpMk id="7" creationId="{71864199-F769-2DE2-5A28-E45CA0F60BD3}"/>
          </ac:cxnSpMkLst>
        </pc:cxnChg>
        <pc:cxnChg chg="mod">
          <ac:chgData name="Clementine Fitch Bunce" userId="ac2d758f-7f15-4aa0-9bad-99d2029f4b44" providerId="ADAL" clId="{4FB80F84-182D-43A4-81CC-7806F53ACE84}" dt="2025-01-20T13:06:46.339" v="4178" actId="14100"/>
          <ac:cxnSpMkLst>
            <pc:docMk/>
            <pc:sldMk cId="81781446" sldId="2145708292"/>
            <ac:cxnSpMk id="12" creationId="{A015C33E-49AE-7CE3-74FD-23E816A03A07}"/>
          </ac:cxnSpMkLst>
        </pc:cxnChg>
        <pc:cxnChg chg="add mod">
          <ac:chgData name="Clementine Fitch Bunce" userId="ac2d758f-7f15-4aa0-9bad-99d2029f4b44" providerId="ADAL" clId="{4FB80F84-182D-43A4-81CC-7806F53ACE84}" dt="2025-01-20T13:12:57.857" v="4269" actId="14100"/>
          <ac:cxnSpMkLst>
            <pc:docMk/>
            <pc:sldMk cId="81781446" sldId="2145708292"/>
            <ac:cxnSpMk id="23" creationId="{EB7D6FAA-26CD-C6EB-095C-6F9CB109BC01}"/>
          </ac:cxnSpMkLst>
        </pc:cxnChg>
      </pc:sldChg>
      <pc:sldChg chg="add del">
        <pc:chgData name="Clementine Fitch Bunce" userId="ac2d758f-7f15-4aa0-9bad-99d2029f4b44" providerId="ADAL" clId="{4FB80F84-182D-43A4-81CC-7806F53ACE84}" dt="2025-01-17T15:36:02.616" v="2673" actId="47"/>
        <pc:sldMkLst>
          <pc:docMk/>
          <pc:sldMk cId="4089748652" sldId="2145708293"/>
        </pc:sldMkLst>
      </pc:sldChg>
      <pc:sldChg chg="addSp delSp modSp new mod">
        <pc:chgData name="Clementine Fitch Bunce" userId="ac2d758f-7f15-4aa0-9bad-99d2029f4b44" providerId="ADAL" clId="{4FB80F84-182D-43A4-81CC-7806F53ACE84}" dt="2025-01-20T16:37:00.409" v="4785" actId="20577"/>
        <pc:sldMkLst>
          <pc:docMk/>
          <pc:sldMk cId="1568109202" sldId="2145708294"/>
        </pc:sldMkLst>
        <pc:spChg chg="mod">
          <ac:chgData name="Clementine Fitch Bunce" userId="ac2d758f-7f15-4aa0-9bad-99d2029f4b44" providerId="ADAL" clId="{4FB80F84-182D-43A4-81CC-7806F53ACE84}" dt="2025-01-20T13:14:52.233" v="4286" actId="14100"/>
          <ac:spMkLst>
            <pc:docMk/>
            <pc:sldMk cId="1568109202" sldId="2145708294"/>
            <ac:spMk id="6" creationId="{8215597E-6809-185B-FAE3-8D15DAFC8A18}"/>
          </ac:spMkLst>
        </pc:spChg>
        <pc:spChg chg="mod">
          <ac:chgData name="Clementine Fitch Bunce" userId="ac2d758f-7f15-4aa0-9bad-99d2029f4b44" providerId="ADAL" clId="{4FB80F84-182D-43A4-81CC-7806F53ACE84}" dt="2025-01-20T13:15:17.924" v="4294" actId="404"/>
          <ac:spMkLst>
            <pc:docMk/>
            <pc:sldMk cId="1568109202" sldId="2145708294"/>
            <ac:spMk id="7" creationId="{048853BC-0BBE-8EFC-8333-BCFEBF493680}"/>
          </ac:spMkLst>
        </pc:spChg>
        <pc:spChg chg="add mod">
          <ac:chgData name="Clementine Fitch Bunce" userId="ac2d758f-7f15-4aa0-9bad-99d2029f4b44" providerId="ADAL" clId="{4FB80F84-182D-43A4-81CC-7806F53ACE84}" dt="2025-01-20T13:19:02.640" v="4417" actId="20577"/>
          <ac:spMkLst>
            <pc:docMk/>
            <pc:sldMk cId="1568109202" sldId="2145708294"/>
            <ac:spMk id="9" creationId="{670EED3A-8251-06CE-7636-F7FAF2348938}"/>
          </ac:spMkLst>
        </pc:spChg>
        <pc:spChg chg="add mod">
          <ac:chgData name="Clementine Fitch Bunce" userId="ac2d758f-7f15-4aa0-9bad-99d2029f4b44" providerId="ADAL" clId="{4FB80F84-182D-43A4-81CC-7806F53ACE84}" dt="2025-01-20T13:14:35.476" v="4282" actId="1076"/>
          <ac:spMkLst>
            <pc:docMk/>
            <pc:sldMk cId="1568109202" sldId="2145708294"/>
            <ac:spMk id="10" creationId="{5402117E-9187-4FA9-A900-F302D7F0793E}"/>
          </ac:spMkLst>
        </pc:spChg>
        <pc:spChg chg="mod">
          <ac:chgData name="Clementine Fitch Bunce" userId="ac2d758f-7f15-4aa0-9bad-99d2029f4b44" providerId="ADAL" clId="{4FB80F84-182D-43A4-81CC-7806F53ACE84}" dt="2025-01-20T16:00:36.372" v="4670" actId="20577"/>
          <ac:spMkLst>
            <pc:docMk/>
            <pc:sldMk cId="1568109202" sldId="2145708294"/>
            <ac:spMk id="13" creationId="{2FEFFE10-CA53-37D9-B12C-0FE21F62AC02}"/>
          </ac:spMkLst>
        </pc:spChg>
        <pc:spChg chg="add mod">
          <ac:chgData name="Clementine Fitch Bunce" userId="ac2d758f-7f15-4aa0-9bad-99d2029f4b44" providerId="ADAL" clId="{4FB80F84-182D-43A4-81CC-7806F53ACE84}" dt="2025-01-20T16:29:36.829" v="4763" actId="20577"/>
          <ac:spMkLst>
            <pc:docMk/>
            <pc:sldMk cId="1568109202" sldId="2145708294"/>
            <ac:spMk id="16" creationId="{5E080C4E-733C-073E-82C2-1AC1F2451F4B}"/>
          </ac:spMkLst>
        </pc:spChg>
        <pc:spChg chg="add mod">
          <ac:chgData name="Clementine Fitch Bunce" userId="ac2d758f-7f15-4aa0-9bad-99d2029f4b44" providerId="ADAL" clId="{4FB80F84-182D-43A4-81CC-7806F53ACE84}" dt="2025-01-20T16:37:00.409" v="4785" actId="20577"/>
          <ac:spMkLst>
            <pc:docMk/>
            <pc:sldMk cId="1568109202" sldId="2145708294"/>
            <ac:spMk id="17" creationId="{94314A6E-2890-CEF7-EA2F-72EF3E74A3A7}"/>
          </ac:spMkLst>
        </pc:spChg>
        <pc:grpChg chg="add mod">
          <ac:chgData name="Clementine Fitch Bunce" userId="ac2d758f-7f15-4aa0-9bad-99d2029f4b44" providerId="ADAL" clId="{4FB80F84-182D-43A4-81CC-7806F53ACE84}" dt="2025-01-20T16:07:17.495" v="4721" actId="1076"/>
          <ac:grpSpMkLst>
            <pc:docMk/>
            <pc:sldMk cId="1568109202" sldId="2145708294"/>
            <ac:grpSpMk id="3" creationId="{CA7B2565-6DAF-853D-73C9-F9C9FFC489F5}"/>
          </ac:grpSpMkLst>
        </pc:grpChg>
        <pc:grpChg chg="add mod">
          <ac:chgData name="Clementine Fitch Bunce" userId="ac2d758f-7f15-4aa0-9bad-99d2029f4b44" providerId="ADAL" clId="{4FB80F84-182D-43A4-81CC-7806F53ACE84}" dt="2025-01-20T13:15:58.491" v="4296"/>
          <ac:grpSpMkLst>
            <pc:docMk/>
            <pc:sldMk cId="1568109202" sldId="2145708294"/>
            <ac:grpSpMk id="12" creationId="{C01F2CD0-0227-AFC2-759F-BFE431AA789D}"/>
          </ac:grpSpMkLst>
        </pc:grpChg>
        <pc:picChg chg="add mod modCrop">
          <ac:chgData name="Clementine Fitch Bunce" userId="ac2d758f-7f15-4aa0-9bad-99d2029f4b44" providerId="ADAL" clId="{4FB80F84-182D-43A4-81CC-7806F53ACE84}" dt="2025-01-20T16:03:10.137" v="4707" actId="1076"/>
          <ac:picMkLst>
            <pc:docMk/>
            <pc:sldMk cId="1568109202" sldId="2145708294"/>
            <ac:picMk id="5" creationId="{EC6A2874-A103-3F29-B0D0-D0472D2FE712}"/>
          </ac:picMkLst>
        </pc:picChg>
        <pc:cxnChg chg="mod">
          <ac:chgData name="Clementine Fitch Bunce" userId="ac2d758f-7f15-4aa0-9bad-99d2029f4b44" providerId="ADAL" clId="{4FB80F84-182D-43A4-81CC-7806F53ACE84}" dt="2025-01-20T13:15:25.661" v="4295" actId="14100"/>
          <ac:cxnSpMkLst>
            <pc:docMk/>
            <pc:sldMk cId="1568109202" sldId="2145708294"/>
            <ac:cxnSpMk id="8" creationId="{F48C787A-A5E5-5849-8097-52D213876902}"/>
          </ac:cxnSpMkLst>
        </pc:cxnChg>
        <pc:cxnChg chg="mod">
          <ac:chgData name="Clementine Fitch Bunce" userId="ac2d758f-7f15-4aa0-9bad-99d2029f4b44" providerId="ADAL" clId="{4FB80F84-182D-43A4-81CC-7806F53ACE84}" dt="2025-01-20T13:15:58.491" v="4296"/>
          <ac:cxnSpMkLst>
            <pc:docMk/>
            <pc:sldMk cId="1568109202" sldId="2145708294"/>
            <ac:cxnSpMk id="14" creationId="{79DF15EE-7351-7FA1-D3E8-0A2B1FE81BBA}"/>
          </ac:cxnSpMkLst>
        </pc:cxnChg>
      </pc:sldChg>
      <pc:sldChg chg="addSp delSp modSp new mod modNotes modNotesTx">
        <pc:chgData name="Clementine Fitch Bunce" userId="ac2d758f-7f15-4aa0-9bad-99d2029f4b44" providerId="ADAL" clId="{4FB80F84-182D-43A4-81CC-7806F53ACE84}" dt="2025-01-20T16:07:35.444" v="4722" actId="1076"/>
        <pc:sldMkLst>
          <pc:docMk/>
          <pc:sldMk cId="4148632912" sldId="2145708295"/>
        </pc:sldMkLst>
        <pc:spChg chg="add mod">
          <ac:chgData name="Clementine Fitch Bunce" userId="ac2d758f-7f15-4aa0-9bad-99d2029f4b44" providerId="ADAL" clId="{4FB80F84-182D-43A4-81CC-7806F53ACE84}" dt="2025-01-20T13:24:15.556" v="4549" actId="1076"/>
          <ac:spMkLst>
            <pc:docMk/>
            <pc:sldMk cId="4148632912" sldId="2145708295"/>
            <ac:spMk id="2" creationId="{B3A40754-CE39-3E50-1095-9F30E47698F6}"/>
          </ac:spMkLst>
        </pc:spChg>
        <pc:spChg chg="add mod">
          <ac:chgData name="Clementine Fitch Bunce" userId="ac2d758f-7f15-4aa0-9bad-99d2029f4b44" providerId="ADAL" clId="{4FB80F84-182D-43A4-81CC-7806F53ACE84}" dt="2025-01-20T13:23:40.086" v="4459"/>
          <ac:spMkLst>
            <pc:docMk/>
            <pc:sldMk cId="4148632912" sldId="2145708295"/>
            <ac:spMk id="3" creationId="{3D70E8C7-A9C5-8B74-CDFC-96703AF27408}"/>
          </ac:spMkLst>
        </pc:spChg>
        <pc:spChg chg="mod">
          <ac:chgData name="Clementine Fitch Bunce" userId="ac2d758f-7f15-4aa0-9bad-99d2029f4b44" providerId="ADAL" clId="{4FB80F84-182D-43A4-81CC-7806F53ACE84}" dt="2025-01-20T13:24:36.870" v="4552"/>
          <ac:spMkLst>
            <pc:docMk/>
            <pc:sldMk cId="4148632912" sldId="2145708295"/>
            <ac:spMk id="9" creationId="{24A86376-4703-1001-CF16-5B58CE39E2F7}"/>
          </ac:spMkLst>
        </pc:spChg>
        <pc:spChg chg="mod">
          <ac:chgData name="Clementine Fitch Bunce" userId="ac2d758f-7f15-4aa0-9bad-99d2029f4b44" providerId="ADAL" clId="{4FB80F84-182D-43A4-81CC-7806F53ACE84}" dt="2025-01-20T13:24:36.870" v="4552"/>
          <ac:spMkLst>
            <pc:docMk/>
            <pc:sldMk cId="4148632912" sldId="2145708295"/>
            <ac:spMk id="10" creationId="{BF745C80-E5E6-6BD1-F19E-3297542FFD93}"/>
          </ac:spMkLst>
        </pc:spChg>
        <pc:spChg chg="add mod">
          <ac:chgData name="Clementine Fitch Bunce" userId="ac2d758f-7f15-4aa0-9bad-99d2029f4b44" providerId="ADAL" clId="{4FB80F84-182D-43A4-81CC-7806F53ACE84}" dt="2025-01-20T13:26:10.988" v="4564" actId="1076"/>
          <ac:spMkLst>
            <pc:docMk/>
            <pc:sldMk cId="4148632912" sldId="2145708295"/>
            <ac:spMk id="20" creationId="{38BBAEE0-64A2-44C4-261F-CC36E38227E1}"/>
          </ac:spMkLst>
        </pc:spChg>
        <pc:spChg chg="add mod">
          <ac:chgData name="Clementine Fitch Bunce" userId="ac2d758f-7f15-4aa0-9bad-99d2029f4b44" providerId="ADAL" clId="{4FB80F84-182D-43A4-81CC-7806F53ACE84}" dt="2025-01-20T13:26:15.235" v="4565" actId="1076"/>
          <ac:spMkLst>
            <pc:docMk/>
            <pc:sldMk cId="4148632912" sldId="2145708295"/>
            <ac:spMk id="21" creationId="{30B45CFF-508E-AD71-4AF4-96C13786F420}"/>
          </ac:spMkLst>
        </pc:spChg>
        <pc:grpChg chg="add mod">
          <ac:chgData name="Clementine Fitch Bunce" userId="ac2d758f-7f15-4aa0-9bad-99d2029f4b44" providerId="ADAL" clId="{4FB80F84-182D-43A4-81CC-7806F53ACE84}" dt="2025-01-20T16:07:35.444" v="4722" actId="1076"/>
          <ac:grpSpMkLst>
            <pc:docMk/>
            <pc:sldMk cId="4148632912" sldId="2145708295"/>
            <ac:grpSpMk id="8" creationId="{2CD9D7EF-3AD1-9A07-43DF-1BDAAC2360B2}"/>
          </ac:grpSpMkLst>
        </pc:grpChg>
        <pc:picChg chg="add mod modCrop">
          <ac:chgData name="Clementine Fitch Bunce" userId="ac2d758f-7f15-4aa0-9bad-99d2029f4b44" providerId="ADAL" clId="{4FB80F84-182D-43A4-81CC-7806F53ACE84}" dt="2025-01-20T13:26:05.269" v="4563" actId="1076"/>
          <ac:picMkLst>
            <pc:docMk/>
            <pc:sldMk cId="4148632912" sldId="2145708295"/>
            <ac:picMk id="5" creationId="{4AE87197-31D7-E69A-E215-98E8187133BE}"/>
          </ac:picMkLst>
        </pc:picChg>
        <pc:cxnChg chg="mod">
          <ac:chgData name="Clementine Fitch Bunce" userId="ac2d758f-7f15-4aa0-9bad-99d2029f4b44" providerId="ADAL" clId="{4FB80F84-182D-43A4-81CC-7806F53ACE84}" dt="2025-01-20T13:24:36.870" v="4552"/>
          <ac:cxnSpMkLst>
            <pc:docMk/>
            <pc:sldMk cId="4148632912" sldId="2145708295"/>
            <ac:cxnSpMk id="11" creationId="{D1FD1401-7C07-58AE-13D4-A9F71B14C3D2}"/>
          </ac:cxnSpMkLst>
        </pc:cxnChg>
      </pc:sldChg>
      <pc:sldChg chg="addSp delSp modSp new mod ord modNotes modNotesTx">
        <pc:chgData name="Clementine Fitch Bunce" userId="ac2d758f-7f15-4aa0-9bad-99d2029f4b44" providerId="ADAL" clId="{4FB80F84-182D-43A4-81CC-7806F53ACE84}" dt="2025-01-20T12:53:24.819" v="3969" actId="113"/>
        <pc:sldMkLst>
          <pc:docMk/>
          <pc:sldMk cId="4193059155" sldId="2145708296"/>
        </pc:sldMkLst>
        <pc:spChg chg="add mod ord">
          <ac:chgData name="Clementine Fitch Bunce" userId="ac2d758f-7f15-4aa0-9bad-99d2029f4b44" providerId="ADAL" clId="{4FB80F84-182D-43A4-81CC-7806F53ACE84}" dt="2025-01-20T12:53:24.819" v="3969" actId="113"/>
          <ac:spMkLst>
            <pc:docMk/>
            <pc:sldMk cId="4193059155" sldId="2145708296"/>
            <ac:spMk id="4" creationId="{79CED746-B5E4-4951-9715-B2A85FC2FED6}"/>
          </ac:spMkLst>
        </pc:spChg>
        <pc:spChg chg="add mod or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4193059155" sldId="2145708296"/>
            <ac:spMk id="5" creationId="{9BF6500E-C504-AFA1-8892-330EC7126437}"/>
          </ac:spMkLst>
        </pc:spChg>
        <pc:spChg chg="add 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4193059155" sldId="2145708296"/>
            <ac:spMk id="6" creationId="{38AE38FF-07FB-8895-A434-35157A88C065}"/>
          </ac:spMkLst>
        </pc:spChg>
        <pc:spChg chg="add mod">
          <ac:chgData name="Clementine Fitch Bunce" userId="ac2d758f-7f15-4aa0-9bad-99d2029f4b44" providerId="ADAL" clId="{4FB80F84-182D-43A4-81CC-7806F53ACE84}" dt="2025-01-20T12:53:22.109" v="3968" actId="113"/>
          <ac:spMkLst>
            <pc:docMk/>
            <pc:sldMk cId="4193059155" sldId="2145708296"/>
            <ac:spMk id="8" creationId="{B6AE9667-5861-EBA5-7CE2-84F5E55747E7}"/>
          </ac:spMkLst>
        </pc:spChg>
        <pc:spChg chg="add mod">
          <ac:chgData name="Clementine Fitch Bunce" userId="ac2d758f-7f15-4aa0-9bad-99d2029f4b44" providerId="ADAL" clId="{4FB80F84-182D-43A4-81CC-7806F53ACE84}" dt="2025-01-20T12:53:19.201" v="3967" actId="113"/>
          <ac:spMkLst>
            <pc:docMk/>
            <pc:sldMk cId="4193059155" sldId="2145708296"/>
            <ac:spMk id="9" creationId="{8D10A5DC-B30E-F1D3-B646-B636F0B4C8F7}"/>
          </ac:spMkLst>
        </pc:spChg>
      </pc:sldChg>
      <pc:sldChg chg="modSp modNotes">
        <pc:chgData name="Clementine Fitch Bunce" userId="ac2d758f-7f15-4aa0-9bad-99d2029f4b44" providerId="ADAL" clId="{4FB80F84-182D-43A4-81CC-7806F53ACE84}" dt="2025-01-17T17:50:39.695" v="3737"/>
        <pc:sldMkLst>
          <pc:docMk/>
          <pc:sldMk cId="395720291" sldId="2145708297"/>
        </pc:sldMkLst>
      </pc:sldChg>
      <pc:sldChg chg="new del">
        <pc:chgData name="Clementine Fitch Bunce" userId="ac2d758f-7f15-4aa0-9bad-99d2029f4b44" providerId="ADAL" clId="{4FB80F84-182D-43A4-81CC-7806F53ACE84}" dt="2025-01-17T16:01:07.193" v="3245" actId="47"/>
        <pc:sldMkLst>
          <pc:docMk/>
          <pc:sldMk cId="933104466" sldId="2145708298"/>
        </pc:sldMkLst>
      </pc:sldChg>
      <pc:sldChg chg="addSp delSp modSp new mod modNotes modNotesTx">
        <pc:chgData name="Clementine Fitch Bunce" userId="ac2d758f-7f15-4aa0-9bad-99d2029f4b44" providerId="ADAL" clId="{4FB80F84-182D-43A4-81CC-7806F53ACE84}" dt="2025-01-17T17:50:39.695" v="3737"/>
        <pc:sldMkLst>
          <pc:docMk/>
          <pc:sldMk cId="1520551118" sldId="2145708298"/>
        </pc:sldMkLst>
      </pc:sldChg>
      <pc:sldChg chg="new del">
        <pc:chgData name="Clementine Fitch Bunce" userId="ac2d758f-7f15-4aa0-9bad-99d2029f4b44" providerId="ADAL" clId="{4FB80F84-182D-43A4-81CC-7806F53ACE84}" dt="2025-01-17T16:01:04.813" v="3243" actId="47"/>
        <pc:sldMkLst>
          <pc:docMk/>
          <pc:sldMk cId="3138635416" sldId="2145708298"/>
        </pc:sldMkLst>
      </pc:sldChg>
      <pc:sldChg chg="delSp new del mod ord">
        <pc:chgData name="Clementine Fitch Bunce" userId="ac2d758f-7f15-4aa0-9bad-99d2029f4b44" providerId="ADAL" clId="{4FB80F84-182D-43A4-81CC-7806F53ACE84}" dt="2025-01-17T16:32:22.072" v="3366" actId="2696"/>
        <pc:sldMkLst>
          <pc:docMk/>
          <pc:sldMk cId="1125845355" sldId="2145708299"/>
        </pc:sldMkLst>
      </pc:sldChg>
      <pc:sldChg chg="modSp">
        <pc:chgData name="Clementine Fitch Bunce" userId="ac2d758f-7f15-4aa0-9bad-99d2029f4b44" providerId="ADAL" clId="{4FB80F84-182D-43A4-81CC-7806F53ACE84}" dt="2025-01-17T17:50:39.695" v="3737"/>
        <pc:sldMkLst>
          <pc:docMk/>
          <pc:sldMk cId="276212429" sldId="2145708300"/>
        </pc:sldMkLst>
      </pc:sldChg>
      <pc:sldChg chg="new del">
        <pc:chgData name="Clementine Fitch Bunce" userId="ac2d758f-7f15-4aa0-9bad-99d2029f4b44" providerId="ADAL" clId="{4FB80F84-182D-43A4-81CC-7806F53ACE84}" dt="2025-01-17T16:32:51.540" v="3368" actId="2696"/>
        <pc:sldMkLst>
          <pc:docMk/>
          <pc:sldMk cId="30481433" sldId="2145708301"/>
        </pc:sldMkLst>
      </pc:sldChg>
      <pc:sldChg chg="modSp">
        <pc:chgData name="Clementine Fitch Bunce" userId="ac2d758f-7f15-4aa0-9bad-99d2029f4b44" providerId="ADAL" clId="{4FB80F84-182D-43A4-81CC-7806F53ACE84}" dt="2025-01-17T17:50:39.695" v="3737"/>
        <pc:sldMkLst>
          <pc:docMk/>
          <pc:sldMk cId="105137284" sldId="2145708301"/>
        </pc:sld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k cId="105137284" sldId="2145708301"/>
            <ac:spMk id="3" creationId="{3FE3C15C-1C2A-A8DC-3ED2-7DDFCC074B02}"/>
          </ac:spMkLst>
        </pc:spChg>
      </pc:sldChg>
      <pc:sldChg chg="new del">
        <pc:chgData name="Clementine Fitch Bunce" userId="ac2d758f-7f15-4aa0-9bad-99d2029f4b44" providerId="ADAL" clId="{4FB80F84-182D-43A4-81CC-7806F53ACE84}" dt="2025-01-17T17:27:01.591" v="3584" actId="47"/>
        <pc:sldMkLst>
          <pc:docMk/>
          <pc:sldMk cId="740058649" sldId="2145708302"/>
        </pc:sldMkLst>
      </pc:sldChg>
      <pc:sldChg chg="addSp delSp modSp new del mod chgLayout">
        <pc:chgData name="Clementine Fitch Bunce" userId="ac2d758f-7f15-4aa0-9bad-99d2029f4b44" providerId="ADAL" clId="{4FB80F84-182D-43A4-81CC-7806F53ACE84}" dt="2025-01-17T18:34:43.279" v="3757" actId="47"/>
        <pc:sldMkLst>
          <pc:docMk/>
          <pc:sldMk cId="3121592559" sldId="2145708303"/>
        </pc:sldMkLst>
      </pc:sldChg>
      <pc:sldChg chg="addSp delSp modSp del mod modNotes">
        <pc:chgData name="Clementine Fitch Bunce" userId="ac2d758f-7f15-4aa0-9bad-99d2029f4b44" providerId="ADAL" clId="{4FB80F84-182D-43A4-81CC-7806F53ACE84}" dt="2025-01-17T18:34:43.279" v="3757" actId="47"/>
        <pc:sldMkLst>
          <pc:docMk/>
          <pc:sldMk cId="886710679" sldId="2145708304"/>
        </pc:sldMkLst>
      </pc:sldChg>
      <pc:sldChg chg="del">
        <pc:chgData name="Clementine Fitch Bunce" userId="ac2d758f-7f15-4aa0-9bad-99d2029f4b44" providerId="ADAL" clId="{4FB80F84-182D-43A4-81CC-7806F53ACE84}" dt="2025-01-17T18:45:42.876" v="3780" actId="47"/>
        <pc:sldMkLst>
          <pc:docMk/>
          <pc:sldMk cId="650024829" sldId="2145708305"/>
        </pc:sldMkLst>
      </pc:sldChg>
      <pc:sldChg chg="addSp delSp modSp new add del mod modNotesTx">
        <pc:chgData name="Clementine Fitch Bunce" userId="ac2d758f-7f15-4aa0-9bad-99d2029f4b44" providerId="ADAL" clId="{4FB80F84-182D-43A4-81CC-7806F53ACE84}" dt="2025-01-20T16:30:48.973" v="4776" actId="113"/>
        <pc:sldMkLst>
          <pc:docMk/>
          <pc:sldMk cId="98258522" sldId="2145708306"/>
        </pc:sldMkLst>
        <pc:picChg chg="add mod">
          <ac:chgData name="Clementine Fitch Bunce" userId="ac2d758f-7f15-4aa0-9bad-99d2029f4b44" providerId="ADAL" clId="{4FB80F84-182D-43A4-81CC-7806F53ACE84}" dt="2025-01-20T15:59:00.858" v="4633" actId="27614"/>
          <ac:picMkLst>
            <pc:docMk/>
            <pc:sldMk cId="98258522" sldId="2145708306"/>
            <ac:picMk id="4" creationId="{A47F20E2-6F44-E98B-F607-0E7680FF3753}"/>
          </ac:picMkLst>
        </pc:picChg>
      </pc:sldChg>
      <pc:sldChg chg="addSp delSp modSp new add del mod modClrScheme chgLayout modNotesTx">
        <pc:chgData name="Clementine Fitch Bunce" userId="ac2d758f-7f15-4aa0-9bad-99d2029f4b44" providerId="ADAL" clId="{4FB80F84-182D-43A4-81CC-7806F53ACE84}" dt="2025-01-20T16:30:55.789" v="4783" actId="113"/>
        <pc:sldMkLst>
          <pc:docMk/>
          <pc:sldMk cId="4171078144" sldId="2145708307"/>
        </pc:sldMkLst>
        <pc:picChg chg="add mod">
          <ac:chgData name="Clementine Fitch Bunce" userId="ac2d758f-7f15-4aa0-9bad-99d2029f4b44" providerId="ADAL" clId="{4FB80F84-182D-43A4-81CC-7806F53ACE84}" dt="2025-01-20T15:59:17.026" v="4639" actId="962"/>
          <ac:picMkLst>
            <pc:docMk/>
            <pc:sldMk cId="4171078144" sldId="2145708307"/>
            <ac:picMk id="3" creationId="{D6857ECC-7824-8262-C3B0-BF059D350323}"/>
          </ac:picMkLst>
        </pc:picChg>
      </pc:sldChg>
      <pc:sldChg chg="new del">
        <pc:chgData name="Clementine Fitch Bunce" userId="ac2d758f-7f15-4aa0-9bad-99d2029f4b44" providerId="ADAL" clId="{4FB80F84-182D-43A4-81CC-7806F53ACE84}" dt="2025-01-17T18:40:42.181" v="3768" actId="47"/>
        <pc:sldMkLst>
          <pc:docMk/>
          <pc:sldMk cId="2291428837" sldId="2145708308"/>
        </pc:sldMkLst>
      </pc:sldChg>
      <pc:sldChg chg="modSp mod">
        <pc:chgData name="Clementine Fitch Bunce" userId="ac2d758f-7f15-4aa0-9bad-99d2029f4b44" providerId="ADAL" clId="{4FB80F84-182D-43A4-81CC-7806F53ACE84}" dt="2025-01-20T13:29:38.665" v="4600" actId="1076"/>
        <pc:sldMkLst>
          <pc:docMk/>
          <pc:sldMk cId="2782129249" sldId="2145708309"/>
        </pc:sldMkLst>
        <pc:spChg chg="mod">
          <ac:chgData name="Clementine Fitch Bunce" userId="ac2d758f-7f15-4aa0-9bad-99d2029f4b44" providerId="ADAL" clId="{4FB80F84-182D-43A4-81CC-7806F53ACE84}" dt="2025-01-20T13:29:38.665" v="4600" actId="1076"/>
          <ac:spMkLst>
            <pc:docMk/>
            <pc:sldMk cId="2782129249" sldId="2145708309"/>
            <ac:spMk id="2" creationId="{895D5D97-95A4-61DB-63A0-9D5B7603A252}"/>
          </ac:spMkLst>
        </pc:spChg>
      </pc:sldChg>
      <pc:sldChg chg="addSp delSp modSp add mod">
        <pc:chgData name="Clementine Fitch Bunce" userId="ac2d758f-7f15-4aa0-9bad-99d2029f4b44" providerId="ADAL" clId="{4FB80F84-182D-43A4-81CC-7806F53ACE84}" dt="2025-01-20T16:08:34.034" v="4740" actId="20577"/>
        <pc:sldMkLst>
          <pc:docMk/>
          <pc:sldMk cId="2164345609" sldId="2147474826"/>
        </pc:sldMkLst>
        <pc:spChg chg="mod">
          <ac:chgData name="Clementine Fitch Bunce" userId="ac2d758f-7f15-4aa0-9bad-99d2029f4b44" providerId="ADAL" clId="{4FB80F84-182D-43A4-81CC-7806F53ACE84}" dt="2025-01-20T12:53:46.352" v="3971" actId="14100"/>
          <ac:spMkLst>
            <pc:docMk/>
            <pc:sldMk cId="2164345609" sldId="2147474826"/>
            <ac:spMk id="2" creationId="{73ECC4BE-7BEC-363F-848B-5D09E3F7F1B0}"/>
          </ac:spMkLst>
        </pc:spChg>
        <pc:spChg chg="add mod">
          <ac:chgData name="Clementine Fitch Bunce" userId="ac2d758f-7f15-4aa0-9bad-99d2029f4b44" providerId="ADAL" clId="{4FB80F84-182D-43A4-81CC-7806F53ACE84}" dt="2025-01-20T13:00:36.731" v="4109" actId="164"/>
          <ac:spMkLst>
            <pc:docMk/>
            <pc:sldMk cId="2164345609" sldId="2147474826"/>
            <ac:spMk id="7" creationId="{080FB901-6C4F-71B7-A7DF-3EED75B3F25F}"/>
          </ac:spMkLst>
        </pc:spChg>
        <pc:spChg chg="add mod ord">
          <ac:chgData name="Clementine Fitch Bunce" userId="ac2d758f-7f15-4aa0-9bad-99d2029f4b44" providerId="ADAL" clId="{4FB80F84-182D-43A4-81CC-7806F53ACE84}" dt="2025-01-20T16:08:11.415" v="4725" actId="1076"/>
          <ac:spMkLst>
            <pc:docMk/>
            <pc:sldMk cId="2164345609" sldId="2147474826"/>
            <ac:spMk id="9" creationId="{8F14C538-74CB-42B1-7159-E0171FEA3320}"/>
          </ac:spMkLst>
        </pc:spChg>
        <pc:spChg chg="add mod">
          <ac:chgData name="Clementine Fitch Bunce" userId="ac2d758f-7f15-4aa0-9bad-99d2029f4b44" providerId="ADAL" clId="{4FB80F84-182D-43A4-81CC-7806F53ACE84}" dt="2025-01-20T12:51:02.742" v="3899" actId="20577"/>
          <ac:spMkLst>
            <pc:docMk/>
            <pc:sldMk cId="2164345609" sldId="2147474826"/>
            <ac:spMk id="12" creationId="{07AA13B7-5706-0B7B-5F8D-3DD5BED02FA1}"/>
          </ac:spMkLst>
        </pc:spChg>
        <pc:spChg chg="add mod">
          <ac:chgData name="Clementine Fitch Bunce" userId="ac2d758f-7f15-4aa0-9bad-99d2029f4b44" providerId="ADAL" clId="{4FB80F84-182D-43A4-81CC-7806F53ACE84}" dt="2025-01-20T16:08:34.034" v="4740" actId="20577"/>
          <ac:spMkLst>
            <pc:docMk/>
            <pc:sldMk cId="2164345609" sldId="2147474826"/>
            <ac:spMk id="13" creationId="{38BBAEE0-64A2-44C4-261F-CC36E38227E1}"/>
          </ac:spMkLst>
        </pc:spChg>
        <pc:spChg chg="add mod">
          <ac:chgData name="Clementine Fitch Bunce" userId="ac2d758f-7f15-4aa0-9bad-99d2029f4b44" providerId="ADAL" clId="{4FB80F84-182D-43A4-81CC-7806F53ACE84}" dt="2025-01-20T16:04:01.123" v="4719" actId="20577"/>
          <ac:spMkLst>
            <pc:docMk/>
            <pc:sldMk cId="2164345609" sldId="2147474826"/>
            <ac:spMk id="15" creationId="{4765900F-AB95-6C45-209D-29C1C68FFA4A}"/>
          </ac:spMkLst>
        </pc:spChg>
        <pc:spChg chg="add mod">
          <ac:chgData name="Clementine Fitch Bunce" userId="ac2d758f-7f15-4aa0-9bad-99d2029f4b44" providerId="ADAL" clId="{4FB80F84-182D-43A4-81CC-7806F53ACE84}" dt="2025-01-20T12:58:45.710" v="4091" actId="1076"/>
          <ac:spMkLst>
            <pc:docMk/>
            <pc:sldMk cId="2164345609" sldId="2147474826"/>
            <ac:spMk id="21" creationId="{91231D2A-6B2B-20A8-3328-B58121295B0A}"/>
          </ac:spMkLst>
        </pc:spChg>
        <pc:spChg chg="add mod">
          <ac:chgData name="Clementine Fitch Bunce" userId="ac2d758f-7f15-4aa0-9bad-99d2029f4b44" providerId="ADAL" clId="{4FB80F84-182D-43A4-81CC-7806F53ACE84}" dt="2025-01-20T12:58:59.686" v="4093" actId="208"/>
          <ac:spMkLst>
            <pc:docMk/>
            <pc:sldMk cId="2164345609" sldId="2147474826"/>
            <ac:spMk id="25" creationId="{66468A70-1C97-B97B-E6F9-A1858FC99DC1}"/>
          </ac:spMkLst>
        </pc:spChg>
        <pc:spChg chg="add mod">
          <ac:chgData name="Clementine Fitch Bunce" userId="ac2d758f-7f15-4aa0-9bad-99d2029f4b44" providerId="ADAL" clId="{4FB80F84-182D-43A4-81CC-7806F53ACE84}" dt="2025-01-20T12:58:34.652" v="4089" actId="208"/>
          <ac:spMkLst>
            <pc:docMk/>
            <pc:sldMk cId="2164345609" sldId="2147474826"/>
            <ac:spMk id="27" creationId="{55FB0752-D824-527F-1CD6-2EB59396537C}"/>
          </ac:spMkLst>
        </pc:spChg>
        <pc:grpChg chg="add mod">
          <ac:chgData name="Clementine Fitch Bunce" userId="ac2d758f-7f15-4aa0-9bad-99d2029f4b44" providerId="ADAL" clId="{4FB80F84-182D-43A4-81CC-7806F53ACE84}" dt="2025-01-20T12:46:06.534" v="3817" actId="1076"/>
          <ac:grpSpMkLst>
            <pc:docMk/>
            <pc:sldMk cId="2164345609" sldId="2147474826"/>
            <ac:grpSpMk id="10" creationId="{31F08E71-3861-1806-26AA-3537346670A9}"/>
          </ac:grpSpMkLst>
        </pc:grpChg>
        <pc:grpChg chg="add mod">
          <ac:chgData name="Clementine Fitch Bunce" userId="ac2d758f-7f15-4aa0-9bad-99d2029f4b44" providerId="ADAL" clId="{4FB80F84-182D-43A4-81CC-7806F53ACE84}" dt="2025-01-20T12:46:06.534" v="3817" actId="1076"/>
          <ac:grpSpMkLst>
            <pc:docMk/>
            <pc:sldMk cId="2164345609" sldId="2147474826"/>
            <ac:grpSpMk id="11" creationId="{4A856E74-ADC1-0C68-B943-E6309E4FEDAB}"/>
          </ac:grpSpMkLst>
        </pc:grpChg>
        <pc:grpChg chg="add mod">
          <ac:chgData name="Clementine Fitch Bunce" userId="ac2d758f-7f15-4aa0-9bad-99d2029f4b44" providerId="ADAL" clId="{4FB80F84-182D-43A4-81CC-7806F53ACE84}" dt="2025-01-20T16:08:16.277" v="4727" actId="1076"/>
          <ac:grpSpMkLst>
            <pc:docMk/>
            <pc:sldMk cId="2164345609" sldId="2147474826"/>
            <ac:grpSpMk id="31" creationId="{A8569549-2C87-547F-E539-24D3886FEB5A}"/>
          </ac:grpSpMkLst>
        </pc:grpChg>
        <pc:picChg chg="add mod modCrop">
          <ac:chgData name="Clementine Fitch Bunce" userId="ac2d758f-7f15-4aa0-9bad-99d2029f4b44" providerId="ADAL" clId="{4FB80F84-182D-43A4-81CC-7806F53ACE84}" dt="2025-01-20T12:57:21.916" v="4074" actId="1076"/>
          <ac:picMkLst>
            <pc:docMk/>
            <pc:sldMk cId="2164345609" sldId="2147474826"/>
            <ac:picMk id="6" creationId="{0CA20B2E-6751-1883-D14B-B657B5CB0692}"/>
          </ac:picMkLst>
        </pc:picChg>
        <pc:cxnChg chg="add mod">
          <ac:chgData name="Clementine Fitch Bunce" userId="ac2d758f-7f15-4aa0-9bad-99d2029f4b44" providerId="ADAL" clId="{4FB80F84-182D-43A4-81CC-7806F53ACE84}" dt="2025-01-20T16:08:20.168" v="4728" actId="1076"/>
          <ac:cxnSpMkLst>
            <pc:docMk/>
            <pc:sldMk cId="2164345609" sldId="2147474826"/>
            <ac:cxnSpMk id="8" creationId="{F6C24020-5551-B743-047F-FB3993D819CE}"/>
          </ac:cxnSpMkLst>
        </pc:cxnChg>
        <pc:cxnChg chg="add mod">
          <ac:chgData name="Clementine Fitch Bunce" userId="ac2d758f-7f15-4aa0-9bad-99d2029f4b44" providerId="ADAL" clId="{4FB80F84-182D-43A4-81CC-7806F53ACE84}" dt="2025-01-20T13:06:04.157" v="4169" actId="14100"/>
          <ac:cxnSpMkLst>
            <pc:docMk/>
            <pc:sldMk cId="2164345609" sldId="2147474826"/>
            <ac:cxnSpMk id="14" creationId="{5EA8BBE1-0370-B301-9FD8-05E569138773}"/>
          </ac:cxnSpMkLst>
        </pc:cxnChg>
        <pc:cxnChg chg="add mod">
          <ac:chgData name="Clementine Fitch Bunce" userId="ac2d758f-7f15-4aa0-9bad-99d2029f4b44" providerId="ADAL" clId="{4FB80F84-182D-43A4-81CC-7806F53ACE84}" dt="2025-01-20T12:46:15.438" v="3821" actId="14100"/>
          <ac:cxnSpMkLst>
            <pc:docMk/>
            <pc:sldMk cId="2164345609" sldId="2147474826"/>
            <ac:cxnSpMk id="16" creationId="{C205664A-49BC-D80A-D46B-2482F5550770}"/>
          </ac:cxnSpMkLst>
        </pc:cxnChg>
        <pc:cxnChg chg="add mod">
          <ac:chgData name="Clementine Fitch Bunce" userId="ac2d758f-7f15-4aa0-9bad-99d2029f4b44" providerId="ADAL" clId="{4FB80F84-182D-43A4-81CC-7806F53ACE84}" dt="2025-01-20T12:58:40.246" v="4090" actId="14100"/>
          <ac:cxnSpMkLst>
            <pc:docMk/>
            <pc:sldMk cId="2164345609" sldId="2147474826"/>
            <ac:cxnSpMk id="20" creationId="{1C0636FA-25E7-FD32-ADA7-DB0C69418388}"/>
          </ac:cxnSpMkLst>
        </pc:cxnChg>
        <pc:cxnChg chg="add mod">
          <ac:chgData name="Clementine Fitch Bunce" userId="ac2d758f-7f15-4aa0-9bad-99d2029f4b44" providerId="ADAL" clId="{4FB80F84-182D-43A4-81CC-7806F53ACE84}" dt="2025-01-20T12:58:20.488" v="4085" actId="208"/>
          <ac:cxnSpMkLst>
            <pc:docMk/>
            <pc:sldMk cId="2164345609" sldId="2147474826"/>
            <ac:cxnSpMk id="24" creationId="{14AC0059-6A79-FB84-E3B9-058558E3AE78}"/>
          </ac:cxnSpMkLst>
        </pc:cxnChg>
        <pc:cxnChg chg="add mod">
          <ac:chgData name="Clementine Fitch Bunce" userId="ac2d758f-7f15-4aa0-9bad-99d2029f4b44" providerId="ADAL" clId="{4FB80F84-182D-43A4-81CC-7806F53ACE84}" dt="2025-01-20T12:58:27.165" v="4086" actId="208"/>
          <ac:cxnSpMkLst>
            <pc:docMk/>
            <pc:sldMk cId="2164345609" sldId="2147474826"/>
            <ac:cxnSpMk id="26" creationId="{F9E1226B-0B71-D82F-BE3B-9ACD0E2E2265}"/>
          </ac:cxnSpMkLst>
        </pc:cxnChg>
      </pc:sldChg>
      <pc:sldMasterChg chg="modSp modSldLayout">
        <pc:chgData name="Clementine Fitch Bunce" userId="ac2d758f-7f15-4aa0-9bad-99d2029f4b44" providerId="ADAL" clId="{4FB80F84-182D-43A4-81CC-7806F53ACE84}" dt="2025-01-17T17:50:39.695" v="3737"/>
        <pc:sldMasterMkLst>
          <pc:docMk/>
          <pc:sldMasterMk cId="2309501000" sldId="2147483708"/>
        </pc:sldMaster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2309501000" sldId="2147483708"/>
            <ac:spMk id="2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2309501000" sldId="2147483708"/>
            <ac:spMk id="3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2309501000" sldId="2147483708"/>
            <ac:spMk id="4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2309501000" sldId="2147483708"/>
            <ac:spMk id="5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2309501000" sldId="2147483708"/>
            <ac:spMk id="6" creationId="{00000000-0000-0000-0000-000000000000}"/>
          </ac:spMkLst>
        </pc:sp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62030815" sldId="2147483674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62030815" sldId="2147483674"/>
              <ac:spMk id="9" creationId="{B03F2ACF-78D3-4951-F2BD-15BAFED0E7CF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62030815" sldId="2147483674"/>
              <ac:spMk id="15" creationId="{F690860B-FADD-1481-6379-A8E11C1FEC2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62030815" sldId="2147483674"/>
              <ac:spMk id="18" creationId="{4BEE606A-0E0A-F753-DF38-E416F15B61DB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62030815" sldId="2147483674"/>
              <ac:spMk id="19" creationId="{F03F533B-39CE-9FB4-109B-FC86290B7602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2309501000" sldId="2147483708"/>
              <pc:sldLayoutMk cId="62030815" sldId="2147483674"/>
              <ac:picMk id="14" creationId="{07D640A5-FCC8-C910-0A78-F4FBAA957885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3883345151" sldId="2147483675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883345151" sldId="2147483675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883345151" sldId="2147483675"/>
              <ac:spMk id="5" creationId="{E6F0696B-4320-8ADE-AC81-FAAEBEC44C1C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883345151" sldId="2147483675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883345151" sldId="2147483675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2309501000" sldId="2147483708"/>
              <pc:sldLayoutMk cId="3883345151" sldId="2147483675"/>
              <ac:picMk id="4" creationId="{C1947C4C-73B4-8D69-E777-7B1088CFA50E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1648142456" sldId="2147483677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648142456" sldId="2147483677"/>
              <ac:spMk id="4" creationId="{FF0876FD-0261-9CC7-E3CF-D462E2CF4DC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648142456" sldId="2147483677"/>
              <ac:spMk id="5" creationId="{3714D313-18B1-DFAB-5955-9D24DCCACE5E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648142456" sldId="2147483677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648142456" sldId="2147483677"/>
              <ac:spMk id="7" creationId="{ADF97B99-1047-4FB8-8D38-1A15683A699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2309501000" sldId="2147483708"/>
              <pc:sldLayoutMk cId="1648142456" sldId="2147483677"/>
              <ac:picMk id="8" creationId="{B05FA0EA-2636-45C0-4E0F-E3915533703B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1746812628" sldId="2147483680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746812628" sldId="2147483680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746812628" sldId="2147483680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746812628" sldId="2147483680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2309501000" sldId="2147483708"/>
              <pc:sldLayoutMk cId="1746812628" sldId="2147483680"/>
              <ac:picMk id="4" creationId="{A32AB592-7245-000F-3596-C16E88FC740C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1783205209" sldId="2147483681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783205209" sldId="2147483681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783205209" sldId="2147483681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783205209" sldId="2147483681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2309501000" sldId="2147483708"/>
              <pc:sldLayoutMk cId="1783205209" sldId="2147483681"/>
              <ac:picMk id="4" creationId="{6E261453-FF3A-2998-0CFA-1925DCB528AC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578203687" sldId="2147483682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578203687" sldId="2147483682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578203687" sldId="2147483682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578203687" sldId="2147483682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2309501000" sldId="2147483708"/>
              <pc:sldLayoutMk cId="578203687" sldId="2147483682"/>
              <ac:picMk id="4" creationId="{17020527-15DC-2026-6C82-B679204CE2E6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3531420865" sldId="2147483683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531420865" sldId="2147483683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531420865" sldId="2147483683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531420865" sldId="2147483683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2309501000" sldId="2147483708"/>
              <pc:sldLayoutMk cId="3531420865" sldId="2147483683"/>
              <ac:picMk id="4" creationId="{121C463D-73A0-44D6-7D23-BFC439A2B617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1100460824" sldId="2147483684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100460824" sldId="2147483684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100460824" sldId="2147483684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100460824" sldId="2147483684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2309501000" sldId="2147483708"/>
              <pc:sldLayoutMk cId="1100460824" sldId="2147483684"/>
              <ac:picMk id="4" creationId="{0F27EB68-E33C-ACD9-808F-8F8BACA31D2B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1713323464" sldId="2147483685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713323464" sldId="2147483685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713323464" sldId="2147483685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713323464" sldId="2147483685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2309501000" sldId="2147483708"/>
              <pc:sldLayoutMk cId="1713323464" sldId="2147483685"/>
              <ac:picMk id="4" creationId="{75EFC0EC-3A9D-69E2-1730-F637B9FF5A64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1082401420" sldId="2147483687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082401420" sldId="2147483687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082401420" sldId="2147483687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082401420" sldId="2147483687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2309501000" sldId="2147483708"/>
              <pc:sldLayoutMk cId="1082401420" sldId="2147483687"/>
              <ac:picMk id="4" creationId="{F0E34D68-4E7E-51FE-1695-FBDC0BECD18A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3754548336" sldId="2147483709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754548336" sldId="2147483709"/>
              <ac:spMk id="2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754548336" sldId="2147483709"/>
              <ac:spMk id="3" creationId="{00000000-0000-0000-0000-000000000000}"/>
            </ac:spMkLst>
          </pc:sp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29388697" sldId="2147483711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29388697" sldId="2147483711"/>
              <ac:spMk id="2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29388697" sldId="2147483711"/>
              <ac:spMk id="3" creationId="{00000000-0000-0000-0000-000000000000}"/>
            </ac:spMkLst>
          </pc:sp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639004284" sldId="2147483712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639004284" sldId="2147483712"/>
              <ac:spMk id="3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639004284" sldId="2147483712"/>
              <ac:spMk id="4" creationId="{00000000-0000-0000-0000-000000000000}"/>
            </ac:spMkLst>
          </pc:sp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3579005047" sldId="2147483713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579005047" sldId="2147483713"/>
              <ac:spMk id="2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579005047" sldId="2147483713"/>
              <ac:spMk id="3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579005047" sldId="2147483713"/>
              <ac:spMk id="4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579005047" sldId="2147483713"/>
              <ac:spMk id="5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579005047" sldId="2147483713"/>
              <ac:spMk id="6" creationId="{00000000-0000-0000-0000-000000000000}"/>
            </ac:spMkLst>
          </pc:sp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162829364" sldId="2147483716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62829364" sldId="2147483716"/>
              <ac:spMk id="2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62829364" sldId="2147483716"/>
              <ac:spMk id="3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62829364" sldId="2147483716"/>
              <ac:spMk id="4" creationId="{00000000-0000-0000-0000-000000000000}"/>
            </ac:spMkLst>
          </pc:sp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355171228" sldId="2147483717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55171228" sldId="2147483717"/>
              <ac:spMk id="2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55171228" sldId="2147483717"/>
              <ac:spMk id="3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55171228" sldId="2147483717"/>
              <ac:spMk id="4" creationId="{00000000-0000-0000-0000-000000000000}"/>
            </ac:spMkLst>
          </pc:sp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2154166261" sldId="2147483719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2154166261" sldId="2147483719"/>
              <ac:spMk id="2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2154166261" sldId="2147483719"/>
              <ac:spMk id="3" creationId="{00000000-0000-0000-0000-000000000000}"/>
            </ac:spMkLst>
          </pc:sp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1682183690" sldId="2147483721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682183690" sldId="2147483721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682183690" sldId="2147483721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682183690" sldId="2147483721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2309501000" sldId="2147483708"/>
              <pc:sldLayoutMk cId="1682183690" sldId="2147483721"/>
              <ac:picMk id="8" creationId="{B05FA0EA-2636-45C0-4E0F-E3915533703B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3939776450" sldId="2147483753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939776450" sldId="2147483753"/>
              <ac:spMk id="8" creationId="{9FCB08CE-B749-4A34-8E38-256DAB23FDA3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939776450" sldId="2147483753"/>
              <ac:spMk id="12" creationId="{22B34758-9E88-47CF-97D6-6500D97D9E41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939776450" sldId="2147483753"/>
              <ac:spMk id="13" creationId="{34C2919C-3AD4-436F-A0CC-4F48C43AA521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3939776450" sldId="2147483753"/>
              <ac:spMk id="15" creationId="{5AB091A9-979F-438D-A004-40CFB3EAC3A7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2309501000" sldId="2147483708"/>
              <pc:sldLayoutMk cId="3939776450" sldId="2147483753"/>
              <ac:picMk id="7" creationId="{3D9F83AB-04F8-4C53-93F7-BAAABEF42693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2803730490" sldId="2147483779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2803730490" sldId="2147483779"/>
              <ac:spMk id="2" creationId="{5D0D9723-850C-446C-BAB7-A24C236F06A1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2803730490" sldId="2147483779"/>
              <ac:spMk id="3" creationId="{7CD32C31-18F7-91B4-3F65-457096F7E9DE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2803730490" sldId="2147483779"/>
              <ac:spMk id="23" creationId="{8D1DED91-E9B8-1B57-C70F-F96FDCA4972A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2803730490" sldId="2147483779"/>
              <ac:spMk id="24" creationId="{8CDEC7AC-736B-51F4-A553-36A574406C25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2309501000" sldId="2147483708"/>
              <pc:sldLayoutMk cId="2803730490" sldId="2147483779"/>
              <ac:picMk id="5" creationId="{08C57008-8E80-E51C-2784-80C6EBFB2658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4063594292" sldId="2147483826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4063594292" sldId="2147483826"/>
              <ac:spMk id="11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4063594292" sldId="2147483826"/>
              <ac:spMk id="15" creationId="{00000000-0000-0000-0000-000000000000}"/>
            </ac:spMkLst>
          </pc:spChg>
          <pc:grpChg chg="mod">
            <ac:chgData name="Clementine Fitch Bunce" userId="ac2d758f-7f15-4aa0-9bad-99d2029f4b44" providerId="ADAL" clId="{4FB80F84-182D-43A4-81CC-7806F53ACE84}" dt="2025-01-17T17:50:39.695" v="3737"/>
            <ac:grpSpMkLst>
              <pc:docMk/>
              <pc:sldMasterMk cId="2309501000" sldId="2147483708"/>
              <pc:sldLayoutMk cId="4063594292" sldId="2147483826"/>
              <ac:grpSpMk id="9" creationId="{00000000-0000-0000-0000-000000000000}"/>
            </ac:grpSpMkLst>
          </pc:gr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2309501000" sldId="2147483708"/>
              <pc:sldLayoutMk cId="4063594292" sldId="2147483826"/>
              <ac:picMk id="10" creationId="{2165ADF9-41B3-43E1-99D3-C0C7FE331894}"/>
            </ac:picMkLst>
          </pc:pic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2309501000" sldId="2147483708"/>
              <pc:sldLayoutMk cId="4063594292" sldId="2147483826"/>
              <ac:picMk id="13" creationId="{F22DC097-B672-40E1-8118-C6876231B50B}"/>
            </ac:picMkLst>
          </pc:picChg>
          <pc:cxnChg chg="mod">
            <ac:chgData name="Clementine Fitch Bunce" userId="ac2d758f-7f15-4aa0-9bad-99d2029f4b44" providerId="ADAL" clId="{4FB80F84-182D-43A4-81CC-7806F53ACE84}" dt="2025-01-17T17:50:39.695" v="3737"/>
            <ac:cxnSpMkLst>
              <pc:docMk/>
              <pc:sldMasterMk cId="2309501000" sldId="2147483708"/>
              <pc:sldLayoutMk cId="4063594292" sldId="2147483826"/>
              <ac:cxnSpMk id="12" creationId="{0806C34E-1668-48DA-9661-924980CADC15}"/>
            </ac:cxnSpMkLst>
          </pc:cxn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659250120" sldId="2147483876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659250120" sldId="2147483876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659250120" sldId="2147483876"/>
              <ac:spMk id="3" creationId="{96A4ACAE-E5B8-C453-2362-A74F3B5D0118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659250120" sldId="2147483876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659250120" sldId="2147483876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2309501000" sldId="2147483708"/>
              <pc:sldLayoutMk cId="659250120" sldId="2147483876"/>
              <ac:picMk id="8" creationId="{B05FA0EA-2636-45C0-4E0F-E3915533703B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2309501000" sldId="2147483708"/>
            <pc:sldLayoutMk cId="1163439021" sldId="2147483877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163439021" sldId="2147483877"/>
              <ac:spMk id="8" creationId="{9FCB08CE-B749-4A34-8E38-256DAB23FDA3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163439021" sldId="2147483877"/>
              <ac:spMk id="12" creationId="{22B34758-9E88-47CF-97D6-6500D97D9E41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163439021" sldId="2147483877"/>
              <ac:spMk id="13" creationId="{34C2919C-3AD4-436F-A0CC-4F48C43AA521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2309501000" sldId="2147483708"/>
              <pc:sldLayoutMk cId="1163439021" sldId="2147483877"/>
              <ac:spMk id="15" creationId="{5AB091A9-979F-438D-A004-40CFB3EAC3A7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2309501000" sldId="2147483708"/>
              <pc:sldLayoutMk cId="1163439021" sldId="2147483877"/>
              <ac:picMk id="7" creationId="{3D9F83AB-04F8-4C53-93F7-BAAABEF42693}"/>
            </ac:picMkLst>
          </pc:picChg>
        </pc:sldLayoutChg>
      </pc:sldMasterChg>
      <pc:sldMasterChg chg="modSp modSldLayout">
        <pc:chgData name="Clementine Fitch Bunce" userId="ac2d758f-7f15-4aa0-9bad-99d2029f4b44" providerId="ADAL" clId="{4FB80F84-182D-43A4-81CC-7806F53ACE84}" dt="2025-01-17T17:50:39.695" v="3737"/>
        <pc:sldMasterMkLst>
          <pc:docMk/>
          <pc:sldMasterMk cId="1081804428" sldId="2147483805"/>
        </pc:sldMaster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1081804428" sldId="2147483805"/>
            <ac:spMk id="8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1081804428" sldId="2147483805"/>
            <ac:spMk id="9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1081804428" sldId="2147483805"/>
            <ac:spMk id="10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1081804428" sldId="2147483805"/>
            <ac:spMk id="12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1081804428" sldId="2147483805"/>
            <ac:spMk id="14" creationId="{00000000-0000-0000-0000-000000000000}"/>
          </ac:spMkLst>
        </pc:sp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1081804428" sldId="2147483805"/>
            <pc:sldLayoutMk cId="1879046134" sldId="2147483806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1081804428" sldId="2147483805"/>
              <pc:sldLayoutMk cId="1879046134" sldId="2147483806"/>
              <ac:spMk id="4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1081804428" sldId="2147483805"/>
              <pc:sldLayoutMk cId="1879046134" sldId="2147483806"/>
              <ac:spMk id="6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1081804428" sldId="2147483805"/>
              <pc:sldLayoutMk cId="1879046134" sldId="2147483806"/>
              <ac:spMk id="8" creationId="{00000000-0000-0000-0000-000000000000}"/>
            </ac:spMkLst>
          </pc:spChg>
        </pc:sldLayoutChg>
      </pc:sldMasterChg>
      <pc:sldMasterChg chg="modSp modSldLayout">
        <pc:chgData name="Clementine Fitch Bunce" userId="ac2d758f-7f15-4aa0-9bad-99d2029f4b44" providerId="ADAL" clId="{4FB80F84-182D-43A4-81CC-7806F53ACE84}" dt="2025-01-17T17:50:39.695" v="3737"/>
        <pc:sldMasterMkLst>
          <pc:docMk/>
          <pc:sldMasterMk cId="3177410574" sldId="2147483807"/>
        </pc:sldMaster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3177410574" sldId="2147483807"/>
            <ac:spMk id="3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3177410574" sldId="2147483807"/>
            <ac:spMk id="10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3177410574" sldId="2147483807"/>
            <ac:spMk id="11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3177410574" sldId="2147483807"/>
            <ac:spMk id="12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3177410574" sldId="2147483807"/>
            <ac:spMk id="14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3177410574" sldId="2147483807"/>
            <ac:spMk id="15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3177410574" sldId="2147483807"/>
            <ac:spMk id="19" creationId="{00000000-0000-0000-0000-000000000000}"/>
          </ac:spMkLst>
        </pc:sp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3177410574" sldId="2147483807"/>
            <pc:sldLayoutMk cId="1804326874" sldId="2147483808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3177410574" sldId="2147483807"/>
              <pc:sldLayoutMk cId="1804326874" sldId="2147483808"/>
              <ac:spMk id="3" creationId="{00000000-0000-0000-0000-000000000000}"/>
            </ac:spMkLst>
          </pc:sp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3177410574" sldId="2147483807"/>
            <pc:sldLayoutMk cId="639207567" sldId="2147483809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3177410574" sldId="2147483807"/>
              <pc:sldLayoutMk cId="639207567" sldId="2147483809"/>
              <ac:spMk id="5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3177410574" sldId="2147483807"/>
              <pc:sldLayoutMk cId="639207567" sldId="2147483809"/>
              <ac:spMk id="6" creationId="{00000000-0000-0000-0000-000000000000}"/>
            </ac:spMkLst>
          </pc:spChg>
        </pc:sldLayoutChg>
      </pc:sldMasterChg>
      <pc:sldMasterChg chg="modSp modSldLayout">
        <pc:chgData name="Clementine Fitch Bunce" userId="ac2d758f-7f15-4aa0-9bad-99d2029f4b44" providerId="ADAL" clId="{4FB80F84-182D-43A4-81CC-7806F53ACE84}" dt="2025-01-17T17:50:39.695" v="3737"/>
        <pc:sldMasterMkLst>
          <pc:docMk/>
          <pc:sldMasterMk cId="1526264461" sldId="2147483810"/>
        </pc:sldMaster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1526264461" sldId="2147483810"/>
            <ac:spMk id="2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1526264461" sldId="2147483810"/>
            <ac:spMk id="3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1526264461" sldId="2147483810"/>
            <ac:spMk id="7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1526264461" sldId="2147483810"/>
            <ac:spMk id="8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1526264461" sldId="2147483810"/>
            <ac:spMk id="9" creationId="{00000000-0000-0000-0000-000000000000}"/>
          </ac:spMkLst>
        </pc:sp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1526264461" sldId="2147483810"/>
            <pc:sldLayoutMk cId="3782527122" sldId="2147483811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1526264461" sldId="2147483810"/>
              <pc:sldLayoutMk cId="3782527122" sldId="2147483811"/>
              <ac:spMk id="5" creationId="{00000000-0000-0000-0000-000000000000}"/>
            </ac:spMkLst>
          </pc:spChg>
        </pc:sldLayoutChg>
      </pc:sldMasterChg>
      <pc:sldMasterChg chg="modSp modSldLayout">
        <pc:chgData name="Clementine Fitch Bunce" userId="ac2d758f-7f15-4aa0-9bad-99d2029f4b44" providerId="ADAL" clId="{4FB80F84-182D-43A4-81CC-7806F53ACE84}" dt="2025-01-17T17:50:39.695" v="3737"/>
        <pc:sldMasterMkLst>
          <pc:docMk/>
          <pc:sldMasterMk cId="517789260" sldId="2147483928"/>
        </pc:sldMasterMkLst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517789260" sldId="2147483928"/>
            <ac:spMk id="2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517789260" sldId="2147483928"/>
            <ac:spMk id="3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517789260" sldId="2147483928"/>
            <ac:spMk id="4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517789260" sldId="2147483928"/>
            <ac:spMk id="5" creationId="{00000000-0000-0000-0000-000000000000}"/>
          </ac:spMkLst>
        </pc:spChg>
        <pc:spChg chg="mod">
          <ac:chgData name="Clementine Fitch Bunce" userId="ac2d758f-7f15-4aa0-9bad-99d2029f4b44" providerId="ADAL" clId="{4FB80F84-182D-43A4-81CC-7806F53ACE84}" dt="2025-01-17T17:50:39.695" v="3737"/>
          <ac:spMkLst>
            <pc:docMk/>
            <pc:sldMasterMk cId="517789260" sldId="2147483928"/>
            <ac:spMk id="6" creationId="{00000000-0000-0000-0000-000000000000}"/>
          </ac:spMkLst>
        </pc:sp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955569594" sldId="2147483929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955569594" sldId="2147483929"/>
              <ac:spMk id="2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955569594" sldId="2147483929"/>
              <ac:spMk id="3" creationId="{00000000-0000-0000-0000-000000000000}"/>
            </ac:spMkLst>
          </pc:sp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3384798319" sldId="2147483931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3384798319" sldId="2147483931"/>
              <ac:spMk id="2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3384798319" sldId="2147483931"/>
              <ac:spMk id="3" creationId="{00000000-0000-0000-0000-000000000000}"/>
            </ac:spMkLst>
          </pc:sp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558352953" sldId="2147483932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558352953" sldId="2147483932"/>
              <ac:spMk id="3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558352953" sldId="2147483932"/>
              <ac:spMk id="4" creationId="{00000000-0000-0000-0000-000000000000}"/>
            </ac:spMkLst>
          </pc:sp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1969380863" sldId="2147483933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1969380863" sldId="2147483933"/>
              <ac:spMk id="2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1969380863" sldId="2147483933"/>
              <ac:spMk id="3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1969380863" sldId="2147483933"/>
              <ac:spMk id="4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1969380863" sldId="2147483933"/>
              <ac:spMk id="5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1969380863" sldId="2147483933"/>
              <ac:spMk id="6" creationId="{00000000-0000-0000-0000-000000000000}"/>
            </ac:spMkLst>
          </pc:sp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4098677705" sldId="2147483936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4098677705" sldId="2147483936"/>
              <ac:spMk id="2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4098677705" sldId="2147483936"/>
              <ac:spMk id="3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4098677705" sldId="2147483936"/>
              <ac:spMk id="4" creationId="{00000000-0000-0000-0000-000000000000}"/>
            </ac:spMkLst>
          </pc:sp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3749698911" sldId="2147483937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3749698911" sldId="2147483937"/>
              <ac:spMk id="2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3749698911" sldId="2147483937"/>
              <ac:spMk id="3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3749698911" sldId="2147483937"/>
              <ac:spMk id="4" creationId="{00000000-0000-0000-0000-000000000000}"/>
            </ac:spMkLst>
          </pc:sp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3270997483" sldId="2147483939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3270997483" sldId="2147483939"/>
              <ac:spMk id="2" creationId="{00000000-0000-0000-0000-00000000000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3270997483" sldId="2147483939"/>
              <ac:spMk id="3" creationId="{00000000-0000-0000-0000-000000000000}"/>
            </ac:spMkLst>
          </pc:sp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707949818" sldId="2147483940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707949818" sldId="2147483940"/>
              <ac:spMk id="2" creationId="{5D0D9723-850C-446C-BAB7-A24C236F06A1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707949818" sldId="2147483940"/>
              <ac:spMk id="3" creationId="{7CD32C31-18F7-91B4-3F65-457096F7E9DE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707949818" sldId="2147483940"/>
              <ac:spMk id="23" creationId="{8D1DED91-E9B8-1B57-C70F-F96FDCA4972A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707949818" sldId="2147483940"/>
              <ac:spMk id="24" creationId="{8CDEC7AC-736B-51F4-A553-36A574406C25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517789260" sldId="2147483928"/>
              <pc:sldLayoutMk cId="707949818" sldId="2147483940"/>
              <ac:picMk id="11" creationId="{5F64D556-A1A8-A119-0778-184BA7E1DCD5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364452507" sldId="2147483941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364452507" sldId="2147483941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364452507" sldId="2147483941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364452507" sldId="2147483941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517789260" sldId="2147483928"/>
              <pc:sldLayoutMk cId="364452507" sldId="2147483941"/>
              <ac:picMk id="8" creationId="{B05FA0EA-2636-45C0-4E0F-E3915533703B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4176836680" sldId="2147483942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4176836680" sldId="2147483942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4176836680" sldId="2147483942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4176836680" sldId="2147483942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517789260" sldId="2147483928"/>
              <pc:sldLayoutMk cId="4176836680" sldId="2147483942"/>
              <ac:picMk id="4" creationId="{A32AB592-7245-000F-3596-C16E88FC740C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2709945030" sldId="2147483943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709945030" sldId="2147483943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709945030" sldId="2147483943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709945030" sldId="2147483943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517789260" sldId="2147483928"/>
              <pc:sldLayoutMk cId="2709945030" sldId="2147483943"/>
              <ac:picMk id="4" creationId="{75EFC0EC-3A9D-69E2-1730-F637B9FF5A64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2003870692" sldId="2147483944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003870692" sldId="2147483944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003870692" sldId="2147483944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003870692" sldId="2147483944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517789260" sldId="2147483928"/>
              <pc:sldLayoutMk cId="2003870692" sldId="2147483944"/>
              <ac:picMk id="4" creationId="{6E261453-FF3A-2998-0CFA-1925DCB528AC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4098399442" sldId="2147483945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4098399442" sldId="2147483945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4098399442" sldId="2147483945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4098399442" sldId="2147483945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517789260" sldId="2147483928"/>
              <pc:sldLayoutMk cId="4098399442" sldId="2147483945"/>
              <ac:picMk id="4" creationId="{F0E34D68-4E7E-51FE-1695-FBDC0BECD18A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2335544369" sldId="2147483946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335544369" sldId="2147483946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335544369" sldId="2147483946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335544369" sldId="2147483946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517789260" sldId="2147483928"/>
              <pc:sldLayoutMk cId="2335544369" sldId="2147483946"/>
              <ac:picMk id="4" creationId="{0F27EB68-E33C-ACD9-808F-8F8BACA31D2B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2955296425" sldId="2147483947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955296425" sldId="2147483947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955296425" sldId="2147483947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955296425" sldId="2147483947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517789260" sldId="2147483928"/>
              <pc:sldLayoutMk cId="2955296425" sldId="2147483947"/>
              <ac:picMk id="4" creationId="{17020527-15DC-2026-6C82-B679204CE2E6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1521903073" sldId="2147483948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1521903073" sldId="2147483948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1521903073" sldId="2147483948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1521903073" sldId="2147483948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517789260" sldId="2147483928"/>
              <pc:sldLayoutMk cId="1521903073" sldId="2147483948"/>
              <ac:picMk id="4" creationId="{121C463D-73A0-44D6-7D23-BFC439A2B617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2623603891" sldId="2147483949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623603891" sldId="2147483949"/>
              <ac:spMk id="4" creationId="{FF0876FD-0261-9CC7-E3CF-D462E2CF4DC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623603891" sldId="2147483949"/>
              <ac:spMk id="5" creationId="{3714D313-18B1-DFAB-5955-9D24DCCACE5E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623603891" sldId="2147483949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623603891" sldId="2147483949"/>
              <ac:spMk id="7" creationId="{ADF97B99-1047-4FB8-8D38-1A15683A699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517789260" sldId="2147483928"/>
              <pc:sldLayoutMk cId="2623603891" sldId="2147483949"/>
              <ac:picMk id="8" creationId="{B05FA0EA-2636-45C0-4E0F-E3915533703B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3553327419" sldId="2147483950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3553327419" sldId="2147483950"/>
              <ac:spMk id="2" creationId="{CD02ABA2-8442-BFAB-F4A8-F7FB3D8722FD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3553327419" sldId="2147483950"/>
              <ac:spMk id="5" creationId="{E6F0696B-4320-8ADE-AC81-FAAEBEC44C1C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3553327419" sldId="2147483950"/>
              <ac:spMk id="6" creationId="{C0067E71-1EBB-1DA5-7ED6-4323A6BDC8B5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3553327419" sldId="2147483950"/>
              <ac:spMk id="10" creationId="{0E696C51-6CA1-6DC0-7F66-CFF924A8BFE6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517789260" sldId="2147483928"/>
              <pc:sldLayoutMk cId="3553327419" sldId="2147483950"/>
              <ac:picMk id="4" creationId="{C1947C4C-73B4-8D69-E777-7B1088CFA50E}"/>
            </ac:picMkLst>
          </pc:picChg>
        </pc:sldLayoutChg>
        <pc:sldLayoutChg chg="modSp">
          <pc:chgData name="Clementine Fitch Bunce" userId="ac2d758f-7f15-4aa0-9bad-99d2029f4b44" providerId="ADAL" clId="{4FB80F84-182D-43A4-81CC-7806F53ACE84}" dt="2025-01-17T17:50:39.695" v="3737"/>
          <pc:sldLayoutMkLst>
            <pc:docMk/>
            <pc:sldMasterMk cId="517789260" sldId="2147483928"/>
            <pc:sldLayoutMk cId="2504476974" sldId="2147483951"/>
          </pc:sldLayoutMkLst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504476974" sldId="2147483951"/>
              <ac:spMk id="9" creationId="{B03F2ACF-78D3-4951-F2BD-15BAFED0E7CF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504476974" sldId="2147483951"/>
              <ac:spMk id="15" creationId="{F690860B-FADD-1481-6379-A8E11C1FEC20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504476974" sldId="2147483951"/>
              <ac:spMk id="18" creationId="{4BEE606A-0E0A-F753-DF38-E416F15B61DB}"/>
            </ac:spMkLst>
          </pc:spChg>
          <pc:spChg chg="mod">
            <ac:chgData name="Clementine Fitch Bunce" userId="ac2d758f-7f15-4aa0-9bad-99d2029f4b44" providerId="ADAL" clId="{4FB80F84-182D-43A4-81CC-7806F53ACE84}" dt="2025-01-17T17:50:39.695" v="3737"/>
            <ac:spMkLst>
              <pc:docMk/>
              <pc:sldMasterMk cId="517789260" sldId="2147483928"/>
              <pc:sldLayoutMk cId="2504476974" sldId="2147483951"/>
              <ac:spMk id="19" creationId="{F03F533B-39CE-9FB4-109B-FC86290B7602}"/>
            </ac:spMkLst>
          </pc:spChg>
          <pc:picChg chg="mod">
            <ac:chgData name="Clementine Fitch Bunce" userId="ac2d758f-7f15-4aa0-9bad-99d2029f4b44" providerId="ADAL" clId="{4FB80F84-182D-43A4-81CC-7806F53ACE84}" dt="2025-01-17T17:50:39.695" v="3737"/>
            <ac:picMkLst>
              <pc:docMk/>
              <pc:sldMasterMk cId="517789260" sldId="2147483928"/>
              <pc:sldLayoutMk cId="2504476974" sldId="2147483951"/>
              <ac:picMk id="14" creationId="{07D640A5-FCC8-C910-0A78-F4FBAA957885}"/>
            </ac:picMkLst>
          </pc:picChg>
        </pc:sldLayoutChg>
      </pc:sldMasterChg>
    </pc:docChg>
  </pc:docChgLst>
  <pc:docChgLst>
    <pc:chgData name="Ros Warby" userId="S::ros.warby@rcpsych.ac.uk::d34ebd53-21ca-4f7c-af90-6991a18c3f74" providerId="AD" clId="Web-{A78B2239-8174-D5D5-738B-F5B8238F4C21}"/>
    <pc:docChg chg="modSld">
      <pc:chgData name="Ros Warby" userId="S::ros.warby@rcpsych.ac.uk::d34ebd53-21ca-4f7c-af90-6991a18c3f74" providerId="AD" clId="Web-{A78B2239-8174-D5D5-738B-F5B8238F4C21}" dt="2025-01-20T16:34:43.234" v="2" actId="20577"/>
      <pc:docMkLst>
        <pc:docMk/>
      </pc:docMkLst>
      <pc:sldChg chg="modSp">
        <pc:chgData name="Ros Warby" userId="S::ros.warby@rcpsych.ac.uk::d34ebd53-21ca-4f7c-af90-6991a18c3f74" providerId="AD" clId="Web-{A78B2239-8174-D5D5-738B-F5B8238F4C21}" dt="2025-01-20T16:34:43.234" v="2" actId="20577"/>
        <pc:sldMkLst>
          <pc:docMk/>
          <pc:sldMk cId="2314067612" sldId="2145708283"/>
        </pc:sldMkLst>
        <pc:spChg chg="mod">
          <ac:chgData name="Ros Warby" userId="S::ros.warby@rcpsych.ac.uk::d34ebd53-21ca-4f7c-af90-6991a18c3f74" providerId="AD" clId="Web-{A78B2239-8174-D5D5-738B-F5B8238F4C21}" dt="2025-01-20T16:34:43.234" v="2" actId="20577"/>
          <ac:spMkLst>
            <pc:docMk/>
            <pc:sldMk cId="2314067612" sldId="2145708283"/>
            <ac:spMk id="9" creationId="{C6D9F33D-FE47-D2EE-F7C0-C6C0D007E108}"/>
          </ac:spMkLst>
        </pc:spChg>
      </pc:sldChg>
    </pc:docChg>
  </pc:docChgLst>
  <pc:docChgLst>
    <pc:chgData name="Clementine Fitch Bunce" userId="S::clementine.fbunce@rcpsych.ac.uk::ac2d758f-7f15-4aa0-9bad-99d2029f4b44" providerId="AD" clId="Web-{F77C372E-AE86-8E70-99CB-09ED37CF8868}"/>
    <pc:docChg chg="modSld">
      <pc:chgData name="Clementine Fitch Bunce" userId="S::clementine.fbunce@rcpsych.ac.uk::ac2d758f-7f15-4aa0-9bad-99d2029f4b44" providerId="AD" clId="Web-{F77C372E-AE86-8E70-99CB-09ED37CF8868}" dt="2025-01-13T15:10:09.223" v="2" actId="20577"/>
      <pc:docMkLst>
        <pc:docMk/>
      </pc:docMkLst>
    </pc:docChg>
  </pc:docChgLst>
  <pc:docChgLst>
    <pc:chgData name="Jaz Seehra" userId="S::jaz.seehra@rcpsych.ac.uk::6d9c6de4-23df-42b1-a31d-ed61ae22a718" providerId="AD" clId="Web-{F2173311-3E2F-7752-F52A-B0CA0999931E}"/>
    <pc:docChg chg="addSld delSld modSld">
      <pc:chgData name="Jaz Seehra" userId="S::jaz.seehra@rcpsych.ac.uk::6d9c6de4-23df-42b1-a31d-ed61ae22a718" providerId="AD" clId="Web-{F2173311-3E2F-7752-F52A-B0CA0999931E}" dt="2025-01-17T19:56:56.574" v="792"/>
      <pc:docMkLst>
        <pc:docMk/>
      </pc:docMkLst>
      <pc:sldChg chg="addSp delSp modSp mod setBg modNotes">
        <pc:chgData name="Jaz Seehra" userId="S::jaz.seehra@rcpsych.ac.uk::6d9c6de4-23df-42b1-a31d-ed61ae22a718" providerId="AD" clId="Web-{F2173311-3E2F-7752-F52A-B0CA0999931E}" dt="2025-01-17T19:45:42.552" v="690"/>
        <pc:sldMkLst>
          <pc:docMk/>
          <pc:sldMk cId="3190871932" sldId="2145708240"/>
        </pc:sldMkLst>
        <pc:spChg chg="mod">
          <ac:chgData name="Jaz Seehra" userId="S::jaz.seehra@rcpsych.ac.uk::6d9c6de4-23df-42b1-a31d-ed61ae22a718" providerId="AD" clId="Web-{F2173311-3E2F-7752-F52A-B0CA0999931E}" dt="2025-01-17T19:34:33.235" v="446" actId="20577"/>
          <ac:spMkLst>
            <pc:docMk/>
            <pc:sldMk cId="3190871932" sldId="2145708240"/>
            <ac:spMk id="8" creationId="{D73F2E88-F364-B4B9-4DED-32789F05A957}"/>
          </ac:spMkLst>
        </pc:spChg>
        <pc:spChg chg="mod">
          <ac:chgData name="Jaz Seehra" userId="S::jaz.seehra@rcpsych.ac.uk::6d9c6de4-23df-42b1-a31d-ed61ae22a718" providerId="AD" clId="Web-{F2173311-3E2F-7752-F52A-B0CA0999931E}" dt="2025-01-17T19:43:37.642" v="578" actId="14100"/>
          <ac:spMkLst>
            <pc:docMk/>
            <pc:sldMk cId="3190871932" sldId="2145708240"/>
            <ac:spMk id="9" creationId="{DF5A7373-4A36-D62A-F424-C4982E1DF947}"/>
          </ac:spMkLst>
        </pc:spChg>
        <pc:picChg chg="add del mod ord">
          <ac:chgData name="Jaz Seehra" userId="S::jaz.seehra@rcpsych.ac.uk::6d9c6de4-23df-42b1-a31d-ed61ae22a718" providerId="AD" clId="Web-{F2173311-3E2F-7752-F52A-B0CA0999931E}" dt="2025-01-17T19:43:14.172" v="574" actId="1076"/>
          <ac:picMkLst>
            <pc:docMk/>
            <pc:sldMk cId="3190871932" sldId="2145708240"/>
            <ac:picMk id="2" creationId="{BEEEB831-A206-BE45-1145-BE1585BB0C20}"/>
          </ac:picMkLst>
        </pc:picChg>
        <pc:picChg chg="add mod ord">
          <ac:chgData name="Jaz Seehra" userId="S::jaz.seehra@rcpsych.ac.uk::6d9c6de4-23df-42b1-a31d-ed61ae22a718" providerId="AD" clId="Web-{F2173311-3E2F-7752-F52A-B0CA0999931E}" dt="2025-01-17T19:44:33.221" v="586"/>
          <ac:picMkLst>
            <pc:docMk/>
            <pc:sldMk cId="3190871932" sldId="2145708240"/>
            <ac:picMk id="6" creationId="{304025A2-8E08-8A62-094C-CB89D5572729}"/>
          </ac:picMkLst>
        </pc:picChg>
      </pc:sldChg>
      <pc:sldChg chg="delSp modSp del">
        <pc:chgData name="Jaz Seehra" userId="S::jaz.seehra@rcpsych.ac.uk::6d9c6de4-23df-42b1-a31d-ed61ae22a718" providerId="AD" clId="Web-{F2173311-3E2F-7752-F52A-B0CA0999931E}" dt="2025-01-17T19:40:20.417" v="556"/>
        <pc:sldMkLst>
          <pc:docMk/>
          <pc:sldMk cId="1527484969" sldId="2145708265"/>
        </pc:sldMkLst>
      </pc:sldChg>
      <pc:sldChg chg="modSp">
        <pc:chgData name="Jaz Seehra" userId="S::jaz.seehra@rcpsych.ac.uk::6d9c6de4-23df-42b1-a31d-ed61ae22a718" providerId="AD" clId="Web-{F2173311-3E2F-7752-F52A-B0CA0999931E}" dt="2025-01-17T19:47:51.696" v="700" actId="20577"/>
        <pc:sldMkLst>
          <pc:docMk/>
          <pc:sldMk cId="1736027627" sldId="2145708277"/>
        </pc:sldMkLst>
        <pc:spChg chg="mod">
          <ac:chgData name="Jaz Seehra" userId="S::jaz.seehra@rcpsych.ac.uk::6d9c6de4-23df-42b1-a31d-ed61ae22a718" providerId="AD" clId="Web-{F2173311-3E2F-7752-F52A-B0CA0999931E}" dt="2025-01-17T19:47:51.696" v="700" actId="20577"/>
          <ac:spMkLst>
            <pc:docMk/>
            <pc:sldMk cId="1736027627" sldId="2145708277"/>
            <ac:spMk id="7" creationId="{73A11C83-83E7-B280-23D3-A7F057F299DA}"/>
          </ac:spMkLst>
        </pc:spChg>
      </pc:sldChg>
      <pc:sldChg chg="addSp delSp modSp">
        <pc:chgData name="Jaz Seehra" userId="S::jaz.seehra@rcpsych.ac.uk::6d9c6de4-23df-42b1-a31d-ed61ae22a718" providerId="AD" clId="Web-{F2173311-3E2F-7752-F52A-B0CA0999931E}" dt="2025-01-17T19:40:16.120" v="555" actId="20577"/>
        <pc:sldMkLst>
          <pc:docMk/>
          <pc:sldMk cId="1897501566" sldId="2145708291"/>
        </pc:sldMkLst>
        <pc:spChg chg="mod">
          <ac:chgData name="Jaz Seehra" userId="S::jaz.seehra@rcpsych.ac.uk::6d9c6de4-23df-42b1-a31d-ed61ae22a718" providerId="AD" clId="Web-{F2173311-3E2F-7752-F52A-B0CA0999931E}" dt="2025-01-17T19:40:16.120" v="555" actId="20577"/>
          <ac:spMkLst>
            <pc:docMk/>
            <pc:sldMk cId="1897501566" sldId="2145708291"/>
            <ac:spMk id="8" creationId="{D73F2E88-F364-B4B9-4DED-32789F05A957}"/>
          </ac:spMkLst>
        </pc:spChg>
        <pc:spChg chg="mod">
          <ac:chgData name="Jaz Seehra" userId="S::jaz.seehra@rcpsych.ac.uk::6d9c6de4-23df-42b1-a31d-ed61ae22a718" providerId="AD" clId="Web-{F2173311-3E2F-7752-F52A-B0CA0999931E}" dt="2025-01-17T19:40:11.213" v="552" actId="1076"/>
          <ac:spMkLst>
            <pc:docMk/>
            <pc:sldMk cId="1897501566" sldId="2145708291"/>
            <ac:spMk id="9" creationId="{DF5A7373-4A36-D62A-F424-C4982E1DF947}"/>
          </ac:spMkLst>
        </pc:spChg>
        <pc:picChg chg="add mod">
          <ac:chgData name="Jaz Seehra" userId="S::jaz.seehra@rcpsych.ac.uk::6d9c6de4-23df-42b1-a31d-ed61ae22a718" providerId="AD" clId="Web-{F2173311-3E2F-7752-F52A-B0CA0999931E}" dt="2025-01-17T19:39:57.916" v="546" actId="1076"/>
          <ac:picMkLst>
            <pc:docMk/>
            <pc:sldMk cId="1897501566" sldId="2145708291"/>
            <ac:picMk id="2" creationId="{EDB28DCB-01B7-D0FD-26B7-FD62CE748755}"/>
          </ac:picMkLst>
        </pc:picChg>
      </pc:sldChg>
      <pc:sldChg chg="addSp modSp del modNotes">
        <pc:chgData name="Jaz Seehra" userId="S::jaz.seehra@rcpsych.ac.uk::6d9c6de4-23df-42b1-a31d-ed61ae22a718" providerId="AD" clId="Web-{F2173311-3E2F-7752-F52A-B0CA0999931E}" dt="2025-01-17T19:50:12.528" v="735"/>
        <pc:sldMkLst>
          <pc:docMk/>
          <pc:sldMk cId="276212429" sldId="2145708300"/>
        </pc:sldMkLst>
      </pc:sldChg>
      <pc:sldChg chg="modSp new">
        <pc:chgData name="Jaz Seehra" userId="S::jaz.seehra@rcpsych.ac.uk::6d9c6de4-23df-42b1-a31d-ed61ae22a718" providerId="AD" clId="Web-{F2173311-3E2F-7752-F52A-B0CA0999931E}" dt="2025-01-17T18:07:31.784" v="5" actId="20577"/>
        <pc:sldMkLst>
          <pc:docMk/>
          <pc:sldMk cId="650024829" sldId="2145708305"/>
        </pc:sldMkLst>
      </pc:sldChg>
      <pc:sldChg chg="addSp delSp modSp new mod modClrScheme chgLayout">
        <pc:chgData name="Jaz Seehra" userId="S::jaz.seehra@rcpsych.ac.uk::6d9c6de4-23df-42b1-a31d-ed61ae22a718" providerId="AD" clId="Web-{F2173311-3E2F-7752-F52A-B0CA0999931E}" dt="2025-01-17T19:19:06.519" v="96" actId="14100"/>
        <pc:sldMkLst>
          <pc:docMk/>
          <pc:sldMk cId="1160007808" sldId="2145708308"/>
        </pc:sldMkLst>
        <pc:spChg chg="add mod">
          <ac:chgData name="Jaz Seehra" userId="S::jaz.seehra@rcpsych.ac.uk::6d9c6de4-23df-42b1-a31d-ed61ae22a718" providerId="AD" clId="Web-{F2173311-3E2F-7752-F52A-B0CA0999931E}" dt="2025-01-17T19:19:06.519" v="96" actId="14100"/>
          <ac:spMkLst>
            <pc:docMk/>
            <pc:sldMk cId="1160007808" sldId="2145708308"/>
            <ac:spMk id="9" creationId="{912BE4C4-D333-1DFC-B0FA-373F22877656}"/>
          </ac:spMkLst>
        </pc:spChg>
        <pc:picChg chg="add mod">
          <ac:chgData name="Jaz Seehra" userId="S::jaz.seehra@rcpsych.ac.uk::6d9c6de4-23df-42b1-a31d-ed61ae22a718" providerId="AD" clId="Web-{F2173311-3E2F-7752-F52A-B0CA0999931E}" dt="2025-01-17T19:17:06.313" v="69" actId="1076"/>
          <ac:picMkLst>
            <pc:docMk/>
            <pc:sldMk cId="1160007808" sldId="2145708308"/>
            <ac:picMk id="2" creationId="{F7FA1D3E-999A-0229-274F-DBF86F710122}"/>
          </ac:picMkLst>
        </pc:picChg>
        <pc:cxnChg chg="add mod">
          <ac:chgData name="Jaz Seehra" userId="S::jaz.seehra@rcpsych.ac.uk::6d9c6de4-23df-42b1-a31d-ed61ae22a718" providerId="AD" clId="Web-{F2173311-3E2F-7752-F52A-B0CA0999931E}" dt="2025-01-17T19:12:09.336" v="25"/>
          <ac:cxnSpMkLst>
            <pc:docMk/>
            <pc:sldMk cId="1160007808" sldId="2145708308"/>
            <ac:cxnSpMk id="3" creationId="{37271071-0935-4CDA-9208-33FE4ECF8BBA}"/>
          </ac:cxnSpMkLst>
        </pc:cxnChg>
        <pc:cxnChg chg="add mod">
          <ac:chgData name="Jaz Seehra" userId="S::jaz.seehra@rcpsych.ac.uk::6d9c6de4-23df-42b1-a31d-ed61ae22a718" providerId="AD" clId="Web-{F2173311-3E2F-7752-F52A-B0CA0999931E}" dt="2025-01-17T19:13:30.338" v="32"/>
          <ac:cxnSpMkLst>
            <pc:docMk/>
            <pc:sldMk cId="1160007808" sldId="2145708308"/>
            <ac:cxnSpMk id="4" creationId="{91D0547C-BCD4-3F6A-4898-EE3FBFAE2721}"/>
          </ac:cxnSpMkLst>
        </pc:cxnChg>
        <pc:cxnChg chg="add mod">
          <ac:chgData name="Jaz Seehra" userId="S::jaz.seehra@rcpsych.ac.uk::6d9c6de4-23df-42b1-a31d-ed61ae22a718" providerId="AD" clId="Web-{F2173311-3E2F-7752-F52A-B0CA0999931E}" dt="2025-01-17T19:13:50.307" v="34"/>
          <ac:cxnSpMkLst>
            <pc:docMk/>
            <pc:sldMk cId="1160007808" sldId="2145708308"/>
            <ac:cxnSpMk id="5" creationId="{FD4A82AD-F588-AC06-4E42-027EB1CAB3EA}"/>
          </ac:cxnSpMkLst>
        </pc:cxnChg>
      </pc:sldChg>
      <pc:sldChg chg="addSp delSp modSp new">
        <pc:chgData name="Jaz Seehra" userId="S::jaz.seehra@rcpsych.ac.uk::6d9c6de4-23df-42b1-a31d-ed61ae22a718" providerId="AD" clId="Web-{F2173311-3E2F-7752-F52A-B0CA0999931E}" dt="2025-01-17T19:49:29.355" v="734" actId="1076"/>
        <pc:sldMkLst>
          <pc:docMk/>
          <pc:sldMk cId="2782129249" sldId="2145708309"/>
        </pc:sldMkLst>
        <pc:spChg chg="mod">
          <ac:chgData name="Jaz Seehra" userId="S::jaz.seehra@rcpsych.ac.uk::6d9c6de4-23df-42b1-a31d-ed61ae22a718" providerId="AD" clId="Web-{F2173311-3E2F-7752-F52A-B0CA0999931E}" dt="2025-01-17T19:49:29.355" v="734" actId="1076"/>
          <ac:spMkLst>
            <pc:docMk/>
            <pc:sldMk cId="2782129249" sldId="2145708309"/>
            <ac:spMk id="2" creationId="{895D5D97-95A4-61DB-63A0-9D5B7603A252}"/>
          </ac:spMkLst>
        </pc:spChg>
        <pc:picChg chg="add mod">
          <ac:chgData name="Jaz Seehra" userId="S::jaz.seehra@rcpsych.ac.uk::6d9c6de4-23df-42b1-a31d-ed61ae22a718" providerId="AD" clId="Web-{F2173311-3E2F-7752-F52A-B0CA0999931E}" dt="2025-01-17T19:49:14.448" v="732" actId="14100"/>
          <ac:picMkLst>
            <pc:docMk/>
            <pc:sldMk cId="2782129249" sldId="2145708309"/>
            <ac:picMk id="5" creationId="{AF574B08-FE64-8478-7C81-08E3CCBD6550}"/>
          </ac:picMkLst>
        </pc:picChg>
      </pc:sldChg>
      <pc:sldChg chg="addSp delSp modSp new mod modClrScheme chgLayout">
        <pc:chgData name="Jaz Seehra" userId="S::jaz.seehra@rcpsych.ac.uk::6d9c6de4-23df-42b1-a31d-ed61ae22a718" providerId="AD" clId="Web-{F2173311-3E2F-7752-F52A-B0CA0999931E}" dt="2025-01-17T19:56:56.574" v="792"/>
        <pc:sldMkLst>
          <pc:docMk/>
          <pc:sldMk cId="131282858" sldId="2145708310"/>
        </pc:sldMkLst>
        <pc:spChg chg="mod">
          <ac:chgData name="Jaz Seehra" userId="S::jaz.seehra@rcpsych.ac.uk::6d9c6de4-23df-42b1-a31d-ed61ae22a718" providerId="AD" clId="Web-{F2173311-3E2F-7752-F52A-B0CA0999931E}" dt="2025-01-17T19:53:17.645" v="764"/>
          <ac:spMkLst>
            <pc:docMk/>
            <pc:sldMk cId="131282858" sldId="2145708310"/>
            <ac:spMk id="3" creationId="{CDF70CE6-74F2-C4E0-9425-DC9CFEF7576D}"/>
          </ac:spMkLst>
        </pc:spChg>
        <pc:picChg chg="add mod">
          <ac:chgData name="Jaz Seehra" userId="S::jaz.seehra@rcpsych.ac.uk::6d9c6de4-23df-42b1-a31d-ed61ae22a718" providerId="AD" clId="Web-{F2173311-3E2F-7752-F52A-B0CA0999931E}" dt="2025-01-17T19:56:56.574" v="792"/>
          <ac:picMkLst>
            <pc:docMk/>
            <pc:sldMk cId="131282858" sldId="2145708310"/>
            <ac:picMk id="8" creationId="{076886B8-42E0-7C45-33B4-75577D582D0B}"/>
          </ac:picMkLst>
        </pc:picChg>
      </pc:sldChg>
    </pc:docChg>
  </pc:docChgLst>
  <pc:docChgLst>
    <pc:chgData name="Joanna Popis" userId="S::joanna.popis@rcpsych.ac.uk::19ae3851-a510-41ab-ac03-296e578d7903" providerId="AD" clId="Web-{672A51A2-D487-AC1F-CF0F-D79864915EF5}"/>
    <pc:docChg chg="modSld">
      <pc:chgData name="Joanna Popis" userId="S::joanna.popis@rcpsych.ac.uk::19ae3851-a510-41ab-ac03-296e578d7903" providerId="AD" clId="Web-{672A51A2-D487-AC1F-CF0F-D79864915EF5}" dt="2024-01-14T17:19:31.106" v="152"/>
      <pc:docMkLst>
        <pc:docMk/>
      </pc:docMkLst>
      <pc:sldChg chg="addSp delSp modSp">
        <pc:chgData name="Joanna Popis" userId="S::joanna.popis@rcpsych.ac.uk::19ae3851-a510-41ab-ac03-296e578d7903" providerId="AD" clId="Web-{672A51A2-D487-AC1F-CF0F-D79864915EF5}" dt="2024-01-14T17:18:11.104" v="145" actId="1076"/>
        <pc:sldMkLst>
          <pc:docMk/>
          <pc:sldMk cId="1889919889" sldId="263"/>
        </pc:sldMkLst>
      </pc:sldChg>
      <pc:sldChg chg="addSp delSp modSp">
        <pc:chgData name="Joanna Popis" userId="S::joanna.popis@rcpsych.ac.uk::19ae3851-a510-41ab-ac03-296e578d7903" providerId="AD" clId="Web-{672A51A2-D487-AC1F-CF0F-D79864915EF5}" dt="2024-01-14T17:19:31.106" v="152"/>
        <pc:sldMkLst>
          <pc:docMk/>
          <pc:sldMk cId="2358816127" sldId="2145708180"/>
        </pc:sldMkLst>
      </pc:sldChg>
    </pc:docChg>
  </pc:docChgLst>
  <pc:docChgLst>
    <pc:chgData name="Ros Warby" userId="S::ros.warby@rcpsych.ac.uk::d34ebd53-21ca-4f7c-af90-6991a18c3f74" providerId="AD" clId="Web-{ABE4308C-7286-EE62-AAEA-F553B3031AA5}"/>
    <pc:docChg chg="mod addSld modSld sldOrd modSection">
      <pc:chgData name="Ros Warby" userId="S::ros.warby@rcpsych.ac.uk::d34ebd53-21ca-4f7c-af90-6991a18c3f74" providerId="AD" clId="Web-{ABE4308C-7286-EE62-AAEA-F553B3031AA5}" dt="2023-12-21T09:53:49.429" v="956"/>
      <pc:docMkLst>
        <pc:docMk/>
      </pc:docMkLst>
      <pc:sldChg chg="modSp add mod modShow">
        <pc:chgData name="Ros Warby" userId="S::ros.warby@rcpsych.ac.uk::d34ebd53-21ca-4f7c-af90-6991a18c3f74" providerId="AD" clId="Web-{ABE4308C-7286-EE62-AAEA-F553B3031AA5}" dt="2023-12-21T09:15:27.627" v="79" actId="20577"/>
        <pc:sldMkLst>
          <pc:docMk/>
          <pc:sldMk cId="3319090157" sldId="269"/>
        </pc:sldMkLst>
      </pc:sldChg>
      <pc:sldChg chg="add">
        <pc:chgData name="Ros Warby" userId="S::ros.warby@rcpsych.ac.uk::d34ebd53-21ca-4f7c-af90-6991a18c3f74" providerId="AD" clId="Web-{ABE4308C-7286-EE62-AAEA-F553B3031AA5}" dt="2023-12-21T09:09:42.758" v="8"/>
        <pc:sldMkLst>
          <pc:docMk/>
          <pc:sldMk cId="434835400" sldId="1145"/>
        </pc:sldMkLst>
      </pc:sldChg>
      <pc:sldChg chg="add">
        <pc:chgData name="Ros Warby" userId="S::ros.warby@rcpsych.ac.uk::d34ebd53-21ca-4f7c-af90-6991a18c3f74" providerId="AD" clId="Web-{ABE4308C-7286-EE62-AAEA-F553B3031AA5}" dt="2023-12-21T09:09:42.570" v="6"/>
        <pc:sldMkLst>
          <pc:docMk/>
          <pc:sldMk cId="3882028301" sldId="1146"/>
        </pc:sldMkLst>
      </pc:sldChg>
      <pc:sldChg chg="add">
        <pc:chgData name="Ros Warby" userId="S::ros.warby@rcpsych.ac.uk::d34ebd53-21ca-4f7c-af90-6991a18c3f74" providerId="AD" clId="Web-{ABE4308C-7286-EE62-AAEA-F553B3031AA5}" dt="2023-12-21T09:09:42.680" v="7"/>
        <pc:sldMkLst>
          <pc:docMk/>
          <pc:sldMk cId="1172398400" sldId="1147"/>
        </pc:sldMkLst>
      </pc:sldChg>
      <pc:sldChg chg="add">
        <pc:chgData name="Ros Warby" userId="S::ros.warby@rcpsych.ac.uk::d34ebd53-21ca-4f7c-af90-6991a18c3f74" providerId="AD" clId="Web-{ABE4308C-7286-EE62-AAEA-F553B3031AA5}" dt="2023-12-21T09:09:42.399" v="5"/>
        <pc:sldMkLst>
          <pc:docMk/>
          <pc:sldMk cId="67006206" sldId="1148"/>
        </pc:sldMkLst>
      </pc:sldChg>
      <pc:sldChg chg="add">
        <pc:chgData name="Ros Warby" userId="S::ros.warby@rcpsych.ac.uk::d34ebd53-21ca-4f7c-af90-6991a18c3f74" providerId="AD" clId="Web-{ABE4308C-7286-EE62-AAEA-F553B3031AA5}" dt="2023-12-21T09:09:42.195" v="4"/>
        <pc:sldMkLst>
          <pc:docMk/>
          <pc:sldMk cId="2934084485" sldId="1149"/>
        </pc:sldMkLst>
      </pc:sldChg>
      <pc:sldChg chg="add">
        <pc:chgData name="Ros Warby" userId="S::ros.warby@rcpsych.ac.uk::d34ebd53-21ca-4f7c-af90-6991a18c3f74" providerId="AD" clId="Web-{ABE4308C-7286-EE62-AAEA-F553B3031AA5}" dt="2023-12-21T09:09:43.180" v="10"/>
        <pc:sldMkLst>
          <pc:docMk/>
          <pc:sldMk cId="2544277768" sldId="2498"/>
        </pc:sldMkLst>
      </pc:sldChg>
      <pc:sldChg chg="add modNotes">
        <pc:chgData name="Ros Warby" userId="S::ros.warby@rcpsych.ac.uk::d34ebd53-21ca-4f7c-af90-6991a18c3f74" providerId="AD" clId="Web-{ABE4308C-7286-EE62-AAEA-F553B3031AA5}" dt="2023-12-21T09:53:49.429" v="956"/>
        <pc:sldMkLst>
          <pc:docMk/>
          <pc:sldMk cId="1661049138" sldId="2500"/>
        </pc:sldMkLst>
      </pc:sldChg>
      <pc:sldChg chg="add">
        <pc:chgData name="Ros Warby" userId="S::ros.warby@rcpsych.ac.uk::d34ebd53-21ca-4f7c-af90-6991a18c3f74" providerId="AD" clId="Web-{ABE4308C-7286-EE62-AAEA-F553B3031AA5}" dt="2023-12-21T09:09:42.977" v="9"/>
        <pc:sldMkLst>
          <pc:docMk/>
          <pc:sldMk cId="509673148" sldId="2501"/>
        </pc:sldMkLst>
      </pc:sldChg>
      <pc:sldChg chg="add">
        <pc:chgData name="Ros Warby" userId="S::ros.warby@rcpsych.ac.uk::d34ebd53-21ca-4f7c-af90-6991a18c3f74" providerId="AD" clId="Web-{ABE4308C-7286-EE62-AAEA-F553B3031AA5}" dt="2023-12-21T09:09:41.649" v="2"/>
        <pc:sldMkLst>
          <pc:docMk/>
          <pc:sldMk cId="3890999760" sldId="2503"/>
        </pc:sldMkLst>
      </pc:sldChg>
      <pc:sldChg chg="add addCm">
        <pc:chgData name="Ros Warby" userId="S::ros.warby@rcpsych.ac.uk::d34ebd53-21ca-4f7c-af90-6991a18c3f74" providerId="AD" clId="Web-{ABE4308C-7286-EE62-AAEA-F553B3031AA5}" dt="2023-12-21T09:23:34.720" v="201"/>
        <pc:sldMkLst>
          <pc:docMk/>
          <pc:sldMk cId="3406927845" sldId="250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os Warby" userId="S::ros.warby@rcpsych.ac.uk::d34ebd53-21ca-4f7c-af90-6991a18c3f74" providerId="AD" clId="Web-{ABE4308C-7286-EE62-AAEA-F553B3031AA5}" dt="2023-12-21T09:23:34.720" v="201"/>
              <pc2:cmMkLst xmlns:pc2="http://schemas.microsoft.com/office/powerpoint/2019/9/main/command">
                <pc:docMk/>
                <pc:sldMk cId="3406927845" sldId="2504"/>
                <pc2:cmMk id="{2E5B7A0A-2BF3-4893-BF77-5B9FA117F9FE}"/>
              </pc2:cmMkLst>
            </pc226:cmChg>
          </p:ext>
        </pc:extLst>
      </pc:sldChg>
      <pc:sldChg chg="modSp add addCm">
        <pc:chgData name="Ros Warby" userId="S::ros.warby@rcpsych.ac.uk::d34ebd53-21ca-4f7c-af90-6991a18c3f74" providerId="AD" clId="Web-{ABE4308C-7286-EE62-AAEA-F553B3031AA5}" dt="2023-12-21T09:20:08.167" v="175"/>
        <pc:sldMkLst>
          <pc:docMk/>
          <pc:sldMk cId="2346344828" sldId="250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os Warby" userId="S::ros.warby@rcpsych.ac.uk::d34ebd53-21ca-4f7c-af90-6991a18c3f74" providerId="AD" clId="Web-{ABE4308C-7286-EE62-AAEA-F553B3031AA5}" dt="2023-12-21T09:20:08.167" v="175"/>
              <pc2:cmMkLst xmlns:pc2="http://schemas.microsoft.com/office/powerpoint/2019/9/main/command">
                <pc:docMk/>
                <pc:sldMk cId="2346344828" sldId="2505"/>
                <pc2:cmMk id="{0EF7231C-2D8F-4A2A-B07A-D2918A2837CF}"/>
              </pc2:cmMkLst>
            </pc226:cmChg>
          </p:ext>
        </pc:extLst>
      </pc:sldChg>
      <pc:sldChg chg="modSp add mod modShow">
        <pc:chgData name="Ros Warby" userId="S::ros.warby@rcpsych.ac.uk::d34ebd53-21ca-4f7c-af90-6991a18c3f74" providerId="AD" clId="Web-{ABE4308C-7286-EE62-AAEA-F553B3031AA5}" dt="2023-12-21T09:16:00.019" v="93" actId="1076"/>
        <pc:sldMkLst>
          <pc:docMk/>
          <pc:sldMk cId="4036969204" sldId="2516"/>
        </pc:sldMkLst>
      </pc:sldChg>
      <pc:sldChg chg="modSp add mod modShow">
        <pc:chgData name="Ros Warby" userId="S::ros.warby@rcpsych.ac.uk::d34ebd53-21ca-4f7c-af90-6991a18c3f74" providerId="AD" clId="Web-{ABE4308C-7286-EE62-AAEA-F553B3031AA5}" dt="2023-12-21T09:16:28.098" v="102" actId="1076"/>
        <pc:sldMkLst>
          <pc:docMk/>
          <pc:sldMk cId="1814145895" sldId="2517"/>
        </pc:sldMkLst>
      </pc:sldChg>
      <pc:sldChg chg="delSp modSp add mod ord modShow">
        <pc:chgData name="Ros Warby" userId="S::ros.warby@rcpsych.ac.uk::d34ebd53-21ca-4f7c-af90-6991a18c3f74" providerId="AD" clId="Web-{ABE4308C-7286-EE62-AAEA-F553B3031AA5}" dt="2023-12-21T09:16:46.567" v="110" actId="20577"/>
        <pc:sldMkLst>
          <pc:docMk/>
          <pc:sldMk cId="2592783180" sldId="2518"/>
        </pc:sldMkLst>
      </pc:sldChg>
      <pc:sldChg chg="delSp modSp add replId">
        <pc:chgData name="Ros Warby" userId="S::ros.warby@rcpsych.ac.uk::d34ebd53-21ca-4f7c-af90-6991a18c3f74" providerId="AD" clId="Web-{ABE4308C-7286-EE62-AAEA-F553B3031AA5}" dt="2023-12-21T09:18:47.899" v="115" actId="20577"/>
        <pc:sldMkLst>
          <pc:docMk/>
          <pc:sldMk cId="2969998723" sldId="2145708181"/>
        </pc:sldMkLst>
      </pc:sldChg>
      <pc:sldChg chg="modSp new modNotes">
        <pc:chgData name="Ros Warby" userId="S::ros.warby@rcpsych.ac.uk::d34ebd53-21ca-4f7c-af90-6991a18c3f74" providerId="AD" clId="Web-{ABE4308C-7286-EE62-AAEA-F553B3031AA5}" dt="2023-12-21T09:43:41.224" v="775" actId="1076"/>
        <pc:sldMkLst>
          <pc:docMk/>
          <pc:sldMk cId="554536426" sldId="2145708182"/>
        </pc:sldMkLst>
      </pc:sldChg>
      <pc:sldChg chg="addSp delSp modSp new mod modClrScheme chgLayout">
        <pc:chgData name="Ros Warby" userId="S::ros.warby@rcpsych.ac.uk::d34ebd53-21ca-4f7c-af90-6991a18c3f74" providerId="AD" clId="Web-{ABE4308C-7286-EE62-AAEA-F553B3031AA5}" dt="2023-12-21T09:30:23.654" v="564" actId="1076"/>
        <pc:sldMkLst>
          <pc:docMk/>
          <pc:sldMk cId="1740703739" sldId="2145708183"/>
        </pc:sldMkLst>
      </pc:sldChg>
      <pc:sldMasterChg chg="addSldLayout">
        <pc:chgData name="Ros Warby" userId="S::ros.warby@rcpsych.ac.uk::d34ebd53-21ca-4f7c-af90-6991a18c3f74" providerId="AD" clId="Web-{ABE4308C-7286-EE62-AAEA-F553B3031AA5}" dt="2023-12-21T09:09:41.430" v="1"/>
        <pc:sldMasterMkLst>
          <pc:docMk/>
          <pc:sldMasterMk cId="2309501000" sldId="2147483708"/>
        </pc:sldMasterMkLst>
        <pc:sldLayoutChg chg="add">
          <pc:chgData name="Ros Warby" userId="S::ros.warby@rcpsych.ac.uk::d34ebd53-21ca-4f7c-af90-6991a18c3f74" providerId="AD" clId="Web-{ABE4308C-7286-EE62-AAEA-F553B3031AA5}" dt="2023-12-21T09:09:41.430" v="1"/>
          <pc:sldLayoutMkLst>
            <pc:docMk/>
            <pc:sldMasterMk cId="2309501000" sldId="2147483708"/>
            <pc:sldLayoutMk cId="3190041630" sldId="2147483827"/>
          </pc:sldLayoutMkLst>
        </pc:sldLayoutChg>
      </pc:sldMasterChg>
    </pc:docChg>
  </pc:docChgLst>
  <pc:docChgLst>
    <pc:chgData name="Joanna Popis" userId="19ae3851-a510-41ab-ac03-296e578d7903" providerId="ADAL" clId="{7327F5EF-D670-48A0-9CDF-33307219E40A}"/>
    <pc:docChg chg="delSld modSld modSection">
      <pc:chgData name="Joanna Popis" userId="19ae3851-a510-41ab-ac03-296e578d7903" providerId="ADAL" clId="{7327F5EF-D670-48A0-9CDF-33307219E40A}" dt="2024-12-16T16:15:48.167" v="1" actId="20577"/>
      <pc:docMkLst>
        <pc:docMk/>
      </pc:docMkLst>
      <pc:sldChg chg="del">
        <pc:chgData name="Joanna Popis" userId="19ae3851-a510-41ab-ac03-296e578d7903" providerId="ADAL" clId="{7327F5EF-D670-48A0-9CDF-33307219E40A}" dt="2024-12-16T16:15:39.635" v="0" actId="2696"/>
        <pc:sldMkLst>
          <pc:docMk/>
          <pc:sldMk cId="1836554244" sldId="2145708196"/>
        </pc:sldMkLst>
      </pc:sldChg>
      <pc:sldChg chg="modSp mod">
        <pc:chgData name="Joanna Popis" userId="19ae3851-a510-41ab-ac03-296e578d7903" providerId="ADAL" clId="{7327F5EF-D670-48A0-9CDF-33307219E40A}" dt="2024-12-16T16:15:48.167" v="1" actId="20577"/>
        <pc:sldMkLst>
          <pc:docMk/>
          <pc:sldMk cId="4212921559" sldId="2145708200"/>
        </pc:sldMkLst>
      </pc:sldChg>
    </pc:docChg>
  </pc:docChgLst>
  <pc:docChgLst>
    <pc:chgData name="Matthew Milarski" userId="b7bfbbdc-fc59-4f95-ab24-ba8a8d7b1b2f" providerId="ADAL" clId="{4261F8F1-356D-49EE-BE12-566FEA6658EC}"/>
    <pc:docChg chg="undo custSel addSld delSld modSld sldOrd delSection modSection">
      <pc:chgData name="Matthew Milarski" userId="b7bfbbdc-fc59-4f95-ab24-ba8a8d7b1b2f" providerId="ADAL" clId="{4261F8F1-356D-49EE-BE12-566FEA6658EC}" dt="2024-01-23T09:09:05.267" v="8657" actId="20577"/>
      <pc:docMkLst>
        <pc:docMk/>
      </pc:docMkLst>
      <pc:sldChg chg="modSp mod">
        <pc:chgData name="Matthew Milarski" userId="b7bfbbdc-fc59-4f95-ab24-ba8a8d7b1b2f" providerId="ADAL" clId="{4261F8F1-356D-49EE-BE12-566FEA6658EC}" dt="2024-01-22T12:36:00.829" v="5310" actId="255"/>
        <pc:sldMkLst>
          <pc:docMk/>
          <pc:sldMk cId="317280341" sldId="256"/>
        </pc:sldMkLst>
      </pc:sldChg>
      <pc:sldChg chg="modSp mod">
        <pc:chgData name="Matthew Milarski" userId="b7bfbbdc-fc59-4f95-ab24-ba8a8d7b1b2f" providerId="ADAL" clId="{4261F8F1-356D-49EE-BE12-566FEA6658EC}" dt="2024-01-20T16:36:43.318" v="1942" actId="1076"/>
        <pc:sldMkLst>
          <pc:docMk/>
          <pc:sldMk cId="597387374" sldId="257"/>
        </pc:sldMkLst>
      </pc:sldChg>
      <pc:sldChg chg="del">
        <pc:chgData name="Matthew Milarski" userId="b7bfbbdc-fc59-4f95-ab24-ba8a8d7b1b2f" providerId="ADAL" clId="{4261F8F1-356D-49EE-BE12-566FEA6658EC}" dt="2024-01-22T17:54:53.888" v="7696" actId="47"/>
        <pc:sldMkLst>
          <pc:docMk/>
          <pc:sldMk cId="714873568" sldId="261"/>
        </pc:sldMkLst>
      </pc:sldChg>
      <pc:sldChg chg="modSp mod">
        <pc:chgData name="Matthew Milarski" userId="b7bfbbdc-fc59-4f95-ab24-ba8a8d7b1b2f" providerId="ADAL" clId="{4261F8F1-356D-49EE-BE12-566FEA6658EC}" dt="2024-01-22T12:28:11.410" v="5000" actId="12"/>
        <pc:sldMkLst>
          <pc:docMk/>
          <pc:sldMk cId="4122888084" sldId="262"/>
        </pc:sldMkLst>
      </pc:sldChg>
      <pc:sldChg chg="modSp mod">
        <pc:chgData name="Matthew Milarski" userId="b7bfbbdc-fc59-4f95-ab24-ba8a8d7b1b2f" providerId="ADAL" clId="{4261F8F1-356D-49EE-BE12-566FEA6658EC}" dt="2024-01-20T15:53:03.078" v="319" actId="20577"/>
        <pc:sldMkLst>
          <pc:docMk/>
          <pc:sldMk cId="1889919889" sldId="263"/>
        </pc:sldMkLst>
      </pc:sldChg>
      <pc:sldChg chg="del">
        <pc:chgData name="Matthew Milarski" userId="b7bfbbdc-fc59-4f95-ab24-ba8a8d7b1b2f" providerId="ADAL" clId="{4261F8F1-356D-49EE-BE12-566FEA6658EC}" dt="2024-01-20T16:25:42.522" v="1491" actId="47"/>
        <pc:sldMkLst>
          <pc:docMk/>
          <pc:sldMk cId="3319090157" sldId="269"/>
        </pc:sldMkLst>
      </pc:sldChg>
      <pc:sldChg chg="modSp mod">
        <pc:chgData name="Matthew Milarski" userId="b7bfbbdc-fc59-4f95-ab24-ba8a8d7b1b2f" providerId="ADAL" clId="{4261F8F1-356D-49EE-BE12-566FEA6658EC}" dt="2024-01-20T16:13:42.226" v="1284" actId="1038"/>
        <pc:sldMkLst>
          <pc:docMk/>
          <pc:sldMk cId="2609802950" sldId="330"/>
        </pc:sldMkLst>
      </pc:sldChg>
      <pc:sldChg chg="modSp mod">
        <pc:chgData name="Matthew Milarski" userId="b7bfbbdc-fc59-4f95-ab24-ba8a8d7b1b2f" providerId="ADAL" clId="{4261F8F1-356D-49EE-BE12-566FEA6658EC}" dt="2024-01-20T16:13:20.848" v="1275" actId="14100"/>
        <pc:sldMkLst>
          <pc:docMk/>
          <pc:sldMk cId="554868538" sldId="331"/>
        </pc:sldMkLst>
      </pc:sldChg>
      <pc:sldChg chg="modSp mod">
        <pc:chgData name="Matthew Milarski" userId="b7bfbbdc-fc59-4f95-ab24-ba8a8d7b1b2f" providerId="ADAL" clId="{4261F8F1-356D-49EE-BE12-566FEA6658EC}" dt="2024-01-22T17:50:20.249" v="7675" actId="1076"/>
        <pc:sldMkLst>
          <pc:docMk/>
          <pc:sldMk cId="973647069" sldId="2495"/>
        </pc:sldMkLst>
      </pc:sldChg>
      <pc:sldChg chg="modSp mod">
        <pc:chgData name="Matthew Milarski" userId="b7bfbbdc-fc59-4f95-ab24-ba8a8d7b1b2f" providerId="ADAL" clId="{4261F8F1-356D-49EE-BE12-566FEA6658EC}" dt="2024-01-22T11:40:15.990" v="3990" actId="20577"/>
        <pc:sldMkLst>
          <pc:docMk/>
          <pc:sldMk cId="3698720825" sldId="2496"/>
        </pc:sldMkLst>
      </pc:sldChg>
      <pc:sldChg chg="addSp delSp modSp mod">
        <pc:chgData name="Matthew Milarski" userId="b7bfbbdc-fc59-4f95-ab24-ba8a8d7b1b2f" providerId="ADAL" clId="{4261F8F1-356D-49EE-BE12-566FEA6658EC}" dt="2024-01-22T17:16:20.113" v="6267" actId="20577"/>
        <pc:sldMkLst>
          <pc:docMk/>
          <pc:sldMk cId="4036969204" sldId="2516"/>
        </pc:sldMkLst>
      </pc:sldChg>
      <pc:sldChg chg="addSp delSp modSp mod">
        <pc:chgData name="Matthew Milarski" userId="b7bfbbdc-fc59-4f95-ab24-ba8a8d7b1b2f" providerId="ADAL" clId="{4261F8F1-356D-49EE-BE12-566FEA6658EC}" dt="2024-01-22T17:17:43.978" v="6307" actId="20577"/>
        <pc:sldMkLst>
          <pc:docMk/>
          <pc:sldMk cId="1814145895" sldId="2517"/>
        </pc:sldMkLst>
      </pc:sldChg>
      <pc:sldChg chg="addSp modSp mod ord">
        <pc:chgData name="Matthew Milarski" userId="b7bfbbdc-fc59-4f95-ab24-ba8a8d7b1b2f" providerId="ADAL" clId="{4261F8F1-356D-49EE-BE12-566FEA6658EC}" dt="2024-01-22T17:54:11.837" v="7692" actId="1076"/>
        <pc:sldMkLst>
          <pc:docMk/>
          <pc:sldMk cId="2592783180" sldId="2518"/>
        </pc:sldMkLst>
      </pc:sldChg>
      <pc:sldChg chg="modSp mod">
        <pc:chgData name="Matthew Milarski" userId="b7bfbbdc-fc59-4f95-ab24-ba8a8d7b1b2f" providerId="ADAL" clId="{4261F8F1-356D-49EE-BE12-566FEA6658EC}" dt="2024-01-22T17:48:38.877" v="7568" actId="207"/>
        <pc:sldMkLst>
          <pc:docMk/>
          <pc:sldMk cId="118857007" sldId="2537"/>
        </pc:sldMkLst>
      </pc:sldChg>
      <pc:sldChg chg="addSp delSp modSp mod">
        <pc:chgData name="Matthew Milarski" userId="b7bfbbdc-fc59-4f95-ab24-ba8a8d7b1b2f" providerId="ADAL" clId="{4261F8F1-356D-49EE-BE12-566FEA6658EC}" dt="2024-01-20T16:42:49.462" v="2130" actId="1076"/>
        <pc:sldMkLst>
          <pc:docMk/>
          <pc:sldMk cId="2358816127" sldId="2145708180"/>
        </pc:sldMkLst>
      </pc:sldChg>
      <pc:sldChg chg="addSp modSp mod ord">
        <pc:chgData name="Matthew Milarski" userId="b7bfbbdc-fc59-4f95-ab24-ba8a8d7b1b2f" providerId="ADAL" clId="{4261F8F1-356D-49EE-BE12-566FEA6658EC}" dt="2024-01-22T14:00:59.853" v="5330"/>
        <pc:sldMkLst>
          <pc:docMk/>
          <pc:sldMk cId="2969998723" sldId="2145708181"/>
        </pc:sldMkLst>
      </pc:sldChg>
      <pc:sldChg chg="modSp mod">
        <pc:chgData name="Matthew Milarski" userId="b7bfbbdc-fc59-4f95-ab24-ba8a8d7b1b2f" providerId="ADAL" clId="{4261F8F1-356D-49EE-BE12-566FEA6658EC}" dt="2024-01-22T17:54:33.714" v="7695" actId="207"/>
        <pc:sldMkLst>
          <pc:docMk/>
          <pc:sldMk cId="554536426" sldId="2145708182"/>
        </pc:sldMkLst>
      </pc:sldChg>
      <pc:sldChg chg="modSp add del mod">
        <pc:chgData name="Matthew Milarski" userId="b7bfbbdc-fc59-4f95-ab24-ba8a8d7b1b2f" providerId="ADAL" clId="{4261F8F1-356D-49EE-BE12-566FEA6658EC}" dt="2024-01-20T16:59:18.408" v="2355" actId="47"/>
        <pc:sldMkLst>
          <pc:docMk/>
          <pc:sldMk cId="1740703739" sldId="2145708183"/>
        </pc:sldMkLst>
      </pc:sldChg>
      <pc:sldChg chg="delSp modSp mod">
        <pc:chgData name="Matthew Milarski" userId="b7bfbbdc-fc59-4f95-ab24-ba8a8d7b1b2f" providerId="ADAL" clId="{4261F8F1-356D-49EE-BE12-566FEA6658EC}" dt="2024-01-22T17:52:41.518" v="7688" actId="20577"/>
        <pc:sldMkLst>
          <pc:docMk/>
          <pc:sldMk cId="1645784106" sldId="2145708185"/>
        </pc:sldMkLst>
      </pc:sldChg>
      <pc:sldChg chg="del">
        <pc:chgData name="Matthew Milarski" userId="b7bfbbdc-fc59-4f95-ab24-ba8a8d7b1b2f" providerId="ADAL" clId="{4261F8F1-356D-49EE-BE12-566FEA6658EC}" dt="2024-01-20T15:54:36.868" v="390" actId="47"/>
        <pc:sldMkLst>
          <pc:docMk/>
          <pc:sldMk cId="962637054" sldId="2145708186"/>
        </pc:sldMkLst>
      </pc:sldChg>
      <pc:sldChg chg="delSp modSp mod">
        <pc:chgData name="Matthew Milarski" userId="b7bfbbdc-fc59-4f95-ab24-ba8a8d7b1b2f" providerId="ADAL" clId="{4261F8F1-356D-49EE-BE12-566FEA6658EC}" dt="2024-01-22T17:53:16.037" v="7691" actId="113"/>
        <pc:sldMkLst>
          <pc:docMk/>
          <pc:sldMk cId="759101780" sldId="2145708191"/>
        </pc:sldMkLst>
      </pc:sldChg>
      <pc:sldChg chg="addSp delSp modSp mod">
        <pc:chgData name="Matthew Milarski" userId="b7bfbbdc-fc59-4f95-ab24-ba8a8d7b1b2f" providerId="ADAL" clId="{4261F8F1-356D-49EE-BE12-566FEA6658EC}" dt="2024-01-20T15:54:21.773" v="389" actId="1076"/>
        <pc:sldMkLst>
          <pc:docMk/>
          <pc:sldMk cId="240635354" sldId="2145708192"/>
        </pc:sldMkLst>
      </pc:sldChg>
      <pc:sldChg chg="addSp delSp modSp new mod ord">
        <pc:chgData name="Matthew Milarski" userId="b7bfbbdc-fc59-4f95-ab24-ba8a8d7b1b2f" providerId="ADAL" clId="{4261F8F1-356D-49EE-BE12-566FEA6658EC}" dt="2024-01-22T17:49:18.024" v="7570" actId="20577"/>
        <pc:sldMkLst>
          <pc:docMk/>
          <pc:sldMk cId="4047659231" sldId="2145708193"/>
        </pc:sldMkLst>
      </pc:sldChg>
      <pc:sldChg chg="modSp mod">
        <pc:chgData name="Matthew Milarski" userId="b7bfbbdc-fc59-4f95-ab24-ba8a8d7b1b2f" providerId="ADAL" clId="{4261F8F1-356D-49EE-BE12-566FEA6658EC}" dt="2024-01-22T17:50:55.250" v="7681" actId="20577"/>
        <pc:sldMkLst>
          <pc:docMk/>
          <pc:sldMk cId="3021784888" sldId="2145708194"/>
        </pc:sldMkLst>
      </pc:sldChg>
      <pc:sldChg chg="modSp mod ord">
        <pc:chgData name="Matthew Milarski" userId="b7bfbbdc-fc59-4f95-ab24-ba8a8d7b1b2f" providerId="ADAL" clId="{4261F8F1-356D-49EE-BE12-566FEA6658EC}" dt="2024-01-22T12:23:35.093" v="4992" actId="313"/>
        <pc:sldMkLst>
          <pc:docMk/>
          <pc:sldMk cId="755059182" sldId="2145708195"/>
        </pc:sldMkLst>
      </pc:sldChg>
      <pc:sldChg chg="addSp delSp modSp mod">
        <pc:chgData name="Matthew Milarski" userId="b7bfbbdc-fc59-4f95-ab24-ba8a8d7b1b2f" providerId="ADAL" clId="{4261F8F1-356D-49EE-BE12-566FEA6658EC}" dt="2024-01-22T09:45:18.238" v="3520" actId="1076"/>
        <pc:sldMkLst>
          <pc:docMk/>
          <pc:sldMk cId="1836554244" sldId="2145708196"/>
        </pc:sldMkLst>
      </pc:sldChg>
      <pc:sldChg chg="addSp delSp modSp mod">
        <pc:chgData name="Matthew Milarski" userId="b7bfbbdc-fc59-4f95-ab24-ba8a8d7b1b2f" providerId="ADAL" clId="{4261F8F1-356D-49EE-BE12-566FEA6658EC}" dt="2024-01-22T12:06:38.010" v="4109" actId="20577"/>
        <pc:sldMkLst>
          <pc:docMk/>
          <pc:sldMk cId="3357038673" sldId="2145708197"/>
        </pc:sldMkLst>
      </pc:sldChg>
      <pc:sldChg chg="delSp modSp mod">
        <pc:chgData name="Matthew Milarski" userId="b7bfbbdc-fc59-4f95-ab24-ba8a8d7b1b2f" providerId="ADAL" clId="{4261F8F1-356D-49EE-BE12-566FEA6658EC}" dt="2024-01-20T16:24:44.694" v="1391" actId="478"/>
        <pc:sldMkLst>
          <pc:docMk/>
          <pc:sldMk cId="3573874267" sldId="2145708198"/>
        </pc:sldMkLst>
      </pc:sldChg>
      <pc:sldChg chg="modSp mod">
        <pc:chgData name="Matthew Milarski" userId="b7bfbbdc-fc59-4f95-ab24-ba8a8d7b1b2f" providerId="ADAL" clId="{4261F8F1-356D-49EE-BE12-566FEA6658EC}" dt="2024-01-20T16:25:37.917" v="1490" actId="20577"/>
        <pc:sldMkLst>
          <pc:docMk/>
          <pc:sldMk cId="4140112047" sldId="2145708199"/>
        </pc:sldMkLst>
      </pc:sldChg>
      <pc:sldChg chg="addSp delSp modSp mod">
        <pc:chgData name="Matthew Milarski" userId="b7bfbbdc-fc59-4f95-ab24-ba8a8d7b1b2f" providerId="ADAL" clId="{4261F8F1-356D-49EE-BE12-566FEA6658EC}" dt="2024-01-20T16:30:33.686" v="1793" actId="20577"/>
        <pc:sldMkLst>
          <pc:docMk/>
          <pc:sldMk cId="4212921559" sldId="2145708200"/>
        </pc:sldMkLst>
      </pc:sldChg>
      <pc:sldChg chg="addSp delSp modSp mod">
        <pc:chgData name="Matthew Milarski" userId="b7bfbbdc-fc59-4f95-ab24-ba8a8d7b1b2f" providerId="ADAL" clId="{4261F8F1-356D-49EE-BE12-566FEA6658EC}" dt="2024-01-20T16:32:12.813" v="1931" actId="1076"/>
        <pc:sldMkLst>
          <pc:docMk/>
          <pc:sldMk cId="614903090" sldId="2145708201"/>
        </pc:sldMkLst>
      </pc:sldChg>
      <pc:sldChg chg="delSp modSp mod">
        <pc:chgData name="Matthew Milarski" userId="b7bfbbdc-fc59-4f95-ab24-ba8a8d7b1b2f" providerId="ADAL" clId="{4261F8F1-356D-49EE-BE12-566FEA6658EC}" dt="2024-01-22T12:37:46.277" v="5319" actId="20577"/>
        <pc:sldMkLst>
          <pc:docMk/>
          <pc:sldMk cId="1680484197" sldId="2145708202"/>
        </pc:sldMkLst>
      </pc:sldChg>
      <pc:sldChg chg="addSp delSp modSp mod ord">
        <pc:chgData name="Matthew Milarski" userId="b7bfbbdc-fc59-4f95-ab24-ba8a8d7b1b2f" providerId="ADAL" clId="{4261F8F1-356D-49EE-BE12-566FEA6658EC}" dt="2024-01-22T12:37:59.477" v="5328" actId="20577"/>
        <pc:sldMkLst>
          <pc:docMk/>
          <pc:sldMk cId="2977294885" sldId="2145708203"/>
        </pc:sldMkLst>
      </pc:sldChg>
      <pc:sldChg chg="modSp mod">
        <pc:chgData name="Matthew Milarski" userId="b7bfbbdc-fc59-4f95-ab24-ba8a8d7b1b2f" providerId="ADAL" clId="{4261F8F1-356D-49EE-BE12-566FEA6658EC}" dt="2024-01-20T16:58:31.637" v="2351" actId="27636"/>
        <pc:sldMkLst>
          <pc:docMk/>
          <pc:sldMk cId="3579582274" sldId="2145708204"/>
        </pc:sldMkLst>
      </pc:sldChg>
      <pc:sldChg chg="addSp delSp modSp mod modAnim">
        <pc:chgData name="Matthew Milarski" userId="b7bfbbdc-fc59-4f95-ab24-ba8a8d7b1b2f" providerId="ADAL" clId="{4261F8F1-356D-49EE-BE12-566FEA6658EC}" dt="2024-01-22T17:27:27.858" v="6441"/>
        <pc:sldMkLst>
          <pc:docMk/>
          <pc:sldMk cId="555210122" sldId="2145708205"/>
        </pc:sldMkLst>
      </pc:sldChg>
      <pc:sldChg chg="addSp delSp modSp add del mod">
        <pc:chgData name="Matthew Milarski" userId="b7bfbbdc-fc59-4f95-ab24-ba8a8d7b1b2f" providerId="ADAL" clId="{4261F8F1-356D-49EE-BE12-566FEA6658EC}" dt="2024-01-22T17:18:09.186" v="6308" actId="47"/>
        <pc:sldMkLst>
          <pc:docMk/>
          <pc:sldMk cId="3886686188" sldId="2145708206"/>
        </pc:sldMkLst>
      </pc:sldChg>
      <pc:sldChg chg="addSp delSp modSp add del mod">
        <pc:chgData name="Matthew Milarski" userId="b7bfbbdc-fc59-4f95-ab24-ba8a8d7b1b2f" providerId="ADAL" clId="{4261F8F1-356D-49EE-BE12-566FEA6658EC}" dt="2024-01-22T17:18:12.062" v="6309" actId="47"/>
        <pc:sldMkLst>
          <pc:docMk/>
          <pc:sldMk cId="2569203794" sldId="2145708207"/>
        </pc:sldMkLst>
      </pc:sldChg>
      <pc:sldChg chg="modSp mod ord">
        <pc:chgData name="Matthew Milarski" userId="b7bfbbdc-fc59-4f95-ab24-ba8a8d7b1b2f" providerId="ADAL" clId="{4261F8F1-356D-49EE-BE12-566FEA6658EC}" dt="2024-01-22T17:18:13.918" v="6311"/>
        <pc:sldMkLst>
          <pc:docMk/>
          <pc:sldMk cId="382594681" sldId="2145708208"/>
        </pc:sldMkLst>
      </pc:sldChg>
      <pc:sldChg chg="addSp delSp modSp mod">
        <pc:chgData name="Matthew Milarski" userId="b7bfbbdc-fc59-4f95-ab24-ba8a8d7b1b2f" providerId="ADAL" clId="{4261F8F1-356D-49EE-BE12-566FEA6658EC}" dt="2024-01-22T12:08:13.959" v="4170" actId="1076"/>
        <pc:sldMkLst>
          <pc:docMk/>
          <pc:sldMk cId="3024234238" sldId="2145708209"/>
        </pc:sldMkLst>
      </pc:sldChg>
      <pc:sldChg chg="modSp mod">
        <pc:chgData name="Matthew Milarski" userId="b7bfbbdc-fc59-4f95-ab24-ba8a8d7b1b2f" providerId="ADAL" clId="{4261F8F1-356D-49EE-BE12-566FEA6658EC}" dt="2024-01-22T12:27:47.097" v="4998" actId="12"/>
        <pc:sldMkLst>
          <pc:docMk/>
          <pc:sldMk cId="4184286205" sldId="2145708210"/>
        </pc:sldMkLst>
      </pc:sldChg>
      <pc:sldChg chg="modSp mod">
        <pc:chgData name="Matthew Milarski" userId="b7bfbbdc-fc59-4f95-ab24-ba8a8d7b1b2f" providerId="ADAL" clId="{4261F8F1-356D-49EE-BE12-566FEA6658EC}" dt="2024-01-22T12:13:47.285" v="4519" actId="1076"/>
        <pc:sldMkLst>
          <pc:docMk/>
          <pc:sldMk cId="3358687634" sldId="2145708211"/>
        </pc:sldMkLst>
      </pc:sldChg>
      <pc:sldChg chg="addSp delSp modSp mod">
        <pc:chgData name="Matthew Milarski" userId="b7bfbbdc-fc59-4f95-ab24-ba8a8d7b1b2f" providerId="ADAL" clId="{4261F8F1-356D-49EE-BE12-566FEA6658EC}" dt="2024-01-23T09:09:05.267" v="8657" actId="20577"/>
        <pc:sldMkLst>
          <pc:docMk/>
          <pc:sldMk cId="471660296" sldId="2145708212"/>
        </pc:sldMkLst>
      </pc:sldChg>
      <pc:sldChg chg="modSp mod">
        <pc:chgData name="Matthew Milarski" userId="b7bfbbdc-fc59-4f95-ab24-ba8a8d7b1b2f" providerId="ADAL" clId="{4261F8F1-356D-49EE-BE12-566FEA6658EC}" dt="2024-01-22T12:28:25.529" v="5002" actId="12"/>
        <pc:sldMkLst>
          <pc:docMk/>
          <pc:sldMk cId="1600138015" sldId="2145708214"/>
        </pc:sldMkLst>
      </pc:sldChg>
      <pc:sldChg chg="modSp mod">
        <pc:chgData name="Matthew Milarski" userId="b7bfbbdc-fc59-4f95-ab24-ba8a8d7b1b2f" providerId="ADAL" clId="{4261F8F1-356D-49EE-BE12-566FEA6658EC}" dt="2024-01-22T17:55:48.182" v="7698" actId="14100"/>
        <pc:sldMkLst>
          <pc:docMk/>
          <pc:sldMk cId="421140522" sldId="2145708215"/>
        </pc:sldMkLst>
      </pc:sldChg>
      <pc:sldChg chg="modSp mod">
        <pc:chgData name="Matthew Milarski" userId="b7bfbbdc-fc59-4f95-ab24-ba8a8d7b1b2f" providerId="ADAL" clId="{4261F8F1-356D-49EE-BE12-566FEA6658EC}" dt="2024-01-22T12:10:04.151" v="4211" actId="14100"/>
        <pc:sldMkLst>
          <pc:docMk/>
          <pc:sldMk cId="1980349525" sldId="2145708217"/>
        </pc:sldMkLst>
      </pc:sldChg>
      <pc:sldChg chg="modSp mod">
        <pc:chgData name="Matthew Milarski" userId="b7bfbbdc-fc59-4f95-ab24-ba8a8d7b1b2f" providerId="ADAL" clId="{4261F8F1-356D-49EE-BE12-566FEA6658EC}" dt="2024-01-22T17:51:32.260" v="7686" actId="20577"/>
        <pc:sldMkLst>
          <pc:docMk/>
          <pc:sldMk cId="562651346" sldId="2145708218"/>
        </pc:sldMkLst>
      </pc:sldChg>
      <pc:sldChg chg="modSp mod">
        <pc:chgData name="Matthew Milarski" userId="b7bfbbdc-fc59-4f95-ab24-ba8a8d7b1b2f" providerId="ADAL" clId="{4261F8F1-356D-49EE-BE12-566FEA6658EC}" dt="2024-01-22T14:01:59.284" v="5350" actId="20577"/>
        <pc:sldMkLst>
          <pc:docMk/>
          <pc:sldMk cId="2848736421" sldId="2145708219"/>
        </pc:sldMkLst>
      </pc:sldChg>
      <pc:sldChg chg="addSp delSp modSp new mod">
        <pc:chgData name="Matthew Milarski" userId="b7bfbbdc-fc59-4f95-ab24-ba8a8d7b1b2f" providerId="ADAL" clId="{4261F8F1-356D-49EE-BE12-566FEA6658EC}" dt="2024-01-22T14:12:03.320" v="5355" actId="1076"/>
        <pc:sldMkLst>
          <pc:docMk/>
          <pc:sldMk cId="756589104" sldId="2145708220"/>
        </pc:sldMkLst>
      </pc:sldChg>
      <pc:sldChg chg="addSp delSp modSp mod">
        <pc:chgData name="Matthew Milarski" userId="b7bfbbdc-fc59-4f95-ab24-ba8a8d7b1b2f" providerId="ADAL" clId="{4261F8F1-356D-49EE-BE12-566FEA6658EC}" dt="2024-01-22T14:40:36.457" v="5514" actId="1076"/>
        <pc:sldMkLst>
          <pc:docMk/>
          <pc:sldMk cId="638777079" sldId="2145708221"/>
        </pc:sldMkLst>
      </pc:sldChg>
      <pc:sldChg chg="addSp delSp modSp mod modAnim">
        <pc:chgData name="Matthew Milarski" userId="b7bfbbdc-fc59-4f95-ab24-ba8a8d7b1b2f" providerId="ADAL" clId="{4261F8F1-356D-49EE-BE12-566FEA6658EC}" dt="2024-01-22T17:27:40.814" v="6443"/>
        <pc:sldMkLst>
          <pc:docMk/>
          <pc:sldMk cId="2830840913" sldId="2145708222"/>
        </pc:sldMkLst>
      </pc:sldChg>
      <pc:sldChg chg="addSp delSp modSp mod modAnim">
        <pc:chgData name="Matthew Milarski" userId="b7bfbbdc-fc59-4f95-ab24-ba8a8d7b1b2f" providerId="ADAL" clId="{4261F8F1-356D-49EE-BE12-566FEA6658EC}" dt="2024-01-22T17:28:05.042" v="6448"/>
        <pc:sldMkLst>
          <pc:docMk/>
          <pc:sldMk cId="801974255" sldId="2145708223"/>
        </pc:sldMkLst>
      </pc:sldChg>
      <pc:sldChg chg="modSp new del mod">
        <pc:chgData name="Matthew Milarski" userId="b7bfbbdc-fc59-4f95-ab24-ba8a8d7b1b2f" providerId="ADAL" clId="{4261F8F1-356D-49EE-BE12-566FEA6658EC}" dt="2024-01-22T17:47:58.020" v="7566" actId="47"/>
        <pc:sldMkLst>
          <pc:docMk/>
          <pc:sldMk cId="3757416445" sldId="2145708224"/>
        </pc:sldMkLst>
      </pc:sldChg>
      <pc:sldChg chg="addSp delSp modSp add mod">
        <pc:chgData name="Matthew Milarski" userId="b7bfbbdc-fc59-4f95-ab24-ba8a8d7b1b2f" providerId="ADAL" clId="{4261F8F1-356D-49EE-BE12-566FEA6658EC}" dt="2024-01-22T17:34:29.138" v="6533" actId="14100"/>
        <pc:sldMkLst>
          <pc:docMk/>
          <pc:sldMk cId="2194136975" sldId="2145708225"/>
        </pc:sldMkLst>
      </pc:sldChg>
      <pc:sldChg chg="new del">
        <pc:chgData name="Matthew Milarski" userId="b7bfbbdc-fc59-4f95-ab24-ba8a8d7b1b2f" providerId="ADAL" clId="{4261F8F1-356D-49EE-BE12-566FEA6658EC}" dt="2024-01-22T17:28:36.109" v="6450" actId="47"/>
        <pc:sldMkLst>
          <pc:docMk/>
          <pc:sldMk cId="2541577999" sldId="2145708225"/>
        </pc:sldMkLst>
      </pc:sldChg>
      <pc:sldChg chg="modSp add mod">
        <pc:chgData name="Matthew Milarski" userId="b7bfbbdc-fc59-4f95-ab24-ba8a8d7b1b2f" providerId="ADAL" clId="{4261F8F1-356D-49EE-BE12-566FEA6658EC}" dt="2024-01-22T17:34:54.890" v="6577" actId="1076"/>
        <pc:sldMkLst>
          <pc:docMk/>
          <pc:sldMk cId="1751223703" sldId="2145708226"/>
        </pc:sldMkLst>
      </pc:sldChg>
      <pc:sldChg chg="modSp add mod">
        <pc:chgData name="Matthew Milarski" userId="b7bfbbdc-fc59-4f95-ab24-ba8a8d7b1b2f" providerId="ADAL" clId="{4261F8F1-356D-49EE-BE12-566FEA6658EC}" dt="2024-01-22T17:35:25.547" v="6639" actId="14100"/>
        <pc:sldMkLst>
          <pc:docMk/>
          <pc:sldMk cId="3171579361" sldId="2145708227"/>
        </pc:sldMkLst>
      </pc:sldChg>
      <pc:sldChg chg="modSp add mod">
        <pc:chgData name="Matthew Milarski" userId="b7bfbbdc-fc59-4f95-ab24-ba8a8d7b1b2f" providerId="ADAL" clId="{4261F8F1-356D-49EE-BE12-566FEA6658EC}" dt="2024-01-22T17:35:44.002" v="6681" actId="1076"/>
        <pc:sldMkLst>
          <pc:docMk/>
          <pc:sldMk cId="3741402993" sldId="2145708228"/>
        </pc:sldMkLst>
      </pc:sldChg>
      <pc:sldChg chg="modSp add mod">
        <pc:chgData name="Matthew Milarski" userId="b7bfbbdc-fc59-4f95-ab24-ba8a8d7b1b2f" providerId="ADAL" clId="{4261F8F1-356D-49EE-BE12-566FEA6658EC}" dt="2024-01-22T17:36:07.250" v="6715" actId="1076"/>
        <pc:sldMkLst>
          <pc:docMk/>
          <pc:sldMk cId="446509870" sldId="2145708229"/>
        </pc:sldMkLst>
      </pc:sldChg>
      <pc:sldChg chg="modSp add mod">
        <pc:chgData name="Matthew Milarski" userId="b7bfbbdc-fc59-4f95-ab24-ba8a8d7b1b2f" providerId="ADAL" clId="{4261F8F1-356D-49EE-BE12-566FEA6658EC}" dt="2024-01-22T17:36:18.373" v="6732" actId="1076"/>
        <pc:sldMkLst>
          <pc:docMk/>
          <pc:sldMk cId="1896434112" sldId="2145708230"/>
        </pc:sldMkLst>
      </pc:sldChg>
      <pc:sldChg chg="modSp add mod">
        <pc:chgData name="Matthew Milarski" userId="b7bfbbdc-fc59-4f95-ab24-ba8a8d7b1b2f" providerId="ADAL" clId="{4261F8F1-356D-49EE-BE12-566FEA6658EC}" dt="2024-01-22T17:36:47.260" v="6794" actId="1076"/>
        <pc:sldMkLst>
          <pc:docMk/>
          <pc:sldMk cId="2939568307" sldId="2145708231"/>
        </pc:sldMkLst>
      </pc:sldChg>
      <pc:sldChg chg="modSp add mod">
        <pc:chgData name="Matthew Milarski" userId="b7bfbbdc-fc59-4f95-ab24-ba8a8d7b1b2f" providerId="ADAL" clId="{4261F8F1-356D-49EE-BE12-566FEA6658EC}" dt="2024-01-22T17:37:08.426" v="6831" actId="1076"/>
        <pc:sldMkLst>
          <pc:docMk/>
          <pc:sldMk cId="2395802527" sldId="2145708232"/>
        </pc:sldMkLst>
      </pc:sldChg>
      <pc:sldChg chg="modSp add mod">
        <pc:chgData name="Matthew Milarski" userId="b7bfbbdc-fc59-4f95-ab24-ba8a8d7b1b2f" providerId="ADAL" clId="{4261F8F1-356D-49EE-BE12-566FEA6658EC}" dt="2024-01-22T17:37:32.725" v="6874" actId="1076"/>
        <pc:sldMkLst>
          <pc:docMk/>
          <pc:sldMk cId="2529098928" sldId="2145708233"/>
        </pc:sldMkLst>
      </pc:sldChg>
      <pc:sldChg chg="modSp add mod">
        <pc:chgData name="Matthew Milarski" userId="b7bfbbdc-fc59-4f95-ab24-ba8a8d7b1b2f" providerId="ADAL" clId="{4261F8F1-356D-49EE-BE12-566FEA6658EC}" dt="2024-01-22T17:37:58.897" v="6924" actId="1076"/>
        <pc:sldMkLst>
          <pc:docMk/>
          <pc:sldMk cId="3698356041" sldId="2145708234"/>
        </pc:sldMkLst>
      </pc:sldChg>
      <pc:sldChg chg="modSp add mod">
        <pc:chgData name="Matthew Milarski" userId="b7bfbbdc-fc59-4f95-ab24-ba8a8d7b1b2f" providerId="ADAL" clId="{4261F8F1-356D-49EE-BE12-566FEA6658EC}" dt="2024-01-22T17:38:16.705" v="6964" actId="1076"/>
        <pc:sldMkLst>
          <pc:docMk/>
          <pc:sldMk cId="830137279" sldId="2145708235"/>
        </pc:sldMkLst>
      </pc:sldChg>
      <pc:sldChg chg="modSp add mod">
        <pc:chgData name="Matthew Milarski" userId="b7bfbbdc-fc59-4f95-ab24-ba8a8d7b1b2f" providerId="ADAL" clId="{4261F8F1-356D-49EE-BE12-566FEA6658EC}" dt="2024-01-22T17:38:34.648" v="6995" actId="1076"/>
        <pc:sldMkLst>
          <pc:docMk/>
          <pc:sldMk cId="2080596588" sldId="2145708236"/>
        </pc:sldMkLst>
      </pc:sldChg>
      <pc:sldChg chg="modSp add mod">
        <pc:chgData name="Matthew Milarski" userId="b7bfbbdc-fc59-4f95-ab24-ba8a8d7b1b2f" providerId="ADAL" clId="{4261F8F1-356D-49EE-BE12-566FEA6658EC}" dt="2024-01-22T17:39:01.970" v="7051" actId="1076"/>
        <pc:sldMkLst>
          <pc:docMk/>
          <pc:sldMk cId="612204194" sldId="2145708237"/>
        </pc:sldMkLst>
      </pc:sldChg>
      <pc:sldChg chg="modSp add mod">
        <pc:chgData name="Matthew Milarski" userId="b7bfbbdc-fc59-4f95-ab24-ba8a8d7b1b2f" providerId="ADAL" clId="{4261F8F1-356D-49EE-BE12-566FEA6658EC}" dt="2024-01-22T17:39:33.364" v="7094" actId="1076"/>
        <pc:sldMkLst>
          <pc:docMk/>
          <pc:sldMk cId="3170180374" sldId="2145708238"/>
        </pc:sldMkLst>
      </pc:sldChg>
      <pc:sldChg chg="modSp add mod">
        <pc:chgData name="Matthew Milarski" userId="b7bfbbdc-fc59-4f95-ab24-ba8a8d7b1b2f" providerId="ADAL" clId="{4261F8F1-356D-49EE-BE12-566FEA6658EC}" dt="2024-01-22T17:39:59.827" v="7143" actId="1076"/>
        <pc:sldMkLst>
          <pc:docMk/>
          <pc:sldMk cId="4258230047" sldId="2145708239"/>
        </pc:sldMkLst>
      </pc:sldChg>
      <pc:sldChg chg="del">
        <pc:chgData name="Matthew Milarski" userId="b7bfbbdc-fc59-4f95-ab24-ba8a8d7b1b2f" providerId="ADAL" clId="{4261F8F1-356D-49EE-BE12-566FEA6658EC}" dt="2024-01-22T17:40:30.369" v="7144"/>
        <pc:sldMkLst>
          <pc:docMk/>
          <pc:sldMk cId="2242588474" sldId="2145708240"/>
        </pc:sldMkLst>
      </pc:sldChg>
      <pc:sldChg chg="modSp mod">
        <pc:chgData name="Matthew Milarski" userId="b7bfbbdc-fc59-4f95-ab24-ba8a8d7b1b2f" providerId="ADAL" clId="{4261F8F1-356D-49EE-BE12-566FEA6658EC}" dt="2024-01-22T17:47:41.838" v="7565" actId="27636"/>
        <pc:sldMkLst>
          <pc:docMk/>
          <pc:sldMk cId="3190871932" sldId="2145708240"/>
        </pc:sldMkLst>
      </pc:sldChg>
    </pc:docChg>
  </pc:docChgLst>
  <pc:docChgLst>
    <pc:chgData name="Clementine Fitch Bunce" userId="ac2d758f-7f15-4aa0-9bad-99d2029f4b44" providerId="ADAL" clId="{116A36C5-35F1-4E95-9955-D62C997EB1FA}"/>
    <pc:docChg chg="undo custSel addSld delSld modSld sldOrd modSection">
      <pc:chgData name="Clementine Fitch Bunce" userId="ac2d758f-7f15-4aa0-9bad-99d2029f4b44" providerId="ADAL" clId="{116A36C5-35F1-4E95-9955-D62C997EB1FA}" dt="2024-12-18T16:53:27.360" v="2033" actId="113"/>
      <pc:docMkLst>
        <pc:docMk/>
      </pc:docMkLst>
      <pc:sldChg chg="modSp mod">
        <pc:chgData name="Clementine Fitch Bunce" userId="ac2d758f-7f15-4aa0-9bad-99d2029f4b44" providerId="ADAL" clId="{116A36C5-35F1-4E95-9955-D62C997EB1FA}" dt="2024-12-18T16:18:05.296" v="1663" actId="1076"/>
        <pc:sldMkLst>
          <pc:docMk/>
          <pc:sldMk cId="597387374" sldId="257"/>
        </pc:sldMkLst>
        <pc:spChg chg="mod">
          <ac:chgData name="Clementine Fitch Bunce" userId="ac2d758f-7f15-4aa0-9bad-99d2029f4b44" providerId="ADAL" clId="{116A36C5-35F1-4E95-9955-D62C997EB1FA}" dt="2024-12-18T16:18:05.296" v="1663" actId="1076"/>
          <ac:spMkLst>
            <pc:docMk/>
            <pc:sldMk cId="597387374" sldId="257"/>
            <ac:spMk id="4" creationId="{1DC3AEF8-0569-32D8-0A59-54AEF2AA04EA}"/>
          </ac:spMkLst>
        </pc:spChg>
      </pc:sldChg>
      <pc:sldChg chg="modSp add mod ord">
        <pc:chgData name="Clementine Fitch Bunce" userId="ac2d758f-7f15-4aa0-9bad-99d2029f4b44" providerId="ADAL" clId="{116A36C5-35F1-4E95-9955-D62C997EB1FA}" dt="2024-12-18T15:46:04.004" v="986" actId="1076"/>
        <pc:sldMkLst>
          <pc:docMk/>
          <pc:sldMk cId="1542331311" sldId="2515"/>
        </pc:sldMkLst>
        <pc:spChg chg="mod">
          <ac:chgData name="Clementine Fitch Bunce" userId="ac2d758f-7f15-4aa0-9bad-99d2029f4b44" providerId="ADAL" clId="{116A36C5-35F1-4E95-9955-D62C997EB1FA}" dt="2024-12-18T15:46:04.004" v="986" actId="1076"/>
          <ac:spMkLst>
            <pc:docMk/>
            <pc:sldMk cId="1542331311" sldId="2515"/>
            <ac:spMk id="2" creationId="{0A2607ED-DFFC-1F04-21FA-399A5A201C4E}"/>
          </ac:spMkLst>
        </pc:spChg>
      </pc:sldChg>
      <pc:sldChg chg="modSp mod ord">
        <pc:chgData name="Clementine Fitch Bunce" userId="ac2d758f-7f15-4aa0-9bad-99d2029f4b44" providerId="ADAL" clId="{116A36C5-35F1-4E95-9955-D62C997EB1FA}" dt="2024-12-18T15:20:40.437" v="962"/>
        <pc:sldMkLst>
          <pc:docMk/>
          <pc:sldMk cId="118857007" sldId="2537"/>
        </pc:sldMkLst>
        <pc:spChg chg="mod">
          <ac:chgData name="Clementine Fitch Bunce" userId="ac2d758f-7f15-4aa0-9bad-99d2029f4b44" providerId="ADAL" clId="{116A36C5-35F1-4E95-9955-D62C997EB1FA}" dt="2024-12-18T15:18:46.766" v="912" actId="1076"/>
          <ac:spMkLst>
            <pc:docMk/>
            <pc:sldMk cId="118857007" sldId="2537"/>
            <ac:spMk id="5" creationId="{9E8CE1F5-2BAF-7098-857A-0C7F0E2BA579}"/>
          </ac:spMkLst>
        </pc:spChg>
      </pc:sldChg>
      <pc:sldChg chg="del">
        <pc:chgData name="Clementine Fitch Bunce" userId="ac2d758f-7f15-4aa0-9bad-99d2029f4b44" providerId="ADAL" clId="{116A36C5-35F1-4E95-9955-D62C997EB1FA}" dt="2024-12-18T15:46:37.243" v="987" actId="2696"/>
        <pc:sldMkLst>
          <pc:docMk/>
          <pc:sldMk cId="1645784106" sldId="2145708185"/>
        </pc:sldMkLst>
      </pc:sldChg>
      <pc:sldChg chg="modSp mod">
        <pc:chgData name="Clementine Fitch Bunce" userId="ac2d758f-7f15-4aa0-9bad-99d2029f4b44" providerId="ADAL" clId="{116A36C5-35F1-4E95-9955-D62C997EB1FA}" dt="2024-12-18T16:52:18.670" v="2031" actId="20577"/>
        <pc:sldMkLst>
          <pc:docMk/>
          <pc:sldMk cId="759101780" sldId="2145708191"/>
        </pc:sldMkLst>
        <pc:spChg chg="mod">
          <ac:chgData name="Clementine Fitch Bunce" userId="ac2d758f-7f15-4aa0-9bad-99d2029f4b44" providerId="ADAL" clId="{116A36C5-35F1-4E95-9955-D62C997EB1FA}" dt="2024-12-18T16:52:18.670" v="2031" actId="20577"/>
          <ac:spMkLst>
            <pc:docMk/>
            <pc:sldMk cId="759101780" sldId="2145708191"/>
            <ac:spMk id="5" creationId="{9D720D59-5B42-0ED1-015E-9F9E0DA3B415}"/>
          </ac:spMkLst>
        </pc:spChg>
      </pc:sldChg>
      <pc:sldChg chg="modSp mod ord">
        <pc:chgData name="Clementine Fitch Bunce" userId="ac2d758f-7f15-4aa0-9bad-99d2029f4b44" providerId="ADAL" clId="{116A36C5-35F1-4E95-9955-D62C997EB1FA}" dt="2024-12-18T16:51:28.874" v="1995" actId="20577"/>
        <pc:sldMkLst>
          <pc:docMk/>
          <pc:sldMk cId="4047659231" sldId="2145708193"/>
        </pc:sldMkLst>
      </pc:sldChg>
      <pc:sldChg chg="modSp mod">
        <pc:chgData name="Clementine Fitch Bunce" userId="ac2d758f-7f15-4aa0-9bad-99d2029f4b44" providerId="ADAL" clId="{116A36C5-35F1-4E95-9955-D62C997EB1FA}" dt="2024-12-18T13:20:37.918" v="200" actId="20577"/>
        <pc:sldMkLst>
          <pc:docMk/>
          <pc:sldMk cId="755059182" sldId="2145708195"/>
        </pc:sldMkLst>
        <pc:spChg chg="mod">
          <ac:chgData name="Clementine Fitch Bunce" userId="ac2d758f-7f15-4aa0-9bad-99d2029f4b44" providerId="ADAL" clId="{116A36C5-35F1-4E95-9955-D62C997EB1FA}" dt="2024-12-18T13:20:37.918" v="200" actId="20577"/>
          <ac:spMkLst>
            <pc:docMk/>
            <pc:sldMk cId="755059182" sldId="2145708195"/>
            <ac:spMk id="5" creationId="{4CE1F621-11E4-5F13-6ED4-F3D9EF283ACD}"/>
          </ac:spMkLst>
        </pc:spChg>
      </pc:sldChg>
      <pc:sldChg chg="del">
        <pc:chgData name="Clementine Fitch Bunce" userId="ac2d758f-7f15-4aa0-9bad-99d2029f4b44" providerId="ADAL" clId="{116A36C5-35F1-4E95-9955-D62C997EB1FA}" dt="2024-12-18T13:19:28.517" v="111" actId="47"/>
        <pc:sldMkLst>
          <pc:docMk/>
          <pc:sldMk cId="3573874267" sldId="2145708198"/>
        </pc:sldMkLst>
      </pc:sldChg>
      <pc:sldChg chg="addSp delSp modSp del mod">
        <pc:chgData name="Clementine Fitch Bunce" userId="ac2d758f-7f15-4aa0-9bad-99d2029f4b44" providerId="ADAL" clId="{116A36C5-35F1-4E95-9955-D62C997EB1FA}" dt="2024-12-18T16:15:58.483" v="1655" actId="47"/>
        <pc:sldMkLst>
          <pc:docMk/>
          <pc:sldMk cId="4140112047" sldId="2145708199"/>
        </pc:sldMkLst>
      </pc:sldChg>
      <pc:sldChg chg="del">
        <pc:chgData name="Clementine Fitch Bunce" userId="ac2d758f-7f15-4aa0-9bad-99d2029f4b44" providerId="ADAL" clId="{116A36C5-35F1-4E95-9955-D62C997EB1FA}" dt="2024-12-18T15:05:46.434" v="361" actId="47"/>
        <pc:sldMkLst>
          <pc:docMk/>
          <pc:sldMk cId="4212921559" sldId="2145708200"/>
        </pc:sldMkLst>
      </pc:sldChg>
      <pc:sldChg chg="addSp delSp modSp mod">
        <pc:chgData name="Clementine Fitch Bunce" userId="ac2d758f-7f15-4aa0-9bad-99d2029f4b44" providerId="ADAL" clId="{116A36C5-35F1-4E95-9955-D62C997EB1FA}" dt="2024-12-18T16:28:45.884" v="1906" actId="478"/>
        <pc:sldMkLst>
          <pc:docMk/>
          <pc:sldMk cId="614903090" sldId="2145708201"/>
        </pc:sldMkLst>
        <pc:spChg chg="mod">
          <ac:chgData name="Clementine Fitch Bunce" userId="ac2d758f-7f15-4aa0-9bad-99d2029f4b44" providerId="ADAL" clId="{116A36C5-35F1-4E95-9955-D62C997EB1FA}" dt="2024-12-18T16:28:43.672" v="1905" actId="1076"/>
          <ac:spMkLst>
            <pc:docMk/>
            <pc:sldMk cId="614903090" sldId="2145708201"/>
            <ac:spMk id="7" creationId="{5D115035-5326-487C-ADF5-FE65065EDC8F}"/>
          </ac:spMkLst>
        </pc:spChg>
      </pc:sldChg>
      <pc:sldChg chg="addSp delSp modSp del mod ord">
        <pc:chgData name="Clementine Fitch Bunce" userId="ac2d758f-7f15-4aa0-9bad-99d2029f4b44" providerId="ADAL" clId="{116A36C5-35F1-4E95-9955-D62C997EB1FA}" dt="2024-12-18T16:24:49.051" v="1846" actId="47"/>
        <pc:sldMkLst>
          <pc:docMk/>
          <pc:sldMk cId="1680484197" sldId="2145708202"/>
        </pc:sldMkLst>
      </pc:sldChg>
      <pc:sldChg chg="del ord">
        <pc:chgData name="Clementine Fitch Bunce" userId="ac2d758f-7f15-4aa0-9bad-99d2029f4b44" providerId="ADAL" clId="{116A36C5-35F1-4E95-9955-D62C997EB1FA}" dt="2024-12-18T15:11:23.029" v="438" actId="47"/>
        <pc:sldMkLst>
          <pc:docMk/>
          <pc:sldMk cId="2977294885" sldId="2145708203"/>
        </pc:sldMkLst>
      </pc:sldChg>
      <pc:sldChg chg="del">
        <pc:chgData name="Clementine Fitch Bunce" userId="ac2d758f-7f15-4aa0-9bad-99d2029f4b44" providerId="ADAL" clId="{116A36C5-35F1-4E95-9955-D62C997EB1FA}" dt="2024-12-18T15:20:59.942" v="963" actId="47"/>
        <pc:sldMkLst>
          <pc:docMk/>
          <pc:sldMk cId="382594681" sldId="2145708208"/>
        </pc:sldMkLst>
      </pc:sldChg>
      <pc:sldChg chg="modSp mod">
        <pc:chgData name="Clementine Fitch Bunce" userId="ac2d758f-7f15-4aa0-9bad-99d2029f4b44" providerId="ADAL" clId="{116A36C5-35F1-4E95-9955-D62C997EB1FA}" dt="2024-12-18T16:53:27.360" v="2033" actId="113"/>
        <pc:sldMkLst>
          <pc:docMk/>
          <pc:sldMk cId="3024234238" sldId="2145708209"/>
        </pc:sldMkLst>
        <pc:spChg chg="mod">
          <ac:chgData name="Clementine Fitch Bunce" userId="ac2d758f-7f15-4aa0-9bad-99d2029f4b44" providerId="ADAL" clId="{116A36C5-35F1-4E95-9955-D62C997EB1FA}" dt="2024-12-18T16:53:27.360" v="2033" actId="113"/>
          <ac:spMkLst>
            <pc:docMk/>
            <pc:sldMk cId="3024234238" sldId="2145708209"/>
            <ac:spMk id="2" creationId="{3E833286-48F0-5EA6-6862-C1277D8A5578}"/>
          </ac:spMkLst>
        </pc:spChg>
        <pc:picChg chg="mod">
          <ac:chgData name="Clementine Fitch Bunce" userId="ac2d758f-7f15-4aa0-9bad-99d2029f4b44" providerId="ADAL" clId="{116A36C5-35F1-4E95-9955-D62C997EB1FA}" dt="2024-12-18T15:48:20.194" v="1007" actId="1076"/>
          <ac:picMkLst>
            <pc:docMk/>
            <pc:sldMk cId="3024234238" sldId="2145708209"/>
            <ac:picMk id="5" creationId="{9616DBB5-F5B5-8153-7CAD-DBF269A775A8}"/>
          </ac:picMkLst>
        </pc:picChg>
      </pc:sldChg>
      <pc:sldChg chg="addSp delSp modSp mod ord">
        <pc:chgData name="Clementine Fitch Bunce" userId="ac2d758f-7f15-4aa0-9bad-99d2029f4b44" providerId="ADAL" clId="{116A36C5-35F1-4E95-9955-D62C997EB1FA}" dt="2024-12-18T15:20:36.765" v="960" actId="2711"/>
        <pc:sldMkLst>
          <pc:docMk/>
          <pc:sldMk cId="756589104" sldId="2145708220"/>
        </pc:sldMkLst>
        <pc:spChg chg="add mod">
          <ac:chgData name="Clementine Fitch Bunce" userId="ac2d758f-7f15-4aa0-9bad-99d2029f4b44" providerId="ADAL" clId="{116A36C5-35F1-4E95-9955-D62C997EB1FA}" dt="2024-12-18T15:20:36.765" v="960" actId="2711"/>
          <ac:spMkLst>
            <pc:docMk/>
            <pc:sldMk cId="756589104" sldId="2145708220"/>
            <ac:spMk id="4" creationId="{99E9A483-C129-AC41-2D26-9AB06A195825}"/>
          </ac:spMkLst>
        </pc:spChg>
      </pc:sldChg>
      <pc:sldChg chg="del">
        <pc:chgData name="Clementine Fitch Bunce" userId="ac2d758f-7f15-4aa0-9bad-99d2029f4b44" providerId="ADAL" clId="{116A36C5-35F1-4E95-9955-D62C997EB1FA}" dt="2024-12-18T15:20:59.942" v="963" actId="47"/>
        <pc:sldMkLst>
          <pc:docMk/>
          <pc:sldMk cId="638777079" sldId="2145708221"/>
        </pc:sldMkLst>
      </pc:sldChg>
      <pc:sldChg chg="addSp delSp modSp mod ord">
        <pc:chgData name="Clementine Fitch Bunce" userId="ac2d758f-7f15-4aa0-9bad-99d2029f4b44" providerId="ADAL" clId="{116A36C5-35F1-4E95-9955-D62C997EB1FA}" dt="2024-12-18T16:29:16.148" v="1945" actId="1076"/>
        <pc:sldMkLst>
          <pc:docMk/>
          <pc:sldMk cId="3190871932" sldId="2145708240"/>
        </pc:sldMkLst>
        <pc:spChg chg="add mod">
          <ac:chgData name="Clementine Fitch Bunce" userId="ac2d758f-7f15-4aa0-9bad-99d2029f4b44" providerId="ADAL" clId="{116A36C5-35F1-4E95-9955-D62C997EB1FA}" dt="2024-12-18T15:14:30.994" v="514" actId="207"/>
          <ac:spMkLst>
            <pc:docMk/>
            <pc:sldMk cId="3190871932" sldId="2145708240"/>
            <ac:spMk id="8" creationId="{D73F2E88-F364-B4B9-4DED-32789F05A957}"/>
          </ac:spMkLst>
        </pc:spChg>
        <pc:spChg chg="add mod">
          <ac:chgData name="Clementine Fitch Bunce" userId="ac2d758f-7f15-4aa0-9bad-99d2029f4b44" providerId="ADAL" clId="{116A36C5-35F1-4E95-9955-D62C997EB1FA}" dt="2024-12-18T16:29:16.148" v="1945" actId="1076"/>
          <ac:spMkLst>
            <pc:docMk/>
            <pc:sldMk cId="3190871932" sldId="2145708240"/>
            <ac:spMk id="9" creationId="{DF5A7373-4A36-D62A-F424-C4982E1DF947}"/>
          </ac:spMkLst>
        </pc:spChg>
        <pc:picChg chg="add mod">
          <ac:chgData name="Clementine Fitch Bunce" userId="ac2d758f-7f15-4aa0-9bad-99d2029f4b44" providerId="ADAL" clId="{116A36C5-35F1-4E95-9955-D62C997EB1FA}" dt="2024-12-18T15:13:38.297" v="484" actId="1076"/>
          <ac:picMkLst>
            <pc:docMk/>
            <pc:sldMk cId="3190871932" sldId="2145708240"/>
            <ac:picMk id="5" creationId="{416C7A9F-472A-C8C0-BF8B-58EF97A22024}"/>
          </ac:picMkLst>
        </pc:picChg>
      </pc:sldChg>
      <pc:sldChg chg="modSp mod">
        <pc:chgData name="Clementine Fitch Bunce" userId="ac2d758f-7f15-4aa0-9bad-99d2029f4b44" providerId="ADAL" clId="{116A36C5-35F1-4E95-9955-D62C997EB1FA}" dt="2024-12-18T13:19:39.697" v="145" actId="20577"/>
        <pc:sldMkLst>
          <pc:docMk/>
          <pc:sldMk cId="2451594132" sldId="2145708243"/>
        </pc:sldMkLst>
      </pc:sldChg>
      <pc:sldChg chg="del">
        <pc:chgData name="Clementine Fitch Bunce" userId="ac2d758f-7f15-4aa0-9bad-99d2029f4b44" providerId="ADAL" clId="{116A36C5-35F1-4E95-9955-D62C997EB1FA}" dt="2024-12-18T15:05:46.434" v="361" actId="47"/>
        <pc:sldMkLst>
          <pc:docMk/>
          <pc:sldMk cId="566171848" sldId="2145708245"/>
        </pc:sldMkLst>
      </pc:sldChg>
      <pc:sldChg chg="del">
        <pc:chgData name="Clementine Fitch Bunce" userId="ac2d758f-7f15-4aa0-9bad-99d2029f4b44" providerId="ADAL" clId="{116A36C5-35F1-4E95-9955-D62C997EB1FA}" dt="2024-12-18T15:05:46.434" v="361" actId="47"/>
        <pc:sldMkLst>
          <pc:docMk/>
          <pc:sldMk cId="1671206616" sldId="2145708246"/>
        </pc:sldMkLst>
      </pc:sldChg>
      <pc:sldChg chg="del">
        <pc:chgData name="Clementine Fitch Bunce" userId="ac2d758f-7f15-4aa0-9bad-99d2029f4b44" providerId="ADAL" clId="{116A36C5-35F1-4E95-9955-D62C997EB1FA}" dt="2024-12-18T15:05:46.434" v="361" actId="47"/>
        <pc:sldMkLst>
          <pc:docMk/>
          <pc:sldMk cId="3784444419" sldId="2145708247"/>
        </pc:sldMkLst>
      </pc:sldChg>
      <pc:sldChg chg="del">
        <pc:chgData name="Clementine Fitch Bunce" userId="ac2d758f-7f15-4aa0-9bad-99d2029f4b44" providerId="ADAL" clId="{116A36C5-35F1-4E95-9955-D62C997EB1FA}" dt="2024-12-18T15:20:59.942" v="963" actId="47"/>
        <pc:sldMkLst>
          <pc:docMk/>
          <pc:sldMk cId="119556815" sldId="2145708248"/>
        </pc:sldMkLst>
      </pc:sldChg>
      <pc:sldChg chg="del">
        <pc:chgData name="Clementine Fitch Bunce" userId="ac2d758f-7f15-4aa0-9bad-99d2029f4b44" providerId="ADAL" clId="{116A36C5-35F1-4E95-9955-D62C997EB1FA}" dt="2024-12-18T15:20:59.942" v="963" actId="47"/>
        <pc:sldMkLst>
          <pc:docMk/>
          <pc:sldMk cId="1832291992" sldId="2145708249"/>
        </pc:sldMkLst>
      </pc:sldChg>
      <pc:sldChg chg="del">
        <pc:chgData name="Clementine Fitch Bunce" userId="ac2d758f-7f15-4aa0-9bad-99d2029f4b44" providerId="ADAL" clId="{116A36C5-35F1-4E95-9955-D62C997EB1FA}" dt="2024-12-18T15:20:59.942" v="963" actId="47"/>
        <pc:sldMkLst>
          <pc:docMk/>
          <pc:sldMk cId="4165498183" sldId="2145708250"/>
        </pc:sldMkLst>
      </pc:sldChg>
      <pc:sldChg chg="del">
        <pc:chgData name="Clementine Fitch Bunce" userId="ac2d758f-7f15-4aa0-9bad-99d2029f4b44" providerId="ADAL" clId="{116A36C5-35F1-4E95-9955-D62C997EB1FA}" dt="2024-12-18T15:20:59.942" v="963" actId="47"/>
        <pc:sldMkLst>
          <pc:docMk/>
          <pc:sldMk cId="3480433765" sldId="2145708251"/>
        </pc:sldMkLst>
      </pc:sldChg>
      <pc:sldChg chg="del">
        <pc:chgData name="Clementine Fitch Bunce" userId="ac2d758f-7f15-4aa0-9bad-99d2029f4b44" providerId="ADAL" clId="{116A36C5-35F1-4E95-9955-D62C997EB1FA}" dt="2024-12-18T15:20:59.942" v="963" actId="47"/>
        <pc:sldMkLst>
          <pc:docMk/>
          <pc:sldMk cId="579896174" sldId="2145708252"/>
        </pc:sldMkLst>
      </pc:sldChg>
      <pc:sldChg chg="del">
        <pc:chgData name="Clementine Fitch Bunce" userId="ac2d758f-7f15-4aa0-9bad-99d2029f4b44" providerId="ADAL" clId="{116A36C5-35F1-4E95-9955-D62C997EB1FA}" dt="2024-12-18T15:20:59.942" v="963" actId="47"/>
        <pc:sldMkLst>
          <pc:docMk/>
          <pc:sldMk cId="931888670" sldId="2145708253"/>
        </pc:sldMkLst>
      </pc:sldChg>
      <pc:sldChg chg="addSp modSp mod">
        <pc:chgData name="Clementine Fitch Bunce" userId="ac2d758f-7f15-4aa0-9bad-99d2029f4b44" providerId="ADAL" clId="{116A36C5-35F1-4E95-9955-D62C997EB1FA}" dt="2024-12-18T15:48:09.616" v="1006" actId="1076"/>
        <pc:sldMkLst>
          <pc:docMk/>
          <pc:sldMk cId="1849652508" sldId="2145708254"/>
        </pc:sldMkLst>
        <pc:spChg chg="mod">
          <ac:chgData name="Clementine Fitch Bunce" userId="ac2d758f-7f15-4aa0-9bad-99d2029f4b44" providerId="ADAL" clId="{116A36C5-35F1-4E95-9955-D62C997EB1FA}" dt="2024-12-18T13:26:15.011" v="284" actId="1076"/>
          <ac:spMkLst>
            <pc:docMk/>
            <pc:sldMk cId="1849652508" sldId="2145708254"/>
            <ac:spMk id="3" creationId="{843DB599-E1C2-E69C-0A08-0D29225B0C2F}"/>
          </ac:spMkLst>
        </pc:spChg>
        <pc:picChg chg="add mod">
          <ac:chgData name="Clementine Fitch Bunce" userId="ac2d758f-7f15-4aa0-9bad-99d2029f4b44" providerId="ADAL" clId="{116A36C5-35F1-4E95-9955-D62C997EB1FA}" dt="2024-12-18T15:48:09.616" v="1006" actId="1076"/>
          <ac:picMkLst>
            <pc:docMk/>
            <pc:sldMk cId="1849652508" sldId="2145708254"/>
            <ac:picMk id="4" creationId="{C4F27842-EA29-7F45-1CD1-D4E6191EB641}"/>
          </ac:picMkLst>
        </pc:picChg>
      </pc:sldChg>
      <pc:sldChg chg="modSp mod">
        <pc:chgData name="Clementine Fitch Bunce" userId="ac2d758f-7f15-4aa0-9bad-99d2029f4b44" providerId="ADAL" clId="{116A36C5-35F1-4E95-9955-D62C997EB1FA}" dt="2024-12-18T13:26:30.415" v="286" actId="20577"/>
        <pc:sldMkLst>
          <pc:docMk/>
          <pc:sldMk cId="201685537" sldId="2145708255"/>
        </pc:sldMkLst>
      </pc:sldChg>
      <pc:sldChg chg="modSp mod">
        <pc:chgData name="Clementine Fitch Bunce" userId="ac2d758f-7f15-4aa0-9bad-99d2029f4b44" providerId="ADAL" clId="{116A36C5-35F1-4E95-9955-D62C997EB1FA}" dt="2024-12-18T13:26:34.034" v="289" actId="20577"/>
        <pc:sldMkLst>
          <pc:docMk/>
          <pc:sldMk cId="39441385" sldId="2145708256"/>
        </pc:sldMkLst>
      </pc:sldChg>
      <pc:sldChg chg="modSp mod">
        <pc:chgData name="Clementine Fitch Bunce" userId="ac2d758f-7f15-4aa0-9bad-99d2029f4b44" providerId="ADAL" clId="{116A36C5-35F1-4E95-9955-D62C997EB1FA}" dt="2024-12-18T15:04:21.966" v="357" actId="20577"/>
        <pc:sldMkLst>
          <pc:docMk/>
          <pc:sldMk cId="180061443" sldId="2145708257"/>
        </pc:sldMkLst>
      </pc:sldChg>
      <pc:sldChg chg="addSp modSp mod">
        <pc:chgData name="Clementine Fitch Bunce" userId="ac2d758f-7f15-4aa0-9bad-99d2029f4b44" providerId="ADAL" clId="{116A36C5-35F1-4E95-9955-D62C997EB1FA}" dt="2024-12-18T15:48:00.502" v="1005" actId="1076"/>
        <pc:sldMkLst>
          <pc:docMk/>
          <pc:sldMk cId="2544808941" sldId="2145708258"/>
        </pc:sldMkLst>
        <pc:spChg chg="mod">
          <ac:chgData name="Clementine Fitch Bunce" userId="ac2d758f-7f15-4aa0-9bad-99d2029f4b44" providerId="ADAL" clId="{116A36C5-35F1-4E95-9955-D62C997EB1FA}" dt="2024-12-18T15:48:00.502" v="1005" actId="1076"/>
          <ac:spMkLst>
            <pc:docMk/>
            <pc:sldMk cId="2544808941" sldId="2145708258"/>
            <ac:spMk id="3" creationId="{6C11EA47-F8FB-FD4B-97F3-F282D4080857}"/>
          </ac:spMkLst>
        </pc:spChg>
        <pc:picChg chg="add mod">
          <ac:chgData name="Clementine Fitch Bunce" userId="ac2d758f-7f15-4aa0-9bad-99d2029f4b44" providerId="ADAL" clId="{116A36C5-35F1-4E95-9955-D62C997EB1FA}" dt="2024-12-18T15:47:50.397" v="1003" actId="207"/>
          <ac:picMkLst>
            <pc:docMk/>
            <pc:sldMk cId="2544808941" sldId="2145708258"/>
            <ac:picMk id="4" creationId="{FFB3FBDC-EF62-0250-E7C8-C5DF9C7BD0D8}"/>
          </ac:picMkLst>
        </pc:picChg>
      </pc:sldChg>
      <pc:sldChg chg="modSp mod">
        <pc:chgData name="Clementine Fitch Bunce" userId="ac2d758f-7f15-4aa0-9bad-99d2029f4b44" providerId="ADAL" clId="{116A36C5-35F1-4E95-9955-D62C997EB1FA}" dt="2024-12-18T15:04:14.345" v="336" actId="20577"/>
        <pc:sldMkLst>
          <pc:docMk/>
          <pc:sldMk cId="673053276" sldId="2145708262"/>
        </pc:sldMkLst>
      </pc:sldChg>
      <pc:sldChg chg="addSp delSp modSp mod">
        <pc:chgData name="Clementine Fitch Bunce" userId="ac2d758f-7f15-4aa0-9bad-99d2029f4b44" providerId="ADAL" clId="{116A36C5-35F1-4E95-9955-D62C997EB1FA}" dt="2024-12-18T15:09:36.468" v="433" actId="403"/>
        <pc:sldMkLst>
          <pc:docMk/>
          <pc:sldMk cId="2482526718" sldId="2145708263"/>
        </pc:sldMkLst>
      </pc:sldChg>
      <pc:sldChg chg="add">
        <pc:chgData name="Clementine Fitch Bunce" userId="ac2d758f-7f15-4aa0-9bad-99d2029f4b44" providerId="ADAL" clId="{116A36C5-35F1-4E95-9955-D62C997EB1FA}" dt="2024-12-18T15:11:14.629" v="435"/>
        <pc:sldMkLst>
          <pc:docMk/>
          <pc:sldMk cId="1337057557" sldId="2145708264"/>
        </pc:sldMkLst>
      </pc:sldChg>
      <pc:sldChg chg="modSp mod">
        <pc:chgData name="Clementine Fitch Bunce" userId="ac2d758f-7f15-4aa0-9bad-99d2029f4b44" providerId="ADAL" clId="{116A36C5-35F1-4E95-9955-D62C997EB1FA}" dt="2024-12-18T16:29:04.448" v="1908" actId="14100"/>
        <pc:sldMkLst>
          <pc:docMk/>
          <pc:sldMk cId="1527484969" sldId="2145708265"/>
        </pc:sldMkLst>
      </pc:sldChg>
      <pc:sldChg chg="addSp delSp modSp add mod">
        <pc:chgData name="Clementine Fitch Bunce" userId="ac2d758f-7f15-4aa0-9bad-99d2029f4b44" providerId="ADAL" clId="{116A36C5-35F1-4E95-9955-D62C997EB1FA}" dt="2024-12-18T16:29:35.544" v="1956" actId="1076"/>
        <pc:sldMkLst>
          <pc:docMk/>
          <pc:sldMk cId="4080398333" sldId="2145708266"/>
        </pc:sldMkLst>
      </pc:sldChg>
      <pc:sldChg chg="addSp delSp modSp new mod">
        <pc:chgData name="Clementine Fitch Bunce" userId="ac2d758f-7f15-4aa0-9bad-99d2029f4b44" providerId="ADAL" clId="{116A36C5-35F1-4E95-9955-D62C997EB1FA}" dt="2024-12-18T16:16:20.030" v="1659" actId="1076"/>
        <pc:sldMkLst>
          <pc:docMk/>
          <pc:sldMk cId="2690692850" sldId="2145708267"/>
        </pc:sldMkLst>
        <pc:spChg chg="add mod">
          <ac:chgData name="Clementine Fitch Bunce" userId="ac2d758f-7f15-4aa0-9bad-99d2029f4b44" providerId="ADAL" clId="{116A36C5-35F1-4E95-9955-D62C997EB1FA}" dt="2024-12-18T16:08:40.734" v="1218" actId="207"/>
          <ac:spMkLst>
            <pc:docMk/>
            <pc:sldMk cId="2690692850" sldId="2145708267"/>
            <ac:spMk id="5" creationId="{70423DB8-6E3B-4336-727B-1540F4E73BB5}"/>
          </ac:spMkLst>
        </pc:spChg>
        <pc:spChg chg="add mod">
          <ac:chgData name="Clementine Fitch Bunce" userId="ac2d758f-7f15-4aa0-9bad-99d2029f4b44" providerId="ADAL" clId="{116A36C5-35F1-4E95-9955-D62C997EB1FA}" dt="2024-12-18T16:07:44.779" v="1215" actId="1076"/>
          <ac:spMkLst>
            <pc:docMk/>
            <pc:sldMk cId="2690692850" sldId="2145708267"/>
            <ac:spMk id="15" creationId="{AB4F2588-1C50-2043-F2FA-9013EE0FE832}"/>
          </ac:spMkLst>
        </pc:spChg>
        <pc:spChg chg="add mod">
          <ac:chgData name="Clementine Fitch Bunce" userId="ac2d758f-7f15-4aa0-9bad-99d2029f4b44" providerId="ADAL" clId="{116A36C5-35F1-4E95-9955-D62C997EB1FA}" dt="2024-12-18T16:07:44.779" v="1215" actId="1076"/>
          <ac:spMkLst>
            <pc:docMk/>
            <pc:sldMk cId="2690692850" sldId="2145708267"/>
            <ac:spMk id="16" creationId="{80B7AE00-3688-9079-3F6A-C4DD8D17610E}"/>
          </ac:spMkLst>
        </pc:spChg>
        <pc:spChg chg="add mod">
          <ac:chgData name="Clementine Fitch Bunce" userId="ac2d758f-7f15-4aa0-9bad-99d2029f4b44" providerId="ADAL" clId="{116A36C5-35F1-4E95-9955-D62C997EB1FA}" dt="2024-12-18T16:07:44.779" v="1215" actId="1076"/>
          <ac:spMkLst>
            <pc:docMk/>
            <pc:sldMk cId="2690692850" sldId="2145708267"/>
            <ac:spMk id="17" creationId="{BECCBA7C-761B-A634-8A72-DAE13EA24C25}"/>
          </ac:spMkLst>
        </pc:spChg>
        <pc:spChg chg="add mod">
          <ac:chgData name="Clementine Fitch Bunce" userId="ac2d758f-7f15-4aa0-9bad-99d2029f4b44" providerId="ADAL" clId="{116A36C5-35F1-4E95-9955-D62C997EB1FA}" dt="2024-12-18T16:07:44.779" v="1215" actId="1076"/>
          <ac:spMkLst>
            <pc:docMk/>
            <pc:sldMk cId="2690692850" sldId="2145708267"/>
            <ac:spMk id="18" creationId="{F19A8B76-9BD7-174B-9C40-AA54990F5EB8}"/>
          </ac:spMkLst>
        </pc:spChg>
        <pc:spChg chg="add del mod">
          <ac:chgData name="Clementine Fitch Bunce" userId="ac2d758f-7f15-4aa0-9bad-99d2029f4b44" providerId="ADAL" clId="{116A36C5-35F1-4E95-9955-D62C997EB1FA}" dt="2024-12-18T16:16:16.270" v="1657" actId="20577"/>
          <ac:spMkLst>
            <pc:docMk/>
            <pc:sldMk cId="2690692850" sldId="2145708267"/>
            <ac:spMk id="19" creationId="{FDA22FA4-13E1-45E7-2E52-DF566B53A01A}"/>
          </ac:spMkLst>
        </pc:spChg>
        <pc:spChg chg="add del mod">
          <ac:chgData name="Clementine Fitch Bunce" userId="ac2d758f-7f15-4aa0-9bad-99d2029f4b44" providerId="ADAL" clId="{116A36C5-35F1-4E95-9955-D62C997EB1FA}" dt="2024-12-18T16:13:44.025" v="1601" actId="403"/>
          <ac:spMkLst>
            <pc:docMk/>
            <pc:sldMk cId="2690692850" sldId="2145708267"/>
            <ac:spMk id="20" creationId="{6838255B-5CAD-130F-E2BB-384912147D5B}"/>
          </ac:spMkLst>
        </pc:spChg>
        <pc:spChg chg="add mod">
          <ac:chgData name="Clementine Fitch Bunce" userId="ac2d758f-7f15-4aa0-9bad-99d2029f4b44" providerId="ADAL" clId="{116A36C5-35F1-4E95-9955-D62C997EB1FA}" dt="2024-12-18T16:13:49.125" v="1603" actId="403"/>
          <ac:spMkLst>
            <pc:docMk/>
            <pc:sldMk cId="2690692850" sldId="2145708267"/>
            <ac:spMk id="21" creationId="{2A449283-5834-3519-CFEE-D5BC8C79CB92}"/>
          </ac:spMkLst>
        </pc:spChg>
        <pc:spChg chg="add mod">
          <ac:chgData name="Clementine Fitch Bunce" userId="ac2d758f-7f15-4aa0-9bad-99d2029f4b44" providerId="ADAL" clId="{116A36C5-35F1-4E95-9955-D62C997EB1FA}" dt="2024-12-18T16:14:08.446" v="1609" actId="1076"/>
          <ac:spMkLst>
            <pc:docMk/>
            <pc:sldMk cId="2690692850" sldId="2145708267"/>
            <ac:spMk id="22" creationId="{CE2C44A6-D2CD-1999-E418-CC7E108A5D5B}"/>
          </ac:spMkLst>
        </pc:spChg>
        <pc:spChg chg="add mod">
          <ac:chgData name="Clementine Fitch Bunce" userId="ac2d758f-7f15-4aa0-9bad-99d2029f4b44" providerId="ADAL" clId="{116A36C5-35F1-4E95-9955-D62C997EB1FA}" dt="2024-12-18T16:14:19.662" v="1612" actId="1076"/>
          <ac:spMkLst>
            <pc:docMk/>
            <pc:sldMk cId="2690692850" sldId="2145708267"/>
            <ac:spMk id="23" creationId="{3A8160C1-C1FD-3473-A669-A7A7A968F7F2}"/>
          </ac:spMkLst>
        </pc:spChg>
        <pc:picChg chg="add mod">
          <ac:chgData name="Clementine Fitch Bunce" userId="ac2d758f-7f15-4aa0-9bad-99d2029f4b44" providerId="ADAL" clId="{116A36C5-35F1-4E95-9955-D62C997EB1FA}" dt="2024-12-18T16:16:20.030" v="1659" actId="1076"/>
          <ac:picMkLst>
            <pc:docMk/>
            <pc:sldMk cId="2690692850" sldId="2145708267"/>
            <ac:picMk id="29" creationId="{5219B124-4FB5-EE3B-1103-BA207F1E3915}"/>
          </ac:picMkLst>
        </pc:picChg>
      </pc:sldChg>
      <pc:sldChg chg="new del">
        <pc:chgData name="Clementine Fitch Bunce" userId="ac2d758f-7f15-4aa0-9bad-99d2029f4b44" providerId="ADAL" clId="{116A36C5-35F1-4E95-9955-D62C997EB1FA}" dt="2024-12-18T15:53:38.499" v="1041" actId="47"/>
        <pc:sldMkLst>
          <pc:docMk/>
          <pc:sldMk cId="3928827026" sldId="2145708267"/>
        </pc:sldMkLst>
      </pc:sldChg>
      <pc:sldChg chg="new del">
        <pc:chgData name="Clementine Fitch Bunce" userId="ac2d758f-7f15-4aa0-9bad-99d2029f4b44" providerId="ADAL" clId="{116A36C5-35F1-4E95-9955-D62C997EB1FA}" dt="2024-12-18T15:53:46.859" v="1043" actId="680"/>
        <pc:sldMkLst>
          <pc:docMk/>
          <pc:sldMk cId="4018866587" sldId="2145708267"/>
        </pc:sldMkLst>
      </pc:sldChg>
      <pc:sldChg chg="addSp delSp modSp new del mod">
        <pc:chgData name="Clementine Fitch Bunce" userId="ac2d758f-7f15-4aa0-9bad-99d2029f4b44" providerId="ADAL" clId="{116A36C5-35F1-4E95-9955-D62C997EB1FA}" dt="2024-12-18T16:24:51.500" v="1847" actId="47"/>
        <pc:sldMkLst>
          <pc:docMk/>
          <pc:sldMk cId="1305842650" sldId="2145708268"/>
        </pc:sldMkLst>
      </pc:sldChg>
      <pc:sldChg chg="addSp delSp modSp new mod">
        <pc:chgData name="Clementine Fitch Bunce" userId="ac2d758f-7f15-4aa0-9bad-99d2029f4b44" providerId="ADAL" clId="{116A36C5-35F1-4E95-9955-D62C997EB1FA}" dt="2024-12-18T16:26:57.358" v="1882" actId="20577"/>
        <pc:sldMkLst>
          <pc:docMk/>
          <pc:sldMk cId="3980553378" sldId="2145708269"/>
        </pc:sldMkLst>
        <pc:spChg chg="add mod">
          <ac:chgData name="Clementine Fitch Bunce" userId="ac2d758f-7f15-4aa0-9bad-99d2029f4b44" providerId="ADAL" clId="{116A36C5-35F1-4E95-9955-D62C997EB1FA}" dt="2024-12-18T16:26:57.358" v="1882" actId="20577"/>
          <ac:spMkLst>
            <pc:docMk/>
            <pc:sldMk cId="3980553378" sldId="2145708269"/>
            <ac:spMk id="4" creationId="{5C54B7F0-BFD4-141C-7796-093452D9F759}"/>
          </ac:spMkLst>
        </pc:spChg>
        <pc:spChg chg="add mod">
          <ac:chgData name="Clementine Fitch Bunce" userId="ac2d758f-7f15-4aa0-9bad-99d2029f4b44" providerId="ADAL" clId="{116A36C5-35F1-4E95-9955-D62C997EB1FA}" dt="2024-12-18T16:24:06.997" v="1835" actId="14100"/>
          <ac:spMkLst>
            <pc:docMk/>
            <pc:sldMk cId="3980553378" sldId="2145708269"/>
            <ac:spMk id="5" creationId="{AC900089-1AAD-D500-EDE5-9A17A1AA5C4B}"/>
          </ac:spMkLst>
        </pc:spChg>
        <pc:spChg chg="add mod">
          <ac:chgData name="Clementine Fitch Bunce" userId="ac2d758f-7f15-4aa0-9bad-99d2029f4b44" providerId="ADAL" clId="{116A36C5-35F1-4E95-9955-D62C997EB1FA}" dt="2024-12-18T16:24:35.384" v="1842" actId="1076"/>
          <ac:spMkLst>
            <pc:docMk/>
            <pc:sldMk cId="3980553378" sldId="2145708269"/>
            <ac:spMk id="6" creationId="{C32E2CD6-CE52-EDBF-07DA-E864CD791181}"/>
          </ac:spMkLst>
        </pc:spChg>
        <pc:picChg chg="add mod">
          <ac:chgData name="Clementine Fitch Bunce" userId="ac2d758f-7f15-4aa0-9bad-99d2029f4b44" providerId="ADAL" clId="{116A36C5-35F1-4E95-9955-D62C997EB1FA}" dt="2024-12-18T16:26:19.200" v="1874" actId="1076"/>
          <ac:picMkLst>
            <pc:docMk/>
            <pc:sldMk cId="3980553378" sldId="2145708269"/>
            <ac:picMk id="11" creationId="{6DB68B50-79AB-51FB-FEE6-FE8FE8CADC99}"/>
          </ac:picMkLst>
        </pc:picChg>
        <pc:picChg chg="add mod">
          <ac:chgData name="Clementine Fitch Bunce" userId="ac2d758f-7f15-4aa0-9bad-99d2029f4b44" providerId="ADAL" clId="{116A36C5-35F1-4E95-9955-D62C997EB1FA}" dt="2024-12-18T16:26:50.544" v="1880" actId="1076"/>
          <ac:picMkLst>
            <pc:docMk/>
            <pc:sldMk cId="3980553378" sldId="2145708269"/>
            <ac:picMk id="13" creationId="{B161F143-CFE6-D39C-6B06-CB332F63ECFA}"/>
          </ac:picMkLst>
        </pc:picChg>
      </pc:sldChg>
      <pc:sldChg chg="addSp modSp mod">
        <pc:chgData name="Clementine Fitch Bunce" userId="ac2d758f-7f15-4aa0-9bad-99d2029f4b44" providerId="ADAL" clId="{116A36C5-35F1-4E95-9955-D62C997EB1FA}" dt="2024-12-18T16:28:31.026" v="1904" actId="1076"/>
        <pc:sldMkLst>
          <pc:docMk/>
          <pc:sldMk cId="2849818907" sldId="2145708270"/>
        </pc:sldMkLst>
        <pc:spChg chg="mod">
          <ac:chgData name="Clementine Fitch Bunce" userId="ac2d758f-7f15-4aa0-9bad-99d2029f4b44" providerId="ADAL" clId="{116A36C5-35F1-4E95-9955-D62C997EB1FA}" dt="2024-12-18T16:27:29.605" v="1895" actId="15"/>
          <ac:spMkLst>
            <pc:docMk/>
            <pc:sldMk cId="2849818907" sldId="2145708270"/>
            <ac:spMk id="4" creationId="{3A9AC241-A37B-95E8-9837-E61355AA6B98}"/>
          </ac:spMkLst>
        </pc:spChg>
        <pc:picChg chg="add mod">
          <ac:chgData name="Clementine Fitch Bunce" userId="ac2d758f-7f15-4aa0-9bad-99d2029f4b44" providerId="ADAL" clId="{116A36C5-35F1-4E95-9955-D62C997EB1FA}" dt="2024-12-18T16:27:43.905" v="1898" actId="207"/>
          <ac:picMkLst>
            <pc:docMk/>
            <pc:sldMk cId="2849818907" sldId="2145708270"/>
            <ac:picMk id="7" creationId="{00AD1FC9-3D27-F26B-CD1B-B244E4F09082}"/>
          </ac:picMkLst>
        </pc:picChg>
        <pc:picChg chg="add mod">
          <ac:chgData name="Clementine Fitch Bunce" userId="ac2d758f-7f15-4aa0-9bad-99d2029f4b44" providerId="ADAL" clId="{116A36C5-35F1-4E95-9955-D62C997EB1FA}" dt="2024-12-18T16:28:08.603" v="1901" actId="1076"/>
          <ac:picMkLst>
            <pc:docMk/>
            <pc:sldMk cId="2849818907" sldId="2145708270"/>
            <ac:picMk id="9" creationId="{5382951C-9C2A-8F3F-FF11-BDD849B0F986}"/>
          </ac:picMkLst>
        </pc:picChg>
        <pc:picChg chg="add mod">
          <ac:chgData name="Clementine Fitch Bunce" userId="ac2d758f-7f15-4aa0-9bad-99d2029f4b44" providerId="ADAL" clId="{116A36C5-35F1-4E95-9955-D62C997EB1FA}" dt="2024-12-18T16:28:31.026" v="1904" actId="1076"/>
          <ac:picMkLst>
            <pc:docMk/>
            <pc:sldMk cId="2849818907" sldId="2145708270"/>
            <ac:picMk id="11" creationId="{40370712-32F2-C405-8350-5EF309EC87B4}"/>
          </ac:picMkLst>
        </pc:picChg>
      </pc:sldChg>
      <pc:sldChg chg="modSp mod">
        <pc:chgData name="Clementine Fitch Bunce" userId="ac2d758f-7f15-4aa0-9bad-99d2029f4b44" providerId="ADAL" clId="{116A36C5-35F1-4E95-9955-D62C997EB1FA}" dt="2024-12-18T16:51:17.352" v="1986" actId="20577"/>
        <pc:sldMkLst>
          <pc:docMk/>
          <pc:sldMk cId="1996074975" sldId="2145708271"/>
        </pc:sldMkLst>
      </pc:sldChg>
      <pc:sldChg chg="modSp mod">
        <pc:chgData name="Clementine Fitch Bunce" userId="ac2d758f-7f15-4aa0-9bad-99d2029f4b44" providerId="ADAL" clId="{116A36C5-35F1-4E95-9955-D62C997EB1FA}" dt="2024-12-18T16:51:36.750" v="1996" actId="1076"/>
        <pc:sldMkLst>
          <pc:docMk/>
          <pc:sldMk cId="4004308097" sldId="2145708272"/>
        </pc:sldMkLst>
      </pc:sldChg>
    </pc:docChg>
  </pc:docChgLst>
  <pc:docChgLst>
    <pc:chgData name="Ros Warby" userId="S::ros.warby@rcpsych.ac.uk::d34ebd53-21ca-4f7c-af90-6991a18c3f74" providerId="AD" clId="Web-{26920BA0-CBC2-E804-EDE3-83A2B37B3914}"/>
    <pc:docChg chg="sldOrd">
      <pc:chgData name="Ros Warby" userId="S::ros.warby@rcpsych.ac.uk::d34ebd53-21ca-4f7c-af90-6991a18c3f74" providerId="AD" clId="Web-{26920BA0-CBC2-E804-EDE3-83A2B37B3914}" dt="2024-01-16T09:14:24.097" v="2"/>
      <pc:docMkLst>
        <pc:docMk/>
      </pc:docMkLst>
      <pc:sldChg chg="ord">
        <pc:chgData name="Ros Warby" userId="S::ros.warby@rcpsych.ac.uk::d34ebd53-21ca-4f7c-af90-6991a18c3f74" providerId="AD" clId="Web-{26920BA0-CBC2-E804-EDE3-83A2B37B3914}" dt="2024-01-16T09:13:42.487" v="0"/>
        <pc:sldMkLst>
          <pc:docMk/>
          <pc:sldMk cId="1661049138" sldId="2500"/>
        </pc:sldMkLst>
      </pc:sldChg>
      <pc:sldChg chg="ord">
        <pc:chgData name="Ros Warby" userId="S::ros.warby@rcpsych.ac.uk::d34ebd53-21ca-4f7c-af90-6991a18c3f74" providerId="AD" clId="Web-{26920BA0-CBC2-E804-EDE3-83A2B37B3914}" dt="2024-01-16T09:13:58.050" v="1"/>
        <pc:sldMkLst>
          <pc:docMk/>
          <pc:sldMk cId="3890999760" sldId="2503"/>
        </pc:sldMkLst>
      </pc:sldChg>
      <pc:sldChg chg="ord">
        <pc:chgData name="Ros Warby" userId="S::ros.warby@rcpsych.ac.uk::d34ebd53-21ca-4f7c-af90-6991a18c3f74" providerId="AD" clId="Web-{26920BA0-CBC2-E804-EDE3-83A2B37B3914}" dt="2024-01-16T09:14:24.097" v="2"/>
        <pc:sldMkLst>
          <pc:docMk/>
          <pc:sldMk cId="1740703739" sldId="2145708183"/>
        </pc:sldMkLst>
      </pc:sldChg>
    </pc:docChg>
  </pc:docChgLst>
  <pc:docChgLst>
    <pc:chgData name="Jaz Seehra" userId="S::jaz.seehra@rcpsych.ac.uk::6d9c6de4-23df-42b1-a31d-ed61ae22a718" providerId="AD" clId="Web-{A32E6CC6-940A-2006-1D20-FFD1F0A2C459}"/>
    <pc:docChg chg="addSld delSld modSld">
      <pc:chgData name="Jaz Seehra" userId="S::jaz.seehra@rcpsych.ac.uk::6d9c6de4-23df-42b1-a31d-ed61ae22a718" providerId="AD" clId="Web-{A32E6CC6-940A-2006-1D20-FFD1F0A2C459}" dt="2025-01-17T17:17:40.591" v="627"/>
      <pc:docMkLst>
        <pc:docMk/>
      </pc:docMkLst>
      <pc:sldChg chg="modNotes">
        <pc:chgData name="Jaz Seehra" userId="S::jaz.seehra@rcpsych.ac.uk::6d9c6de4-23df-42b1-a31d-ed61ae22a718" providerId="AD" clId="Web-{A32E6CC6-940A-2006-1D20-FFD1F0A2C459}" dt="2025-01-17T17:17:40.591" v="627"/>
        <pc:sldMkLst>
          <pc:docMk/>
          <pc:sldMk cId="597387374" sldId="257"/>
        </pc:sldMkLst>
      </pc:sldChg>
      <pc:sldChg chg="modNotes">
        <pc:chgData name="Jaz Seehra" userId="S::jaz.seehra@rcpsych.ac.uk::6d9c6de4-23df-42b1-a31d-ed61ae22a718" providerId="AD" clId="Web-{A32E6CC6-940A-2006-1D20-FFD1F0A2C459}" dt="2025-01-17T16:33:48.447" v="188"/>
        <pc:sldMkLst>
          <pc:docMk/>
          <pc:sldMk cId="755059182" sldId="2145708195"/>
        </pc:sldMkLst>
      </pc:sldChg>
      <pc:sldChg chg="modNotes">
        <pc:chgData name="Jaz Seehra" userId="S::jaz.seehra@rcpsych.ac.uk::6d9c6de4-23df-42b1-a31d-ed61ae22a718" providerId="AD" clId="Web-{A32E6CC6-940A-2006-1D20-FFD1F0A2C459}" dt="2025-01-17T16:19:56.803" v="79"/>
        <pc:sldMkLst>
          <pc:docMk/>
          <pc:sldMk cId="2544808941" sldId="2145708258"/>
        </pc:sldMkLst>
      </pc:sldChg>
      <pc:sldChg chg="delSp">
        <pc:chgData name="Jaz Seehra" userId="S::jaz.seehra@rcpsych.ac.uk::6d9c6de4-23df-42b1-a31d-ed61ae22a718" providerId="AD" clId="Web-{A32E6CC6-940A-2006-1D20-FFD1F0A2C459}" dt="2025-01-17T16:14:55.045" v="25"/>
        <pc:sldMkLst>
          <pc:docMk/>
          <pc:sldMk cId="4102656428" sldId="2145708260"/>
        </pc:sldMkLst>
      </pc:sldChg>
      <pc:sldChg chg="addSp delSp modSp modNotes">
        <pc:chgData name="Jaz Seehra" userId="S::jaz.seehra@rcpsych.ac.uk::6d9c6de4-23df-42b1-a31d-ed61ae22a718" providerId="AD" clId="Web-{A32E6CC6-940A-2006-1D20-FFD1F0A2C459}" dt="2025-01-17T16:47:31.855" v="498"/>
        <pc:sldMkLst>
          <pc:docMk/>
          <pc:sldMk cId="317431185" sldId="2145708261"/>
        </pc:sldMkLst>
      </pc:sldChg>
      <pc:sldChg chg="modSp modNotes">
        <pc:chgData name="Jaz Seehra" userId="S::jaz.seehra@rcpsych.ac.uk::6d9c6de4-23df-42b1-a31d-ed61ae22a718" providerId="AD" clId="Web-{A32E6CC6-940A-2006-1D20-FFD1F0A2C459}" dt="2025-01-17T16:48:28.266" v="502"/>
        <pc:sldMkLst>
          <pc:docMk/>
          <pc:sldMk cId="2152990689" sldId="2145708281"/>
        </pc:sldMkLst>
      </pc:sldChg>
      <pc:sldChg chg="del">
        <pc:chgData name="Jaz Seehra" userId="S::jaz.seehra@rcpsych.ac.uk::6d9c6de4-23df-42b1-a31d-ed61ae22a718" providerId="AD" clId="Web-{A32E6CC6-940A-2006-1D20-FFD1F0A2C459}" dt="2025-01-17T16:48:14.827" v="499"/>
        <pc:sldMkLst>
          <pc:docMk/>
          <pc:sldMk cId="704942198" sldId="2145708282"/>
        </pc:sldMkLst>
      </pc:sldChg>
      <pc:sldChg chg="modNotes">
        <pc:chgData name="Jaz Seehra" userId="S::jaz.seehra@rcpsych.ac.uk::6d9c6de4-23df-42b1-a31d-ed61ae22a718" providerId="AD" clId="Web-{A32E6CC6-940A-2006-1D20-FFD1F0A2C459}" dt="2025-01-17T16:48:38.470" v="513"/>
        <pc:sldMkLst>
          <pc:docMk/>
          <pc:sldMk cId="395720291" sldId="2145708297"/>
        </pc:sldMkLst>
      </pc:sldChg>
      <pc:sldChg chg="add">
        <pc:chgData name="Jaz Seehra" userId="S::jaz.seehra@rcpsych.ac.uk::6d9c6de4-23df-42b1-a31d-ed61ae22a718" providerId="AD" clId="Web-{A32E6CC6-940A-2006-1D20-FFD1F0A2C459}" dt="2025-01-17T16:31:38.640" v="94"/>
        <pc:sldMkLst>
          <pc:docMk/>
          <pc:sldMk cId="276212429" sldId="2145708300"/>
        </pc:sldMkLst>
      </pc:sldChg>
      <pc:sldChg chg="addSp delSp modSp new">
        <pc:chgData name="Jaz Seehra" userId="S::jaz.seehra@rcpsych.ac.uk::6d9c6de4-23df-42b1-a31d-ed61ae22a718" providerId="AD" clId="Web-{A32E6CC6-940A-2006-1D20-FFD1F0A2C459}" dt="2025-01-17T16:55:46.597" v="554"/>
        <pc:sldMkLst>
          <pc:docMk/>
          <pc:sldMk cId="105137284" sldId="2145708301"/>
        </pc:sldMkLst>
        <pc:spChg chg="mod">
          <ac:chgData name="Jaz Seehra" userId="S::jaz.seehra@rcpsych.ac.uk::6d9c6de4-23df-42b1-a31d-ed61ae22a718" providerId="AD" clId="Web-{A32E6CC6-940A-2006-1D20-FFD1F0A2C459}" dt="2025-01-17T16:55:02.750" v="552" actId="14100"/>
          <ac:spMkLst>
            <pc:docMk/>
            <pc:sldMk cId="105137284" sldId="2145708301"/>
            <ac:spMk id="3" creationId="{3FE3C15C-1C2A-A8DC-3ED2-7DDFCC074B02}"/>
          </ac:spMkLst>
        </pc:spChg>
      </pc:sldChg>
      <pc:sldMasterChg chg="addSldLayout">
        <pc:chgData name="Jaz Seehra" userId="S::jaz.seehra@rcpsych.ac.uk::6d9c6de4-23df-42b1-a31d-ed61ae22a718" providerId="AD" clId="Web-{A32E6CC6-940A-2006-1D20-FFD1F0A2C459}" dt="2025-01-17T16:31:38.640" v="94"/>
        <pc:sldMasterMkLst>
          <pc:docMk/>
          <pc:sldMasterMk cId="2309501000" sldId="2147483708"/>
        </pc:sldMasterMkLst>
        <pc:sldLayoutChg chg="add">
          <pc:chgData name="Jaz Seehra" userId="S::jaz.seehra@rcpsych.ac.uk::6d9c6de4-23df-42b1-a31d-ed61ae22a718" providerId="AD" clId="Web-{A32E6CC6-940A-2006-1D20-FFD1F0A2C459}" dt="2025-01-17T16:31:38.640" v="94"/>
          <pc:sldLayoutMkLst>
            <pc:docMk/>
            <pc:sldMasterMk cId="2309501000" sldId="2147483708"/>
            <pc:sldLayoutMk cId="1163439021" sldId="2147483877"/>
          </pc:sldLayoutMkLst>
        </pc:sldLayoutChg>
      </pc:sldMasterChg>
    </pc:docChg>
  </pc:docChgLst>
  <pc:docChgLst>
    <pc:chgData name="Joanna Popis" userId="S::joanna.popis@rcpsych.ac.uk::19ae3851-a510-41ab-ac03-296e578d7903" providerId="AD" clId="Web-{CAE822DD-9962-EF1E-B237-465478FC90D3}"/>
    <pc:docChg chg="modSld">
      <pc:chgData name="Joanna Popis" userId="S::joanna.popis@rcpsych.ac.uk::19ae3851-a510-41ab-ac03-296e578d7903" providerId="AD" clId="Web-{CAE822DD-9962-EF1E-B237-465478FC90D3}" dt="2024-01-23T12:10:14.878" v="6" actId="20577"/>
      <pc:docMkLst>
        <pc:docMk/>
      </pc:docMkLst>
      <pc:sldChg chg="modSp">
        <pc:chgData name="Joanna Popis" userId="S::joanna.popis@rcpsych.ac.uk::19ae3851-a510-41ab-ac03-296e578d7903" providerId="AD" clId="Web-{CAE822DD-9962-EF1E-B237-465478FC90D3}" dt="2024-01-23T12:10:14.878" v="6" actId="20577"/>
        <pc:sldMkLst>
          <pc:docMk/>
          <pc:sldMk cId="317280341" sldId="256"/>
        </pc:sldMkLst>
      </pc:sldChg>
    </pc:docChg>
  </pc:docChgLst>
  <pc:docChgLst>
    <pc:chgData name="Joanna Popis" userId="S::joanna.popis@rcpsych.ac.uk::19ae3851-a510-41ab-ac03-296e578d7903" providerId="AD" clId="Web-{A9C6188F-4073-A889-8898-42BBCEBDAA26}"/>
    <pc:docChg chg="modSld">
      <pc:chgData name="Joanna Popis" userId="S::joanna.popis@rcpsych.ac.uk::19ae3851-a510-41ab-ac03-296e578d7903" providerId="AD" clId="Web-{A9C6188F-4073-A889-8898-42BBCEBDAA26}" dt="2024-01-14T17:08:17.841" v="103" actId="20577"/>
      <pc:docMkLst>
        <pc:docMk/>
      </pc:docMkLst>
      <pc:sldChg chg="modSp">
        <pc:chgData name="Joanna Popis" userId="S::joanna.popis@rcpsych.ac.uk::19ae3851-a510-41ab-ac03-296e578d7903" providerId="AD" clId="Web-{A9C6188F-4073-A889-8898-42BBCEBDAA26}" dt="2024-01-14T17:08:17.841" v="103" actId="20577"/>
        <pc:sldMkLst>
          <pc:docMk/>
          <pc:sldMk cId="3319090157" sldId="269"/>
        </pc:sldMkLst>
      </pc:sldChg>
      <pc:sldChg chg="modSp">
        <pc:chgData name="Joanna Popis" userId="S::joanna.popis@rcpsych.ac.uk::19ae3851-a510-41ab-ac03-296e578d7903" providerId="AD" clId="Web-{A9C6188F-4073-A889-8898-42BBCEBDAA26}" dt="2024-01-14T17:07:49.919" v="97" actId="20577"/>
        <pc:sldMkLst>
          <pc:docMk/>
          <pc:sldMk cId="973647069" sldId="2495"/>
        </pc:sldMkLst>
      </pc:sldChg>
    </pc:docChg>
  </pc:docChgLst>
  <pc:docChgLst>
    <pc:chgData name="Jaz Seehra" userId="S::jaz.seehra@rcpsych.ac.uk::6d9c6de4-23df-42b1-a31d-ed61ae22a718" providerId="AD" clId="Web-{B15061D0-8ED8-A42E-012C-505B422BC5D5}"/>
    <pc:docChg chg="addSld delSld modSld">
      <pc:chgData name="Jaz Seehra" userId="S::jaz.seehra@rcpsych.ac.uk::6d9c6de4-23df-42b1-a31d-ed61ae22a718" providerId="AD" clId="Web-{B15061D0-8ED8-A42E-012C-505B422BC5D5}" dt="2025-01-17T16:08:17.464" v="254" actId="1076"/>
      <pc:docMkLst>
        <pc:docMk/>
      </pc:docMkLst>
      <pc:sldChg chg="modSp">
        <pc:chgData name="Jaz Seehra" userId="S::jaz.seehra@rcpsych.ac.uk::6d9c6de4-23df-42b1-a31d-ed61ae22a718" providerId="AD" clId="Web-{B15061D0-8ED8-A42E-012C-505B422BC5D5}" dt="2025-01-17T15:57:22.683" v="225" actId="1076"/>
        <pc:sldMkLst>
          <pc:docMk/>
          <pc:sldMk cId="759101780" sldId="2145708191"/>
        </pc:sldMkLst>
        <pc:spChg chg="mod">
          <ac:chgData name="Jaz Seehra" userId="S::jaz.seehra@rcpsych.ac.uk::6d9c6de4-23df-42b1-a31d-ed61ae22a718" providerId="AD" clId="Web-{B15061D0-8ED8-A42E-012C-505B422BC5D5}" dt="2025-01-17T15:57:22.683" v="225" actId="1076"/>
          <ac:spMkLst>
            <pc:docMk/>
            <pc:sldMk cId="759101780" sldId="2145708191"/>
            <ac:spMk id="5" creationId="{9D720D59-5B42-0ED1-015E-9F9E0DA3B415}"/>
          </ac:spMkLst>
        </pc:spChg>
      </pc:sldChg>
      <pc:sldChg chg="addSp delSp modSp">
        <pc:chgData name="Jaz Seehra" userId="S::jaz.seehra@rcpsych.ac.uk::6d9c6de4-23df-42b1-a31d-ed61ae22a718" providerId="AD" clId="Web-{B15061D0-8ED8-A42E-012C-505B422BC5D5}" dt="2025-01-17T16:08:17.464" v="254" actId="1076"/>
        <pc:sldMkLst>
          <pc:docMk/>
          <pc:sldMk cId="4102656428" sldId="2145708260"/>
        </pc:sldMkLst>
      </pc:sldChg>
      <pc:sldChg chg="modSp">
        <pc:chgData name="Jaz Seehra" userId="S::jaz.seehra@rcpsych.ac.uk::6d9c6de4-23df-42b1-a31d-ed61ae22a718" providerId="AD" clId="Web-{B15061D0-8ED8-A42E-012C-505B422BC5D5}" dt="2025-01-17T15:37:25.030" v="136"/>
        <pc:sldMkLst>
          <pc:docMk/>
          <pc:sldMk cId="1996074975" sldId="2145708271"/>
        </pc:sldMkLst>
      </pc:sldChg>
      <pc:sldChg chg="modSp">
        <pc:chgData name="Jaz Seehra" userId="S::jaz.seehra@rcpsych.ac.uk::6d9c6de4-23df-42b1-a31d-ed61ae22a718" providerId="AD" clId="Web-{B15061D0-8ED8-A42E-012C-505B422BC5D5}" dt="2025-01-17T14:57:33.758" v="73" actId="14100"/>
        <pc:sldMkLst>
          <pc:docMk/>
          <pc:sldMk cId="326715541" sldId="2145708279"/>
        </pc:sldMkLst>
      </pc:sldChg>
      <pc:sldChg chg="del">
        <pc:chgData name="Jaz Seehra" userId="S::jaz.seehra@rcpsych.ac.uk::6d9c6de4-23df-42b1-a31d-ed61ae22a718" providerId="AD" clId="Web-{B15061D0-8ED8-A42E-012C-505B422BC5D5}" dt="2025-01-17T15:57:02.261" v="218"/>
        <pc:sldMkLst>
          <pc:docMk/>
          <pc:sldMk cId="116657823" sldId="2145708280"/>
        </pc:sldMkLst>
      </pc:sldChg>
      <pc:sldChg chg="addSp delSp modSp mod modClrScheme chgLayout">
        <pc:chgData name="Jaz Seehra" userId="S::jaz.seehra@rcpsych.ac.uk::6d9c6de4-23df-42b1-a31d-ed61ae22a718" providerId="AD" clId="Web-{B15061D0-8ED8-A42E-012C-505B422BC5D5}" dt="2025-01-17T15:52:00.098" v="189" actId="14100"/>
        <pc:sldMkLst>
          <pc:docMk/>
          <pc:sldMk cId="2152990689" sldId="2145708281"/>
        </pc:sldMkLst>
        <pc:spChg chg="mod">
          <ac:chgData name="Jaz Seehra" userId="S::jaz.seehra@rcpsych.ac.uk::6d9c6de4-23df-42b1-a31d-ed61ae22a718" providerId="AD" clId="Web-{B15061D0-8ED8-A42E-012C-505B422BC5D5}" dt="2025-01-17T15:48:14.264" v="163"/>
          <ac:spMkLst>
            <pc:docMk/>
            <pc:sldMk cId="2152990689" sldId="2145708281"/>
            <ac:spMk id="2" creationId="{D7634D93-5E4B-E3FC-8112-5C7D83CADCED}"/>
          </ac:spMkLst>
        </pc:spChg>
        <pc:picChg chg="add mod">
          <ac:chgData name="Jaz Seehra" userId="S::jaz.seehra@rcpsych.ac.uk::6d9c6de4-23df-42b1-a31d-ed61ae22a718" providerId="AD" clId="Web-{B15061D0-8ED8-A42E-012C-505B422BC5D5}" dt="2025-01-17T15:51:35.144" v="177" actId="1076"/>
          <ac:picMkLst>
            <pc:docMk/>
            <pc:sldMk cId="2152990689" sldId="2145708281"/>
            <ac:picMk id="4" creationId="{4AEA3BAD-1F18-2B1C-B862-55F7FB580CD3}"/>
          </ac:picMkLst>
        </pc:picChg>
      </pc:sldChg>
      <pc:sldChg chg="modSp">
        <pc:chgData name="Jaz Seehra" userId="S::jaz.seehra@rcpsych.ac.uk::6d9c6de4-23df-42b1-a31d-ed61ae22a718" providerId="AD" clId="Web-{B15061D0-8ED8-A42E-012C-505B422BC5D5}" dt="2025-01-16T19:59:25.784" v="1" actId="20577"/>
        <pc:sldMkLst>
          <pc:docMk/>
          <pc:sldMk cId="2314067612" sldId="2145708283"/>
        </pc:sldMkLst>
        <pc:spChg chg="mod">
          <ac:chgData name="Jaz Seehra" userId="S::jaz.seehra@rcpsych.ac.uk::6d9c6de4-23df-42b1-a31d-ed61ae22a718" providerId="AD" clId="Web-{B15061D0-8ED8-A42E-012C-505B422BC5D5}" dt="2025-01-16T19:59:25.784" v="1" actId="20577"/>
          <ac:spMkLst>
            <pc:docMk/>
            <pc:sldMk cId="2314067612" sldId="2145708283"/>
            <ac:spMk id="9" creationId="{C6D9F33D-FE47-D2EE-F7C0-C6C0D007E108}"/>
          </ac:spMkLst>
        </pc:spChg>
      </pc:sldChg>
      <pc:sldChg chg="addSp delSp modSp add replId">
        <pc:chgData name="Jaz Seehra" userId="S::jaz.seehra@rcpsych.ac.uk::6d9c6de4-23df-42b1-a31d-ed61ae22a718" providerId="AD" clId="Web-{B15061D0-8ED8-A42E-012C-505B422BC5D5}" dt="2025-01-16T20:05:32.716" v="72" actId="20577"/>
        <pc:sldMkLst>
          <pc:docMk/>
          <pc:sldMk cId="1897501566" sldId="2145708291"/>
        </pc:sldMkLst>
        <pc:spChg chg="mod">
          <ac:chgData name="Jaz Seehra" userId="S::jaz.seehra@rcpsych.ac.uk::6d9c6de4-23df-42b1-a31d-ed61ae22a718" providerId="AD" clId="Web-{B15061D0-8ED8-A42E-012C-505B422BC5D5}" dt="2025-01-16T20:05:32.716" v="72" actId="20577"/>
          <ac:spMkLst>
            <pc:docMk/>
            <pc:sldMk cId="1897501566" sldId="2145708291"/>
            <ac:spMk id="9" creationId="{DF5A7373-4A36-D62A-F424-C4982E1DF947}"/>
          </ac:spMkLst>
        </pc:spChg>
      </pc:sldChg>
      <pc:sldChg chg="addSp modSp">
        <pc:chgData name="Jaz Seehra" userId="S::jaz.seehra@rcpsych.ac.uk::6d9c6de4-23df-42b1-a31d-ed61ae22a718" providerId="AD" clId="Web-{B15061D0-8ED8-A42E-012C-505B422BC5D5}" dt="2025-01-17T15:09:52.874" v="112" actId="14100"/>
        <pc:sldMkLst>
          <pc:docMk/>
          <pc:sldMk cId="81781446" sldId="2145708292"/>
        </pc:sldMkLst>
      </pc:sldChg>
      <pc:sldChg chg="modSp add del replId">
        <pc:chgData name="Jaz Seehra" userId="S::jaz.seehra@rcpsych.ac.uk::6d9c6de4-23df-42b1-a31d-ed61ae22a718" providerId="AD" clId="Web-{B15061D0-8ED8-A42E-012C-505B422BC5D5}" dt="2025-01-17T15:36:04.622" v="134"/>
        <pc:sldMkLst>
          <pc:docMk/>
          <pc:sldMk cId="4089748652" sldId="2145708293"/>
        </pc:sldMkLst>
      </pc:sldChg>
      <pc:sldChg chg="addSp modSp">
        <pc:chgData name="Jaz Seehra" userId="S::jaz.seehra@rcpsych.ac.uk::6d9c6de4-23df-42b1-a31d-ed61ae22a718" providerId="AD" clId="Web-{B15061D0-8ED8-A42E-012C-505B422BC5D5}" dt="2025-01-17T15:09:15.482" v="95" actId="1076"/>
        <pc:sldMkLst>
          <pc:docMk/>
          <pc:sldMk cId="1568109202" sldId="2145708294"/>
        </pc:sldMkLst>
      </pc:sldChg>
      <pc:sldChg chg="addSp modSp">
        <pc:chgData name="Jaz Seehra" userId="S::jaz.seehra@rcpsych.ac.uk::6d9c6de4-23df-42b1-a31d-ed61ae22a718" providerId="AD" clId="Web-{B15061D0-8ED8-A42E-012C-505B422BC5D5}" dt="2025-01-17T15:10:35.032" v="133" actId="1076"/>
        <pc:sldMkLst>
          <pc:docMk/>
          <pc:sldMk cId="4148632912" sldId="2145708295"/>
        </pc:sldMkLst>
      </pc:sldChg>
      <pc:sldChg chg="addSp delSp modSp new">
        <pc:chgData name="Jaz Seehra" userId="S::jaz.seehra@rcpsych.ac.uk::6d9c6de4-23df-42b1-a31d-ed61ae22a718" providerId="AD" clId="Web-{B15061D0-8ED8-A42E-012C-505B422BC5D5}" dt="2025-01-17T15:56:47.682" v="217" actId="20577"/>
        <pc:sldMkLst>
          <pc:docMk/>
          <pc:sldMk cId="395720291" sldId="2145708297"/>
        </pc:sldMkLst>
      </pc:sldChg>
    </pc:docChg>
  </pc:docChgLst>
  <pc:docChgLst>
    <pc:chgData name="Matthew Milarski" userId="b7bfbbdc-fc59-4f95-ab24-ba8a8d7b1b2f" providerId="ADAL" clId="{55E4452B-6708-4A39-A5A0-C89F1DAD4AA2}"/>
    <pc:docChg chg="undo custSel delSld modSld">
      <pc:chgData name="Matthew Milarski" userId="b7bfbbdc-fc59-4f95-ab24-ba8a8d7b1b2f" providerId="ADAL" clId="{55E4452B-6708-4A39-A5A0-C89F1DAD4AA2}" dt="2025-01-31T14:35:27.792" v="270" actId="1076"/>
      <pc:docMkLst>
        <pc:docMk/>
      </pc:docMkLst>
      <pc:sldChg chg="del">
        <pc:chgData name="Matthew Milarski" userId="b7bfbbdc-fc59-4f95-ab24-ba8a8d7b1b2f" providerId="ADAL" clId="{55E4452B-6708-4A39-A5A0-C89F1DAD4AA2}" dt="2025-01-31T14:23:22.685" v="268" actId="47"/>
        <pc:sldMkLst>
          <pc:docMk/>
          <pc:sldMk cId="1996074975" sldId="2145708271"/>
        </pc:sldMkLst>
      </pc:sldChg>
      <pc:sldChg chg="del">
        <pc:chgData name="Matthew Milarski" userId="b7bfbbdc-fc59-4f95-ab24-ba8a8d7b1b2f" providerId="ADAL" clId="{55E4452B-6708-4A39-A5A0-C89F1DAD4AA2}" dt="2025-01-31T14:23:22.685" v="268" actId="47"/>
        <pc:sldMkLst>
          <pc:docMk/>
          <pc:sldMk cId="4004308097" sldId="2145708272"/>
        </pc:sldMkLst>
      </pc:sldChg>
      <pc:sldChg chg="del">
        <pc:chgData name="Matthew Milarski" userId="b7bfbbdc-fc59-4f95-ab24-ba8a8d7b1b2f" providerId="ADAL" clId="{55E4452B-6708-4A39-A5A0-C89F1DAD4AA2}" dt="2025-01-31T14:23:22.685" v="268" actId="47"/>
        <pc:sldMkLst>
          <pc:docMk/>
          <pc:sldMk cId="2444875831" sldId="2145708290"/>
        </pc:sldMkLst>
      </pc:sldChg>
      <pc:sldChg chg="addSp delSp modSp mod">
        <pc:chgData name="Matthew Milarski" userId="b7bfbbdc-fc59-4f95-ab24-ba8a8d7b1b2f" providerId="ADAL" clId="{55E4452B-6708-4A39-A5A0-C89F1DAD4AA2}" dt="2025-01-21T09:00:43.778" v="233" actId="20577"/>
        <pc:sldMkLst>
          <pc:docMk/>
          <pc:sldMk cId="4122268225" sldId="2147474840"/>
        </pc:sldMkLst>
        <pc:spChg chg="mod ord">
          <ac:chgData name="Matthew Milarski" userId="b7bfbbdc-fc59-4f95-ab24-ba8a8d7b1b2f" providerId="ADAL" clId="{55E4452B-6708-4A39-A5A0-C89F1DAD4AA2}" dt="2025-01-21T09:00:43.778" v="233" actId="20577"/>
          <ac:spMkLst>
            <pc:docMk/>
            <pc:sldMk cId="4122268225" sldId="2147474840"/>
            <ac:spMk id="10" creationId="{D2D96570-E2CF-2464-1935-39086EEF305E}"/>
          </ac:spMkLst>
        </pc:spChg>
        <pc:picChg chg="add mod">
          <ac:chgData name="Matthew Milarski" userId="b7bfbbdc-fc59-4f95-ab24-ba8a8d7b1b2f" providerId="ADAL" clId="{55E4452B-6708-4A39-A5A0-C89F1DAD4AA2}" dt="2025-01-21T08:57:40.834" v="7" actId="14100"/>
          <ac:picMkLst>
            <pc:docMk/>
            <pc:sldMk cId="4122268225" sldId="2147474840"/>
            <ac:picMk id="4" creationId="{5D335941-D57F-9DC9-F3D9-E68B93E02E25}"/>
          </ac:picMkLst>
        </pc:picChg>
      </pc:sldChg>
      <pc:sldChg chg="addSp delSp modSp mod">
        <pc:chgData name="Matthew Milarski" userId="b7bfbbdc-fc59-4f95-ab24-ba8a8d7b1b2f" providerId="ADAL" clId="{55E4452B-6708-4A39-A5A0-C89F1DAD4AA2}" dt="2025-01-31T14:35:27.792" v="270" actId="1076"/>
        <pc:sldMkLst>
          <pc:docMk/>
          <pc:sldMk cId="379405121" sldId="2147474842"/>
        </pc:sldMkLst>
        <pc:spChg chg="mod">
          <ac:chgData name="Matthew Milarski" userId="b7bfbbdc-fc59-4f95-ab24-ba8a8d7b1b2f" providerId="ADAL" clId="{55E4452B-6708-4A39-A5A0-C89F1DAD4AA2}" dt="2025-01-31T14:35:27.792" v="270" actId="1076"/>
          <ac:spMkLst>
            <pc:docMk/>
            <pc:sldMk cId="379405121" sldId="2147474842"/>
            <ac:spMk id="8" creationId="{10668D6A-2F2E-0A38-C5B5-A26FC46D9491}"/>
          </ac:spMkLst>
        </pc:spChg>
        <pc:spChg chg="mod ord">
          <ac:chgData name="Matthew Milarski" userId="b7bfbbdc-fc59-4f95-ab24-ba8a8d7b1b2f" providerId="ADAL" clId="{55E4452B-6708-4A39-A5A0-C89F1DAD4AA2}" dt="2025-01-21T09:03:37.420" v="251" actId="20577"/>
          <ac:spMkLst>
            <pc:docMk/>
            <pc:sldMk cId="379405121" sldId="2147474842"/>
            <ac:spMk id="10" creationId="{D2D96570-E2CF-2464-1935-39086EEF305E}"/>
          </ac:spMkLst>
        </pc:spChg>
        <pc:picChg chg="add mod">
          <ac:chgData name="Matthew Milarski" userId="b7bfbbdc-fc59-4f95-ab24-ba8a8d7b1b2f" providerId="ADAL" clId="{55E4452B-6708-4A39-A5A0-C89F1DAD4AA2}" dt="2025-01-21T09:03:08.651" v="248" actId="1076"/>
          <ac:picMkLst>
            <pc:docMk/>
            <pc:sldMk cId="379405121" sldId="2147474842"/>
            <ac:picMk id="3" creationId="{EDA5F883-487C-ECAA-0A22-2B12670B35C6}"/>
          </ac:picMkLst>
        </pc:picChg>
      </pc:sldChg>
      <pc:sldChg chg="addSp delSp modSp mod">
        <pc:chgData name="Matthew Milarski" userId="b7bfbbdc-fc59-4f95-ab24-ba8a8d7b1b2f" providerId="ADAL" clId="{55E4452B-6708-4A39-A5A0-C89F1DAD4AA2}" dt="2025-01-21T09:27:26.625" v="267" actId="20577"/>
        <pc:sldMkLst>
          <pc:docMk/>
          <pc:sldMk cId="3192235618" sldId="2147474843"/>
        </pc:sldMkLst>
        <pc:spChg chg="add mod">
          <ac:chgData name="Matthew Milarski" userId="b7bfbbdc-fc59-4f95-ab24-ba8a8d7b1b2f" providerId="ADAL" clId="{55E4452B-6708-4A39-A5A0-C89F1DAD4AA2}" dt="2025-01-21T09:27:26.625" v="267" actId="20577"/>
          <ac:spMkLst>
            <pc:docMk/>
            <pc:sldMk cId="3192235618" sldId="2147474843"/>
            <ac:spMk id="10" creationId="{66205952-A613-8961-B697-0B56B3D832D8}"/>
          </ac:spMkLst>
        </pc:spChg>
        <pc:picChg chg="add mod modCrop">
          <ac:chgData name="Matthew Milarski" userId="b7bfbbdc-fc59-4f95-ab24-ba8a8d7b1b2f" providerId="ADAL" clId="{55E4452B-6708-4A39-A5A0-C89F1DAD4AA2}" dt="2025-01-21T09:14:09.002" v="258" actId="14100"/>
          <ac:picMkLst>
            <pc:docMk/>
            <pc:sldMk cId="3192235618" sldId="2147474843"/>
            <ac:picMk id="5" creationId="{9A1841A8-FDE0-E2A3-7FAD-1DA867D3CD15}"/>
          </ac:picMkLst>
        </pc:picChg>
      </pc:sldChg>
    </pc:docChg>
  </pc:docChgLst>
  <pc:docChgLst>
    <pc:chgData name="Rosanna Bevan" userId="7f0cec3b-5f1d-43e6-8fa3-bce4372b582e" providerId="ADAL" clId="{246D1169-EE3D-4D47-B2DD-45C567CC4CE7}"/>
    <pc:docChg chg="undo custSel addSld delSld modSld modSection">
      <pc:chgData name="Rosanna Bevan" userId="7f0cec3b-5f1d-43e6-8fa3-bce4372b582e" providerId="ADAL" clId="{246D1169-EE3D-4D47-B2DD-45C567CC4CE7}" dt="2024-01-21T22:50:09.112" v="1326" actId="700"/>
      <pc:docMkLst>
        <pc:docMk/>
      </pc:docMkLst>
      <pc:sldChg chg="add">
        <pc:chgData name="Rosanna Bevan" userId="7f0cec3b-5f1d-43e6-8fa3-bce4372b582e" providerId="ADAL" clId="{246D1169-EE3D-4D47-B2DD-45C567CC4CE7}" dt="2024-01-21T21:29:33.900" v="1251"/>
        <pc:sldMkLst>
          <pc:docMk/>
          <pc:sldMk cId="714873568" sldId="261"/>
        </pc:sldMkLst>
      </pc:sldChg>
      <pc:sldChg chg="modSp add mod modClrScheme chgLayout">
        <pc:chgData name="Rosanna Bevan" userId="7f0cec3b-5f1d-43e6-8fa3-bce4372b582e" providerId="ADAL" clId="{246D1169-EE3D-4D47-B2DD-45C567CC4CE7}" dt="2024-01-21T21:34:37.687" v="1317" actId="255"/>
        <pc:sldMkLst>
          <pc:docMk/>
          <pc:sldMk cId="4122888084" sldId="262"/>
        </pc:sldMkLst>
      </pc:sldChg>
      <pc:sldChg chg="addSp modSp mod">
        <pc:chgData name="Rosanna Bevan" userId="7f0cec3b-5f1d-43e6-8fa3-bce4372b582e" providerId="ADAL" clId="{246D1169-EE3D-4D47-B2DD-45C567CC4CE7}" dt="2024-01-16T15:12:15.162" v="1173" actId="20577"/>
        <pc:sldMkLst>
          <pc:docMk/>
          <pc:sldMk cId="4036969204" sldId="2516"/>
        </pc:sldMkLst>
      </pc:sldChg>
      <pc:sldChg chg="addSp modSp mod">
        <pc:chgData name="Rosanna Bevan" userId="7f0cec3b-5f1d-43e6-8fa3-bce4372b582e" providerId="ADAL" clId="{246D1169-EE3D-4D47-B2DD-45C567CC4CE7}" dt="2024-01-16T15:04:25.883" v="1143" actId="2711"/>
        <pc:sldMkLst>
          <pc:docMk/>
          <pc:sldMk cId="1814145895" sldId="2517"/>
        </pc:sldMkLst>
      </pc:sldChg>
      <pc:sldChg chg="addSp modSp mod">
        <pc:chgData name="Rosanna Bevan" userId="7f0cec3b-5f1d-43e6-8fa3-bce4372b582e" providerId="ADAL" clId="{246D1169-EE3D-4D47-B2DD-45C567CC4CE7}" dt="2024-01-16T15:13:18.224" v="1209" actId="20577"/>
        <pc:sldMkLst>
          <pc:docMk/>
          <pc:sldMk cId="2592783180" sldId="2518"/>
        </pc:sldMkLst>
      </pc:sldChg>
      <pc:sldChg chg="addSp delSp modSp mod">
        <pc:chgData name="Rosanna Bevan" userId="7f0cec3b-5f1d-43e6-8fa3-bce4372b582e" providerId="ADAL" clId="{246D1169-EE3D-4D47-B2DD-45C567CC4CE7}" dt="2024-01-16T15:13:57.077" v="1240" actId="20577"/>
        <pc:sldMkLst>
          <pc:docMk/>
          <pc:sldMk cId="2969998723" sldId="2145708181"/>
        </pc:sldMkLst>
      </pc:sldChg>
      <pc:sldChg chg="modSp mod">
        <pc:chgData name="Rosanna Bevan" userId="7f0cec3b-5f1d-43e6-8fa3-bce4372b582e" providerId="ADAL" clId="{246D1169-EE3D-4D47-B2DD-45C567CC4CE7}" dt="2024-01-21T21:14:27.429" v="1250" actId="1076"/>
        <pc:sldMkLst>
          <pc:docMk/>
          <pc:sldMk cId="554536426" sldId="2145708182"/>
        </pc:sldMkLst>
      </pc:sldChg>
      <pc:sldChg chg="new del">
        <pc:chgData name="Rosanna Bevan" userId="7f0cec3b-5f1d-43e6-8fa3-bce4372b582e" providerId="ADAL" clId="{246D1169-EE3D-4D47-B2DD-45C567CC4CE7}" dt="2024-01-16T14:40:06.401" v="3" actId="47"/>
        <pc:sldMkLst>
          <pc:docMk/>
          <pc:sldMk cId="3015502526" sldId="2145708184"/>
        </pc:sldMkLst>
      </pc:sldChg>
      <pc:sldChg chg="modSp new mod modNotesTx">
        <pc:chgData name="Rosanna Bevan" userId="7f0cec3b-5f1d-43e6-8fa3-bce4372b582e" providerId="ADAL" clId="{246D1169-EE3D-4D47-B2DD-45C567CC4CE7}" dt="2024-01-16T14:49:29.587" v="394" actId="20577"/>
        <pc:sldMkLst>
          <pc:docMk/>
          <pc:sldMk cId="1645784106" sldId="2145708185"/>
        </pc:sldMkLst>
      </pc:sldChg>
      <pc:sldChg chg="modSp new mod modNotesTx">
        <pc:chgData name="Rosanna Bevan" userId="7f0cec3b-5f1d-43e6-8fa3-bce4372b582e" providerId="ADAL" clId="{246D1169-EE3D-4D47-B2DD-45C567CC4CE7}" dt="2024-01-16T14:55:37.441" v="878" actId="255"/>
        <pc:sldMkLst>
          <pc:docMk/>
          <pc:sldMk cId="962637054" sldId="2145708186"/>
        </pc:sldMkLst>
      </pc:sldChg>
      <pc:sldChg chg="modSp mod">
        <pc:chgData name="Rosanna Bevan" userId="7f0cec3b-5f1d-43e6-8fa3-bce4372b582e" providerId="ADAL" clId="{246D1169-EE3D-4D47-B2DD-45C567CC4CE7}" dt="2024-01-21T20:58:45.928" v="1247" actId="20577"/>
        <pc:sldMkLst>
          <pc:docMk/>
          <pc:sldMk cId="759101780" sldId="2145708191"/>
        </pc:sldMkLst>
      </pc:sldChg>
      <pc:sldChg chg="modSp add mod modClrScheme chgLayout">
        <pc:chgData name="Rosanna Bevan" userId="7f0cec3b-5f1d-43e6-8fa3-bce4372b582e" providerId="ADAL" clId="{246D1169-EE3D-4D47-B2DD-45C567CC4CE7}" dt="2024-01-21T21:30:56.188" v="1255" actId="113"/>
        <pc:sldMkLst>
          <pc:docMk/>
          <pc:sldMk cId="3024234238" sldId="2145708209"/>
        </pc:sldMkLst>
      </pc:sldChg>
      <pc:sldChg chg="modSp add mod modClrScheme chgLayout">
        <pc:chgData name="Rosanna Bevan" userId="7f0cec3b-5f1d-43e6-8fa3-bce4372b582e" providerId="ADAL" clId="{246D1169-EE3D-4D47-B2DD-45C567CC4CE7}" dt="2024-01-21T21:31:19.007" v="1256" actId="2711"/>
        <pc:sldMkLst>
          <pc:docMk/>
          <pc:sldMk cId="4184286205" sldId="2145708210"/>
        </pc:sldMkLst>
      </pc:sldChg>
      <pc:sldChg chg="addSp delSp modSp add mod modClrScheme delAnim modAnim chgLayout">
        <pc:chgData name="Rosanna Bevan" userId="7f0cec3b-5f1d-43e6-8fa3-bce4372b582e" providerId="ADAL" clId="{246D1169-EE3D-4D47-B2DD-45C567CC4CE7}" dt="2024-01-21T21:32:33.914" v="1260" actId="478"/>
        <pc:sldMkLst>
          <pc:docMk/>
          <pc:sldMk cId="3358687634" sldId="2145708211"/>
        </pc:sldMkLst>
      </pc:sldChg>
      <pc:sldChg chg="addSp delSp modSp add mod modClrScheme chgLayout">
        <pc:chgData name="Rosanna Bevan" userId="7f0cec3b-5f1d-43e6-8fa3-bce4372b582e" providerId="ADAL" clId="{246D1169-EE3D-4D47-B2DD-45C567CC4CE7}" dt="2024-01-21T21:33:09.755" v="1261" actId="2711"/>
        <pc:sldMkLst>
          <pc:docMk/>
          <pc:sldMk cId="471660296" sldId="2145708212"/>
        </pc:sldMkLst>
      </pc:sldChg>
      <pc:sldChg chg="addSp delSp modSp add mod modClrScheme chgLayout">
        <pc:chgData name="Rosanna Bevan" userId="7f0cec3b-5f1d-43e6-8fa3-bce4372b582e" providerId="ADAL" clId="{246D1169-EE3D-4D47-B2DD-45C567CC4CE7}" dt="2024-01-21T22:48:09.609" v="1322" actId="22"/>
        <pc:sldMkLst>
          <pc:docMk/>
          <pc:sldMk cId="3155842938" sldId="2145708213"/>
        </pc:sldMkLst>
      </pc:sldChg>
      <pc:sldChg chg="modSp add mod modClrScheme chgLayout">
        <pc:chgData name="Rosanna Bevan" userId="7f0cec3b-5f1d-43e6-8fa3-bce4372b582e" providerId="ADAL" clId="{246D1169-EE3D-4D47-B2DD-45C567CC4CE7}" dt="2024-01-21T22:48:30.169" v="1324" actId="27636"/>
        <pc:sldMkLst>
          <pc:docMk/>
          <pc:sldMk cId="1600138015" sldId="2145708214"/>
        </pc:sldMkLst>
      </pc:sldChg>
      <pc:sldChg chg="addSp delSp modSp add mod modClrScheme chgLayout">
        <pc:chgData name="Rosanna Bevan" userId="7f0cec3b-5f1d-43e6-8fa3-bce4372b582e" providerId="ADAL" clId="{246D1169-EE3D-4D47-B2DD-45C567CC4CE7}" dt="2024-01-21T22:50:09.112" v="1326" actId="700"/>
        <pc:sldMkLst>
          <pc:docMk/>
          <pc:sldMk cId="421140522" sldId="2145708215"/>
        </pc:sldMkLst>
      </pc:sldChg>
      <pc:sldChg chg="add">
        <pc:chgData name="Rosanna Bevan" userId="7f0cec3b-5f1d-43e6-8fa3-bce4372b582e" providerId="ADAL" clId="{246D1169-EE3D-4D47-B2DD-45C567CC4CE7}" dt="2024-01-21T21:32:29.909" v="1259"/>
        <pc:sldMkLst>
          <pc:docMk/>
          <pc:sldMk cId="16951723" sldId="2145708216"/>
        </pc:sldMkLst>
      </pc:sldChg>
      <pc:sldChg chg="add del">
        <pc:chgData name="Rosanna Bevan" userId="7f0cec3b-5f1d-43e6-8fa3-bce4372b582e" providerId="ADAL" clId="{246D1169-EE3D-4D47-B2DD-45C567CC4CE7}" dt="2024-01-21T22:46:49.607" v="1320"/>
        <pc:sldMkLst>
          <pc:docMk/>
          <pc:sldMk cId="1980349525" sldId="2145708217"/>
        </pc:sldMkLst>
      </pc:sldChg>
    </pc:docChg>
  </pc:docChgLst>
  <pc:docChgLst>
    <pc:chgData name="Tom Ayers" userId="S::tom.ayers@rcpsych.ac.uk::edbf8c31-3ad8-4a7e-a30d-3d49f291134f" providerId="AD" clId="Web-{C9406229-286E-EF3E-C182-8D8164B0BF2C}"/>
    <pc:docChg chg="modSld">
      <pc:chgData name="Tom Ayers" userId="S::tom.ayers@rcpsych.ac.uk::edbf8c31-3ad8-4a7e-a30d-3d49f291134f" providerId="AD" clId="Web-{C9406229-286E-EF3E-C182-8D8164B0BF2C}" dt="2025-01-21T09:42:39.349" v="0" actId="1076"/>
      <pc:docMkLst>
        <pc:docMk/>
      </pc:docMkLst>
      <pc:sldChg chg="modSp">
        <pc:chgData name="Tom Ayers" userId="S::tom.ayers@rcpsych.ac.uk::edbf8c31-3ad8-4a7e-a30d-3d49f291134f" providerId="AD" clId="Web-{C9406229-286E-EF3E-C182-8D8164B0BF2C}" dt="2025-01-21T09:42:39.349" v="0" actId="1076"/>
        <pc:sldMkLst>
          <pc:docMk/>
          <pc:sldMk cId="379405121" sldId="2147474842"/>
        </pc:sldMkLst>
        <pc:picChg chg="mod">
          <ac:chgData name="Tom Ayers" userId="S::tom.ayers@rcpsych.ac.uk::edbf8c31-3ad8-4a7e-a30d-3d49f291134f" providerId="AD" clId="Web-{C9406229-286E-EF3E-C182-8D8164B0BF2C}" dt="2025-01-21T09:42:39.349" v="0" actId="1076"/>
          <ac:picMkLst>
            <pc:docMk/>
            <pc:sldMk cId="379405121" sldId="2147474842"/>
            <ac:picMk id="3" creationId="{EDA5F883-487C-ECAA-0A22-2B12670B35C6}"/>
          </ac:picMkLst>
        </pc:picChg>
      </pc:sldChg>
    </pc:docChg>
  </pc:docChgLst>
  <pc:docChgLst>
    <pc:chgData name="Jaz Seehra" userId="S::jaz.seehra@rcpsych.ac.uk::6d9c6de4-23df-42b1-a31d-ed61ae22a718" providerId="AD" clId="Web-{ACA9D154-28CF-0C46-E7E8-DE7C9253C8C6}"/>
    <pc:docChg chg="addSld delSld modSld sldOrd">
      <pc:chgData name="Jaz Seehra" userId="S::jaz.seehra@rcpsych.ac.uk::6d9c6de4-23df-42b1-a31d-ed61ae22a718" providerId="AD" clId="Web-{ACA9D154-28CF-0C46-E7E8-DE7C9253C8C6}" dt="2025-01-20T23:17:40.524" v="3137"/>
      <pc:docMkLst>
        <pc:docMk/>
      </pc:docMkLst>
      <pc:sldChg chg="modNotes">
        <pc:chgData name="Jaz Seehra" userId="S::jaz.seehra@rcpsych.ac.uk::6d9c6de4-23df-42b1-a31d-ed61ae22a718" providerId="AD" clId="Web-{ACA9D154-28CF-0C46-E7E8-DE7C9253C8C6}" dt="2025-01-20T14:01:54.592" v="1421"/>
        <pc:sldMkLst>
          <pc:docMk/>
          <pc:sldMk cId="597387374" sldId="257"/>
        </pc:sldMkLst>
      </pc:sldChg>
      <pc:sldChg chg="del">
        <pc:chgData name="Jaz Seehra" userId="S::jaz.seehra@rcpsych.ac.uk::6d9c6de4-23df-42b1-a31d-ed61ae22a718" providerId="AD" clId="Web-{ACA9D154-28CF-0C46-E7E8-DE7C9253C8C6}" dt="2025-01-20T10:33:35.235" v="590"/>
        <pc:sldMkLst>
          <pc:docMk/>
          <pc:sldMk cId="3698720825" sldId="2496"/>
        </pc:sldMkLst>
      </pc:sldChg>
      <pc:sldChg chg="ord">
        <pc:chgData name="Jaz Seehra" userId="S::jaz.seehra@rcpsych.ac.uk::6d9c6de4-23df-42b1-a31d-ed61ae22a718" providerId="AD" clId="Web-{ACA9D154-28CF-0C46-E7E8-DE7C9253C8C6}" dt="2025-01-20T10:39:48.152" v="598"/>
        <pc:sldMkLst>
          <pc:docMk/>
          <pc:sldMk cId="759101780" sldId="2145708191"/>
        </pc:sldMkLst>
      </pc:sldChg>
      <pc:sldChg chg="modNotes">
        <pc:chgData name="Jaz Seehra" userId="S::jaz.seehra@rcpsych.ac.uk::6d9c6de4-23df-42b1-a31d-ed61ae22a718" providerId="AD" clId="Web-{ACA9D154-28CF-0C46-E7E8-DE7C9253C8C6}" dt="2025-01-20T06:06:24.992" v="180"/>
        <pc:sldMkLst>
          <pc:docMk/>
          <pc:sldMk cId="755059182" sldId="2145708195"/>
        </pc:sldMkLst>
      </pc:sldChg>
      <pc:sldChg chg="modNotes">
        <pc:chgData name="Jaz Seehra" userId="S::jaz.seehra@rcpsych.ac.uk::6d9c6de4-23df-42b1-a31d-ed61ae22a718" providerId="AD" clId="Web-{ACA9D154-28CF-0C46-E7E8-DE7C9253C8C6}" dt="2025-01-20T23:17:40.524" v="3137"/>
        <pc:sldMkLst>
          <pc:docMk/>
          <pc:sldMk cId="614903090" sldId="2145708201"/>
        </pc:sldMkLst>
      </pc:sldChg>
      <pc:sldChg chg="modNotes">
        <pc:chgData name="Jaz Seehra" userId="S::jaz.seehra@rcpsych.ac.uk::6d9c6de4-23df-42b1-a31d-ed61ae22a718" providerId="AD" clId="Web-{ACA9D154-28CF-0C46-E7E8-DE7C9253C8C6}" dt="2025-01-20T06:20:59.448" v="390"/>
        <pc:sldMkLst>
          <pc:docMk/>
          <pc:sldMk cId="3024234238" sldId="2145708209"/>
        </pc:sldMkLst>
      </pc:sldChg>
      <pc:sldChg chg="modNotes">
        <pc:chgData name="Jaz Seehra" userId="S::jaz.seehra@rcpsych.ac.uk::6d9c6de4-23df-42b1-a31d-ed61ae22a718" providerId="AD" clId="Web-{ACA9D154-28CF-0C46-E7E8-DE7C9253C8C6}" dt="2025-01-20T13:53:41.573" v="1321"/>
        <pc:sldMkLst>
          <pc:docMk/>
          <pc:sldMk cId="3190871932" sldId="2145708240"/>
        </pc:sldMkLst>
      </pc:sldChg>
      <pc:sldChg chg="modSp del">
        <pc:chgData name="Jaz Seehra" userId="S::jaz.seehra@rcpsych.ac.uk::6d9c6de4-23df-42b1-a31d-ed61ae22a718" providerId="AD" clId="Web-{ACA9D154-28CF-0C46-E7E8-DE7C9253C8C6}" dt="2025-01-20T08:56:39.546" v="440"/>
        <pc:sldMkLst>
          <pc:docMk/>
          <pc:sldMk cId="4102656428" sldId="2145708260"/>
        </pc:sldMkLst>
      </pc:sldChg>
      <pc:sldChg chg="del modNotes">
        <pc:chgData name="Jaz Seehra" userId="S::jaz.seehra@rcpsych.ac.uk::6d9c6de4-23df-42b1-a31d-ed61ae22a718" providerId="AD" clId="Web-{ACA9D154-28CF-0C46-E7E8-DE7C9253C8C6}" dt="2025-01-20T08:58:11.737" v="454"/>
        <pc:sldMkLst>
          <pc:docMk/>
          <pc:sldMk cId="317431185" sldId="2145708261"/>
        </pc:sldMkLst>
      </pc:sldChg>
      <pc:sldChg chg="modNotes">
        <pc:chgData name="Jaz Seehra" userId="S::jaz.seehra@rcpsych.ac.uk::6d9c6de4-23df-42b1-a31d-ed61ae22a718" providerId="AD" clId="Web-{ACA9D154-28CF-0C46-E7E8-DE7C9253C8C6}" dt="2025-01-20T15:25:33.819" v="2055"/>
        <pc:sldMkLst>
          <pc:docMk/>
          <pc:sldMk cId="2690692850" sldId="2145708267"/>
        </pc:sldMkLst>
      </pc:sldChg>
      <pc:sldChg chg="modNotes">
        <pc:chgData name="Jaz Seehra" userId="S::jaz.seehra@rcpsych.ac.uk::6d9c6de4-23df-42b1-a31d-ed61ae22a718" providerId="AD" clId="Web-{ACA9D154-28CF-0C46-E7E8-DE7C9253C8C6}" dt="2025-01-20T06:20:24.572" v="376"/>
        <pc:sldMkLst>
          <pc:docMk/>
          <pc:sldMk cId="2498837659" sldId="2145708275"/>
        </pc:sldMkLst>
      </pc:sldChg>
      <pc:sldChg chg="modSp">
        <pc:chgData name="Jaz Seehra" userId="S::jaz.seehra@rcpsych.ac.uk::6d9c6de4-23df-42b1-a31d-ed61ae22a718" providerId="AD" clId="Web-{ACA9D154-28CF-0C46-E7E8-DE7C9253C8C6}" dt="2025-01-20T15:30:32.559" v="2132" actId="20577"/>
        <pc:sldMkLst>
          <pc:docMk/>
          <pc:sldMk cId="1736027627" sldId="2145708277"/>
        </pc:sldMkLst>
        <pc:spChg chg="mod">
          <ac:chgData name="Jaz Seehra" userId="S::jaz.seehra@rcpsych.ac.uk::6d9c6de4-23df-42b1-a31d-ed61ae22a718" providerId="AD" clId="Web-{ACA9D154-28CF-0C46-E7E8-DE7C9253C8C6}" dt="2025-01-20T15:30:32.559" v="2132" actId="20577"/>
          <ac:spMkLst>
            <pc:docMk/>
            <pc:sldMk cId="1736027627" sldId="2145708277"/>
            <ac:spMk id="7" creationId="{73A11C83-83E7-B280-23D3-A7F057F299DA}"/>
          </ac:spMkLst>
        </pc:spChg>
      </pc:sldChg>
      <pc:sldChg chg="modNotes">
        <pc:chgData name="Jaz Seehra" userId="S::jaz.seehra@rcpsych.ac.uk::6d9c6de4-23df-42b1-a31d-ed61ae22a718" providerId="AD" clId="Web-{ACA9D154-28CF-0C46-E7E8-DE7C9253C8C6}" dt="2025-01-20T15:27:34.812" v="2110"/>
        <pc:sldMkLst>
          <pc:docMk/>
          <pc:sldMk cId="1762147238" sldId="2145708278"/>
        </pc:sldMkLst>
      </pc:sldChg>
      <pc:sldChg chg="modSp add del">
        <pc:chgData name="Jaz Seehra" userId="S::jaz.seehra@rcpsych.ac.uk::6d9c6de4-23df-42b1-a31d-ed61ae22a718" providerId="AD" clId="Web-{ACA9D154-28CF-0C46-E7E8-DE7C9253C8C6}" dt="2025-01-20T10:40:01.856" v="602"/>
        <pc:sldMkLst>
          <pc:docMk/>
          <pc:sldMk cId="326715541" sldId="2145708279"/>
        </pc:sldMkLst>
      </pc:sldChg>
      <pc:sldChg chg="ord">
        <pc:chgData name="Jaz Seehra" userId="S::jaz.seehra@rcpsych.ac.uk::6d9c6de4-23df-42b1-a31d-ed61ae22a718" providerId="AD" clId="Web-{ACA9D154-28CF-0C46-E7E8-DE7C9253C8C6}" dt="2025-01-20T10:36:14.887" v="593"/>
        <pc:sldMkLst>
          <pc:docMk/>
          <pc:sldMk cId="2152990689" sldId="2145708281"/>
        </pc:sldMkLst>
      </pc:sldChg>
      <pc:sldChg chg="modNotes">
        <pc:chgData name="Jaz Seehra" userId="S::jaz.seehra@rcpsych.ac.uk::6d9c6de4-23df-42b1-a31d-ed61ae22a718" providerId="AD" clId="Web-{ACA9D154-28CF-0C46-E7E8-DE7C9253C8C6}" dt="2025-01-20T15:21:35.646" v="1959"/>
        <pc:sldMkLst>
          <pc:docMk/>
          <pc:sldMk cId="3926322085" sldId="2145708289"/>
        </pc:sldMkLst>
      </pc:sldChg>
      <pc:sldChg chg="modNotes">
        <pc:chgData name="Jaz Seehra" userId="S::jaz.seehra@rcpsych.ac.uk::6d9c6de4-23df-42b1-a31d-ed61ae22a718" providerId="AD" clId="Web-{ACA9D154-28CF-0C46-E7E8-DE7C9253C8C6}" dt="2025-01-20T15:43:46.739" v="2153"/>
        <pc:sldMkLst>
          <pc:docMk/>
          <pc:sldMk cId="1897501566" sldId="2145708291"/>
        </pc:sldMkLst>
      </pc:sldChg>
      <pc:sldChg chg="modNotes">
        <pc:chgData name="Jaz Seehra" userId="S::jaz.seehra@rcpsych.ac.uk::6d9c6de4-23df-42b1-a31d-ed61ae22a718" providerId="AD" clId="Web-{ACA9D154-28CF-0C46-E7E8-DE7C9253C8C6}" dt="2025-01-20T15:14:50.821" v="1927"/>
        <pc:sldMkLst>
          <pc:docMk/>
          <pc:sldMk cId="81781446" sldId="2145708292"/>
        </pc:sldMkLst>
      </pc:sldChg>
      <pc:sldChg chg="add del">
        <pc:chgData name="Jaz Seehra" userId="S::jaz.seehra@rcpsych.ac.uk::6d9c6de4-23df-42b1-a31d-ed61ae22a718" providerId="AD" clId="Web-{ACA9D154-28CF-0C46-E7E8-DE7C9253C8C6}" dt="2025-01-20T10:40:01.872" v="603"/>
        <pc:sldMkLst>
          <pc:docMk/>
          <pc:sldMk cId="4193059155" sldId="2145708296"/>
        </pc:sldMkLst>
      </pc:sldChg>
      <pc:sldChg chg="del">
        <pc:chgData name="Jaz Seehra" userId="S::jaz.seehra@rcpsych.ac.uk::6d9c6de4-23df-42b1-a31d-ed61ae22a718" providerId="AD" clId="Web-{ACA9D154-28CF-0C46-E7E8-DE7C9253C8C6}" dt="2025-01-20T06:12:14.099" v="201"/>
        <pc:sldMkLst>
          <pc:docMk/>
          <pc:sldMk cId="395720291" sldId="2145708297"/>
        </pc:sldMkLst>
      </pc:sldChg>
      <pc:sldChg chg="addSp modSp del modNotes">
        <pc:chgData name="Jaz Seehra" userId="S::jaz.seehra@rcpsych.ac.uk::6d9c6de4-23df-42b1-a31d-ed61ae22a718" providerId="AD" clId="Web-{ACA9D154-28CF-0C46-E7E8-DE7C9253C8C6}" dt="2025-01-20T08:58:46.926" v="460"/>
        <pc:sldMkLst>
          <pc:docMk/>
          <pc:sldMk cId="1520551118" sldId="2145708298"/>
        </pc:sldMkLst>
      </pc:sldChg>
      <pc:sldChg chg="addSp delSp modSp mod modClrScheme chgLayout modNotes">
        <pc:chgData name="Jaz Seehra" userId="S::jaz.seehra@rcpsych.ac.uk::6d9c6de4-23df-42b1-a31d-ed61ae22a718" providerId="AD" clId="Web-{ACA9D154-28CF-0C46-E7E8-DE7C9253C8C6}" dt="2025-01-19T21:55:28.024" v="101"/>
        <pc:sldMkLst>
          <pc:docMk/>
          <pc:sldMk cId="105137284" sldId="2145708301"/>
        </pc:sldMkLst>
        <pc:spChg chg="mod">
          <ac:chgData name="Jaz Seehra" userId="S::jaz.seehra@rcpsych.ac.uk::6d9c6de4-23df-42b1-a31d-ed61ae22a718" providerId="AD" clId="Web-{ACA9D154-28CF-0C46-E7E8-DE7C9253C8C6}" dt="2025-01-19T21:55:10.180" v="75" actId="20577"/>
          <ac:spMkLst>
            <pc:docMk/>
            <pc:sldMk cId="105137284" sldId="2145708301"/>
            <ac:spMk id="3" creationId="{3FE3C15C-1C2A-A8DC-3ED2-7DDFCC074B02}"/>
          </ac:spMkLst>
        </pc:spChg>
        <pc:spChg chg="add mod">
          <ac:chgData name="Jaz Seehra" userId="S::jaz.seehra@rcpsych.ac.uk::6d9c6de4-23df-42b1-a31d-ed61ae22a718" providerId="AD" clId="Web-{ACA9D154-28CF-0C46-E7E8-DE7C9253C8C6}" dt="2025-01-19T21:48:02.136" v="61" actId="1076"/>
          <ac:spMkLst>
            <pc:docMk/>
            <pc:sldMk cId="105137284" sldId="2145708301"/>
            <ac:spMk id="9" creationId="{5DE7DF99-7746-86C7-77B6-E4B7C9593B67}"/>
          </ac:spMkLst>
        </pc:spChg>
        <pc:picChg chg="add mod">
          <ac:chgData name="Jaz Seehra" userId="S::jaz.seehra@rcpsych.ac.uk::6d9c6de4-23df-42b1-a31d-ed61ae22a718" providerId="AD" clId="Web-{ACA9D154-28CF-0C46-E7E8-DE7C9253C8C6}" dt="2025-01-19T21:45:18.163" v="2"/>
          <ac:picMkLst>
            <pc:docMk/>
            <pc:sldMk cId="105137284" sldId="2145708301"/>
            <ac:picMk id="4" creationId="{75601BD2-6B74-5F26-273E-3941E0747D15}"/>
          </ac:picMkLst>
        </pc:picChg>
      </pc:sldChg>
      <pc:sldChg chg="ord">
        <pc:chgData name="Jaz Seehra" userId="S::jaz.seehra@rcpsych.ac.uk::6d9c6de4-23df-42b1-a31d-ed61ae22a718" providerId="AD" clId="Web-{ACA9D154-28CF-0C46-E7E8-DE7C9253C8C6}" dt="2025-01-20T10:38:23.959" v="595"/>
        <pc:sldMkLst>
          <pc:docMk/>
          <pc:sldMk cId="98258522" sldId="2145708306"/>
        </pc:sldMkLst>
      </pc:sldChg>
      <pc:sldChg chg="ord">
        <pc:chgData name="Jaz Seehra" userId="S::jaz.seehra@rcpsych.ac.uk::6d9c6de4-23df-42b1-a31d-ed61ae22a718" providerId="AD" clId="Web-{ACA9D154-28CF-0C46-E7E8-DE7C9253C8C6}" dt="2025-01-20T10:38:30.115" v="596"/>
        <pc:sldMkLst>
          <pc:docMk/>
          <pc:sldMk cId="4171078144" sldId="2145708307"/>
        </pc:sldMkLst>
      </pc:sldChg>
      <pc:sldChg chg="addSp delSp modSp add del">
        <pc:chgData name="Jaz Seehra" userId="S::jaz.seehra@rcpsych.ac.uk::6d9c6de4-23df-42b1-a31d-ed61ae22a718" providerId="AD" clId="Web-{ACA9D154-28CF-0C46-E7E8-DE7C9253C8C6}" dt="2025-01-20T22:05:36.757" v="3126" actId="1076"/>
        <pc:sldMkLst>
          <pc:docMk/>
          <pc:sldMk cId="1160007808" sldId="2145708308"/>
        </pc:sldMkLst>
        <pc:spChg chg="mod">
          <ac:chgData name="Jaz Seehra" userId="S::jaz.seehra@rcpsych.ac.uk::6d9c6de4-23df-42b1-a31d-ed61ae22a718" providerId="AD" clId="Web-{ACA9D154-28CF-0C46-E7E8-DE7C9253C8C6}" dt="2025-01-20T22:05:36.757" v="3126" actId="1076"/>
          <ac:spMkLst>
            <pc:docMk/>
            <pc:sldMk cId="1160007808" sldId="2145708308"/>
            <ac:spMk id="9" creationId="{912BE4C4-D333-1DFC-B0FA-373F22877656}"/>
          </ac:spMkLst>
        </pc:spChg>
        <pc:spChg chg="add mod">
          <ac:chgData name="Jaz Seehra" userId="S::jaz.seehra@rcpsych.ac.uk::6d9c6de4-23df-42b1-a31d-ed61ae22a718" providerId="AD" clId="Web-{ACA9D154-28CF-0C46-E7E8-DE7C9253C8C6}" dt="2025-01-20T16:19:01.491" v="2253" actId="1076"/>
          <ac:spMkLst>
            <pc:docMk/>
            <pc:sldMk cId="1160007808" sldId="2145708308"/>
            <ac:spMk id="11" creationId="{0C7F515E-80FC-3379-0912-907A1680C0B4}"/>
          </ac:spMkLst>
        </pc:spChg>
        <pc:spChg chg="add mod">
          <ac:chgData name="Jaz Seehra" userId="S::jaz.seehra@rcpsych.ac.uk::6d9c6de4-23df-42b1-a31d-ed61ae22a718" providerId="AD" clId="Web-{ACA9D154-28CF-0C46-E7E8-DE7C9253C8C6}" dt="2025-01-20T16:22:53.474" v="2366" actId="20577"/>
          <ac:spMkLst>
            <pc:docMk/>
            <pc:sldMk cId="1160007808" sldId="2145708308"/>
            <ac:spMk id="12" creationId="{EB699C49-E54D-4F93-BC10-C2BA15CD2003}"/>
          </ac:spMkLst>
        </pc:spChg>
        <pc:picChg chg="mod">
          <ac:chgData name="Jaz Seehra" userId="S::jaz.seehra@rcpsych.ac.uk::6d9c6de4-23df-42b1-a31d-ed61ae22a718" providerId="AD" clId="Web-{ACA9D154-28CF-0C46-E7E8-DE7C9253C8C6}" dt="2025-01-20T16:16:05.823" v="2209" actId="14100"/>
          <ac:picMkLst>
            <pc:docMk/>
            <pc:sldMk cId="1160007808" sldId="2145708308"/>
            <ac:picMk id="2" creationId="{F7FA1D3E-999A-0229-274F-DBF86F710122}"/>
          </ac:picMkLst>
        </pc:picChg>
        <pc:cxnChg chg="mod">
          <ac:chgData name="Jaz Seehra" userId="S::jaz.seehra@rcpsych.ac.uk::6d9c6de4-23df-42b1-a31d-ed61ae22a718" providerId="AD" clId="Web-{ACA9D154-28CF-0C46-E7E8-DE7C9253C8C6}" dt="2025-01-20T16:16:10.855" v="2210" actId="1076"/>
          <ac:cxnSpMkLst>
            <pc:docMk/>
            <pc:sldMk cId="1160007808" sldId="2145708308"/>
            <ac:cxnSpMk id="3" creationId="{37271071-0935-4CDA-9208-33FE4ECF8BBA}"/>
          </ac:cxnSpMkLst>
        </pc:cxnChg>
        <pc:cxnChg chg="mod">
          <ac:chgData name="Jaz Seehra" userId="S::jaz.seehra@rcpsych.ac.uk::6d9c6de4-23df-42b1-a31d-ed61ae22a718" providerId="AD" clId="Web-{ACA9D154-28CF-0C46-E7E8-DE7C9253C8C6}" dt="2025-01-20T16:16:53.420" v="2216" actId="14100"/>
          <ac:cxnSpMkLst>
            <pc:docMk/>
            <pc:sldMk cId="1160007808" sldId="2145708308"/>
            <ac:cxnSpMk id="4" creationId="{91D0547C-BCD4-3F6A-4898-EE3FBFAE2721}"/>
          </ac:cxnSpMkLst>
        </pc:cxnChg>
        <pc:cxnChg chg="mod">
          <ac:chgData name="Jaz Seehra" userId="S::jaz.seehra@rcpsych.ac.uk::6d9c6de4-23df-42b1-a31d-ed61ae22a718" providerId="AD" clId="Web-{ACA9D154-28CF-0C46-E7E8-DE7C9253C8C6}" dt="2025-01-20T16:16:41.372" v="2214" actId="14100"/>
          <ac:cxnSpMkLst>
            <pc:docMk/>
            <pc:sldMk cId="1160007808" sldId="2145708308"/>
            <ac:cxnSpMk id="5" creationId="{FD4A82AD-F588-AC06-4E42-027EB1CAB3EA}"/>
          </ac:cxnSpMkLst>
        </pc:cxnChg>
        <pc:cxnChg chg="add mod">
          <ac:chgData name="Jaz Seehra" userId="S::jaz.seehra@rcpsych.ac.uk::6d9c6de4-23df-42b1-a31d-ed61ae22a718" providerId="AD" clId="Web-{ACA9D154-28CF-0C46-E7E8-DE7C9253C8C6}" dt="2025-01-20T16:17:38.954" v="2222"/>
          <ac:cxnSpMkLst>
            <pc:docMk/>
            <pc:sldMk cId="1160007808" sldId="2145708308"/>
            <ac:cxnSpMk id="7" creationId="{4E25FAEA-B91B-D7A6-354D-613E4A6A906E}"/>
          </ac:cxnSpMkLst>
        </pc:cxnChg>
        <pc:cxnChg chg="add mod">
          <ac:chgData name="Jaz Seehra" userId="S::jaz.seehra@rcpsych.ac.uk::6d9c6de4-23df-42b1-a31d-ed61ae22a718" providerId="AD" clId="Web-{ACA9D154-28CF-0C46-E7E8-DE7C9253C8C6}" dt="2025-01-20T16:17:35.235" v="2221"/>
          <ac:cxnSpMkLst>
            <pc:docMk/>
            <pc:sldMk cId="1160007808" sldId="2145708308"/>
            <ac:cxnSpMk id="10" creationId="{CB3E6EE5-3C2E-79FF-08BF-C7E980FEBDE1}"/>
          </ac:cxnSpMkLst>
        </pc:cxnChg>
      </pc:sldChg>
      <pc:sldChg chg="modNotes">
        <pc:chgData name="Jaz Seehra" userId="S::jaz.seehra@rcpsych.ac.uk::6d9c6de4-23df-42b1-a31d-ed61ae22a718" providerId="AD" clId="Web-{ACA9D154-28CF-0C46-E7E8-DE7C9253C8C6}" dt="2025-01-20T13:52:56.945" v="1239"/>
        <pc:sldMkLst>
          <pc:docMk/>
          <pc:sldMk cId="2782129249" sldId="2145708309"/>
        </pc:sldMkLst>
      </pc:sldChg>
      <pc:sldChg chg="modSp">
        <pc:chgData name="Jaz Seehra" userId="S::jaz.seehra@rcpsych.ac.uk::6d9c6de4-23df-42b1-a31d-ed61ae22a718" providerId="AD" clId="Web-{ACA9D154-28CF-0C46-E7E8-DE7C9253C8C6}" dt="2025-01-20T15:44:34.243" v="2181" actId="20577"/>
        <pc:sldMkLst>
          <pc:docMk/>
          <pc:sldMk cId="131282858" sldId="2145708310"/>
        </pc:sldMkLst>
        <pc:spChg chg="mod">
          <ac:chgData name="Jaz Seehra" userId="S::jaz.seehra@rcpsych.ac.uk::6d9c6de4-23df-42b1-a31d-ed61ae22a718" providerId="AD" clId="Web-{ACA9D154-28CF-0C46-E7E8-DE7C9253C8C6}" dt="2025-01-20T15:44:34.243" v="2181" actId="20577"/>
          <ac:spMkLst>
            <pc:docMk/>
            <pc:sldMk cId="131282858" sldId="2145708310"/>
            <ac:spMk id="3" creationId="{CDF70CE6-74F2-C4E0-9425-DC9CFEF7576D}"/>
          </ac:spMkLst>
        </pc:spChg>
      </pc:sldChg>
      <pc:sldChg chg="addSp delSp modSp add del ord replId">
        <pc:chgData name="Jaz Seehra" userId="S::jaz.seehra@rcpsych.ac.uk::6d9c6de4-23df-42b1-a31d-ed61ae22a718" providerId="AD" clId="Web-{ACA9D154-28CF-0C46-E7E8-DE7C9253C8C6}" dt="2025-01-20T08:56:41.624" v="441"/>
        <pc:sldMkLst>
          <pc:docMk/>
          <pc:sldMk cId="4012431903" sldId="2145708311"/>
        </pc:sldMkLst>
      </pc:sldChg>
      <pc:sldChg chg="addSp delSp modSp add del replId modNotes">
        <pc:chgData name="Jaz Seehra" userId="S::jaz.seehra@rcpsych.ac.uk::6d9c6de4-23df-42b1-a31d-ed61ae22a718" providerId="AD" clId="Web-{ACA9D154-28CF-0C46-E7E8-DE7C9253C8C6}" dt="2025-01-20T15:04:10.964" v="1865"/>
        <pc:sldMkLst>
          <pc:docMk/>
          <pc:sldMk cId="4278049341" sldId="2145708312"/>
        </pc:sldMkLst>
      </pc:sldChg>
      <pc:sldChg chg="addSp delSp modSp add del ord replId modNotes">
        <pc:chgData name="Jaz Seehra" userId="S::jaz.seehra@rcpsych.ac.uk::6d9c6de4-23df-42b1-a31d-ed61ae22a718" providerId="AD" clId="Web-{ACA9D154-28CF-0C46-E7E8-DE7C9253C8C6}" dt="2025-01-20T15:03:57.447" v="1864"/>
        <pc:sldMkLst>
          <pc:docMk/>
          <pc:sldMk cId="3093260820" sldId="2145708313"/>
        </pc:sldMkLst>
      </pc:sldChg>
      <pc:sldChg chg="add del replId modNotes">
        <pc:chgData name="Jaz Seehra" userId="S::jaz.seehra@rcpsych.ac.uk::6d9c6de4-23df-42b1-a31d-ed61ae22a718" providerId="AD" clId="Web-{ACA9D154-28CF-0C46-E7E8-DE7C9253C8C6}" dt="2025-01-20T15:04:10.964" v="1866"/>
        <pc:sldMkLst>
          <pc:docMk/>
          <pc:sldMk cId="595018652" sldId="2145708314"/>
        </pc:sldMkLst>
      </pc:sldChg>
      <pc:sldChg chg="modSp">
        <pc:chgData name="Jaz Seehra" userId="S::jaz.seehra@rcpsych.ac.uk::6d9c6de4-23df-42b1-a31d-ed61ae22a718" providerId="AD" clId="Web-{ACA9D154-28CF-0C46-E7E8-DE7C9253C8C6}" dt="2025-01-20T15:39:20.674" v="2151" actId="20577"/>
        <pc:sldMkLst>
          <pc:docMk/>
          <pc:sldMk cId="3677466914" sldId="2147474823"/>
        </pc:sldMkLst>
        <pc:spChg chg="mod">
          <ac:chgData name="Jaz Seehra" userId="S::jaz.seehra@rcpsych.ac.uk::6d9c6de4-23df-42b1-a31d-ed61ae22a718" providerId="AD" clId="Web-{ACA9D154-28CF-0C46-E7E8-DE7C9253C8C6}" dt="2025-01-20T15:39:20.674" v="2151" actId="20577"/>
          <ac:spMkLst>
            <pc:docMk/>
            <pc:sldMk cId="3677466914" sldId="2147474823"/>
            <ac:spMk id="8" creationId="{674A1F3C-D7A5-C408-1343-62D1F8F85692}"/>
          </ac:spMkLst>
        </pc:spChg>
      </pc:sldChg>
      <pc:sldChg chg="addSp delSp modSp add replId">
        <pc:chgData name="Jaz Seehra" userId="S::jaz.seehra@rcpsych.ac.uk::6d9c6de4-23df-42b1-a31d-ed61ae22a718" providerId="AD" clId="Web-{ACA9D154-28CF-0C46-E7E8-DE7C9253C8C6}" dt="2025-01-20T15:06:58.475" v="1880"/>
        <pc:sldMkLst>
          <pc:docMk/>
          <pc:sldMk cId="2566913020" sldId="2147474832"/>
        </pc:sldMkLst>
      </pc:sldChg>
      <pc:sldChg chg="add del replId">
        <pc:chgData name="Jaz Seehra" userId="S::jaz.seehra@rcpsych.ac.uk::6d9c6de4-23df-42b1-a31d-ed61ae22a718" providerId="AD" clId="Web-{ACA9D154-28CF-0C46-E7E8-DE7C9253C8C6}" dt="2025-01-20T14:33:58.649" v="1527"/>
        <pc:sldMkLst>
          <pc:docMk/>
          <pc:sldMk cId="3204889102" sldId="2147474833"/>
        </pc:sldMkLst>
      </pc:sldChg>
      <pc:sldChg chg="addSp delSp modSp add del replId modNotes">
        <pc:chgData name="Jaz Seehra" userId="S::jaz.seehra@rcpsych.ac.uk::6d9c6de4-23df-42b1-a31d-ed61ae22a718" providerId="AD" clId="Web-{ACA9D154-28CF-0C46-E7E8-DE7C9253C8C6}" dt="2025-01-20T21:47:40.240" v="3074"/>
        <pc:sldMkLst>
          <pc:docMk/>
          <pc:sldMk cId="2949754801" sldId="2147474834"/>
        </pc:sldMkLst>
      </pc:sldChg>
      <pc:sldChg chg="addSp delSp modSp add del replId">
        <pc:chgData name="Jaz Seehra" userId="S::jaz.seehra@rcpsych.ac.uk::6d9c6de4-23df-42b1-a31d-ed61ae22a718" providerId="AD" clId="Web-{ACA9D154-28CF-0C46-E7E8-DE7C9253C8C6}" dt="2025-01-20T15:01:49.766" v="1863"/>
        <pc:sldMkLst>
          <pc:docMk/>
          <pc:sldMk cId="3683295112" sldId="2147474835"/>
        </pc:sldMkLst>
      </pc:sldChg>
      <pc:sldChg chg="addSp delSp modSp add del replId">
        <pc:chgData name="Jaz Seehra" userId="S::jaz.seehra@rcpsych.ac.uk::6d9c6de4-23df-42b1-a31d-ed61ae22a718" providerId="AD" clId="Web-{ACA9D154-28CF-0C46-E7E8-DE7C9253C8C6}" dt="2025-01-20T20:58:28.158" v="2947"/>
        <pc:sldMkLst>
          <pc:docMk/>
          <pc:sldMk cId="41513018" sldId="2147474836"/>
        </pc:sldMkLst>
      </pc:sldChg>
      <pc:sldChg chg="add del replId">
        <pc:chgData name="Jaz Seehra" userId="S::jaz.seehra@rcpsych.ac.uk::6d9c6de4-23df-42b1-a31d-ed61ae22a718" providerId="AD" clId="Web-{ACA9D154-28CF-0C46-E7E8-DE7C9253C8C6}" dt="2025-01-20T22:05:16.600" v="3125"/>
        <pc:sldMkLst>
          <pc:docMk/>
          <pc:sldMk cId="1860595792" sldId="2147474837"/>
        </pc:sldMkLst>
      </pc:sldChg>
      <pc:sldChg chg="add ord replId">
        <pc:chgData name="Jaz Seehra" userId="S::jaz.seehra@rcpsych.ac.uk::6d9c6de4-23df-42b1-a31d-ed61ae22a718" providerId="AD" clId="Web-{ACA9D154-28CF-0C46-E7E8-DE7C9253C8C6}" dt="2025-01-20T15:28:23.519" v="2112"/>
        <pc:sldMkLst>
          <pc:docMk/>
          <pc:sldMk cId="4282327064" sldId="2147474838"/>
        </pc:sldMkLst>
      </pc:sldChg>
      <pc:sldChg chg="add replId">
        <pc:chgData name="Jaz Seehra" userId="S::jaz.seehra@rcpsych.ac.uk::6d9c6de4-23df-42b1-a31d-ed61ae22a718" providerId="AD" clId="Web-{ACA9D154-28CF-0C46-E7E8-DE7C9253C8C6}" dt="2025-01-20T15:27:56.642" v="2111"/>
        <pc:sldMkLst>
          <pc:docMk/>
          <pc:sldMk cId="1426740855" sldId="2147474839"/>
        </pc:sldMkLst>
      </pc:sldChg>
      <pc:sldChg chg="addSp delSp modSp add ord replId modNotes">
        <pc:chgData name="Jaz Seehra" userId="S::jaz.seehra@rcpsych.ac.uk::6d9c6de4-23df-42b1-a31d-ed61ae22a718" providerId="AD" clId="Web-{ACA9D154-28CF-0C46-E7E8-DE7C9253C8C6}" dt="2025-01-20T21:12:21.253" v="3060"/>
        <pc:sldMkLst>
          <pc:docMk/>
          <pc:sldMk cId="4122268225" sldId="2147474840"/>
        </pc:sldMkLst>
        <pc:spChg chg="mod">
          <ac:chgData name="Jaz Seehra" userId="S::jaz.seehra@rcpsych.ac.uk::6d9c6de4-23df-42b1-a31d-ed61ae22a718" providerId="AD" clId="Web-{ACA9D154-28CF-0C46-E7E8-DE7C9253C8C6}" dt="2025-01-20T20:22:30.216" v="2933" actId="20577"/>
          <ac:spMkLst>
            <pc:docMk/>
            <pc:sldMk cId="4122268225" sldId="2147474840"/>
            <ac:spMk id="8" creationId="{10668D6A-2F2E-0A38-C5B5-A26FC46D9491}"/>
          </ac:spMkLst>
        </pc:spChg>
        <pc:spChg chg="mod">
          <ac:chgData name="Jaz Seehra" userId="S::jaz.seehra@rcpsych.ac.uk::6d9c6de4-23df-42b1-a31d-ed61ae22a718" providerId="AD" clId="Web-{ACA9D154-28CF-0C46-E7E8-DE7C9253C8C6}" dt="2025-01-20T20:13:45.760" v="2850" actId="1076"/>
          <ac:spMkLst>
            <pc:docMk/>
            <pc:sldMk cId="4122268225" sldId="2147474840"/>
            <ac:spMk id="9" creationId="{4935557B-E5D5-6DB6-DA24-22C886FD65D6}"/>
          </ac:spMkLst>
        </pc:spChg>
        <pc:spChg chg="add mod">
          <ac:chgData name="Jaz Seehra" userId="S::jaz.seehra@rcpsych.ac.uk::6d9c6de4-23df-42b1-a31d-ed61ae22a718" providerId="AD" clId="Web-{ACA9D154-28CF-0C46-E7E8-DE7C9253C8C6}" dt="2025-01-20T21:10:46.922" v="3042" actId="20577"/>
          <ac:spMkLst>
            <pc:docMk/>
            <pc:sldMk cId="4122268225" sldId="2147474840"/>
            <ac:spMk id="10" creationId="{D2D96570-E2CF-2464-1935-39086EEF305E}"/>
          </ac:spMkLst>
        </pc:spChg>
        <pc:spChg chg="add mod">
          <ac:chgData name="Jaz Seehra" userId="S::jaz.seehra@rcpsych.ac.uk::6d9c6de4-23df-42b1-a31d-ed61ae22a718" providerId="AD" clId="Web-{ACA9D154-28CF-0C46-E7E8-DE7C9253C8C6}" dt="2025-01-20T20:16:40.280" v="2876" actId="1076"/>
          <ac:spMkLst>
            <pc:docMk/>
            <pc:sldMk cId="4122268225" sldId="2147474840"/>
            <ac:spMk id="16" creationId="{F422FA07-55CD-6BCB-2847-10D4F807273A}"/>
          </ac:spMkLst>
        </pc:spChg>
        <pc:spChg chg="add mod">
          <ac:chgData name="Jaz Seehra" userId="S::jaz.seehra@rcpsych.ac.uk::6d9c6de4-23df-42b1-a31d-ed61ae22a718" providerId="AD" clId="Web-{ACA9D154-28CF-0C46-E7E8-DE7C9253C8C6}" dt="2025-01-20T20:17:48.126" v="2907" actId="14100"/>
          <ac:spMkLst>
            <pc:docMk/>
            <pc:sldMk cId="4122268225" sldId="2147474840"/>
            <ac:spMk id="17" creationId="{2FE7C0FB-CC1D-6894-CE51-BF0256EA5AE3}"/>
          </ac:spMkLst>
        </pc:spChg>
      </pc:sldChg>
      <pc:sldChg chg="delSp add del replId">
        <pc:chgData name="Jaz Seehra" userId="S::jaz.seehra@rcpsych.ac.uk::6d9c6de4-23df-42b1-a31d-ed61ae22a718" providerId="AD" clId="Web-{ACA9D154-28CF-0C46-E7E8-DE7C9253C8C6}" dt="2025-01-20T21:47:36.302" v="3073"/>
        <pc:sldMkLst>
          <pc:docMk/>
          <pc:sldMk cId="3106475785" sldId="2147474841"/>
        </pc:sldMkLst>
      </pc:sldChg>
      <pc:sldChg chg="add replId">
        <pc:chgData name="Jaz Seehra" userId="S::jaz.seehra@rcpsych.ac.uk::6d9c6de4-23df-42b1-a31d-ed61ae22a718" providerId="AD" clId="Web-{ACA9D154-28CF-0C46-E7E8-DE7C9253C8C6}" dt="2025-01-20T20:21:41.449" v="2929"/>
        <pc:sldMkLst>
          <pc:docMk/>
          <pc:sldMk cId="379405121" sldId="2147474842"/>
        </pc:sldMkLst>
      </pc:sldChg>
      <pc:sldChg chg="add del replId">
        <pc:chgData name="Jaz Seehra" userId="S::jaz.seehra@rcpsych.ac.uk::6d9c6de4-23df-42b1-a31d-ed61ae22a718" providerId="AD" clId="Web-{ACA9D154-28CF-0C46-E7E8-DE7C9253C8C6}" dt="2025-01-20T20:21:02.620" v="2927"/>
        <pc:sldMkLst>
          <pc:docMk/>
          <pc:sldMk cId="1251261759" sldId="2147474842"/>
        </pc:sldMkLst>
      </pc:sldChg>
      <pc:sldChg chg="addSp delSp modSp add replId">
        <pc:chgData name="Jaz Seehra" userId="S::jaz.seehra@rcpsych.ac.uk::6d9c6de4-23df-42b1-a31d-ed61ae22a718" providerId="AD" clId="Web-{ACA9D154-28CF-0C46-E7E8-DE7C9253C8C6}" dt="2025-01-20T22:04:48.724" v="3122" actId="1076"/>
        <pc:sldMkLst>
          <pc:docMk/>
          <pc:sldMk cId="3192235618" sldId="2147474843"/>
        </pc:sldMkLst>
        <pc:spChg chg="mod">
          <ac:chgData name="Jaz Seehra" userId="S::jaz.seehra@rcpsych.ac.uk::6d9c6de4-23df-42b1-a31d-ed61ae22a718" providerId="AD" clId="Web-{ACA9D154-28CF-0C46-E7E8-DE7C9253C8C6}" dt="2025-01-20T21:14:03.803" v="3072" actId="20577"/>
          <ac:spMkLst>
            <pc:docMk/>
            <pc:sldMk cId="3192235618" sldId="2147474843"/>
            <ac:spMk id="8" creationId="{10668D6A-2F2E-0A38-C5B5-A26FC46D9491}"/>
          </ac:spMkLst>
        </pc:spChg>
      </pc:sldChg>
    </pc:docChg>
  </pc:docChgLst>
  <pc:docChgLst>
    <pc:chgData name="Ros Warby" userId="S::ros.warby@rcpsych.ac.uk::d34ebd53-21ca-4f7c-af90-6991a18c3f74" providerId="AD" clId="Web-{A899E1B8-61AE-3A75-E582-C433491F2D87}"/>
    <pc:docChg chg="modSld">
      <pc:chgData name="Ros Warby" userId="S::ros.warby@rcpsych.ac.uk::d34ebd53-21ca-4f7c-af90-6991a18c3f74" providerId="AD" clId="Web-{A899E1B8-61AE-3A75-E582-C433491F2D87}" dt="2024-01-12T10:55:33.954" v="1" actId="20577"/>
      <pc:docMkLst>
        <pc:docMk/>
      </pc:docMkLst>
      <pc:sldChg chg="modSp">
        <pc:chgData name="Ros Warby" userId="S::ros.warby@rcpsych.ac.uk::d34ebd53-21ca-4f7c-af90-6991a18c3f74" providerId="AD" clId="Web-{A899E1B8-61AE-3A75-E582-C433491F2D87}" dt="2024-01-12T10:55:33.954" v="1" actId="20577"/>
        <pc:sldMkLst>
          <pc:docMk/>
          <pc:sldMk cId="554536426" sldId="2145708182"/>
        </pc:sldMkLst>
      </pc:sldChg>
    </pc:docChg>
  </pc:docChgLst>
  <pc:docChgLst>
    <pc:chgData name="Joanna Popis" userId="S::joanna.popis@rcpsych.ac.uk::19ae3851-a510-41ab-ac03-296e578d7903" providerId="AD" clId="Web-{62442E77-5593-645B-04BD-8CE5F7A2E49D}"/>
    <pc:docChg chg="modSld">
      <pc:chgData name="Joanna Popis" userId="S::joanna.popis@rcpsych.ac.uk::19ae3851-a510-41ab-ac03-296e578d7903" providerId="AD" clId="Web-{62442E77-5593-645B-04BD-8CE5F7A2E49D}" dt="2025-01-15T08:36:34.226" v="103" actId="20577"/>
      <pc:docMkLst>
        <pc:docMk/>
      </pc:docMkLst>
      <pc:sldChg chg="modSp">
        <pc:chgData name="Joanna Popis" userId="S::joanna.popis@rcpsych.ac.uk::19ae3851-a510-41ab-ac03-296e578d7903" providerId="AD" clId="Web-{62442E77-5593-645B-04BD-8CE5F7A2E49D}" dt="2025-01-15T08:32:21.907" v="1" actId="20577"/>
        <pc:sldMkLst>
          <pc:docMk/>
          <pc:sldMk cId="317280341" sldId="256"/>
        </pc:sldMkLst>
        <pc:spChg chg="mod">
          <ac:chgData name="Joanna Popis" userId="S::joanna.popis@rcpsych.ac.uk::19ae3851-a510-41ab-ac03-296e578d7903" providerId="AD" clId="Web-{62442E77-5593-645B-04BD-8CE5F7A2E49D}" dt="2025-01-15T08:32:21.907" v="1" actId="20577"/>
          <ac:spMkLst>
            <pc:docMk/>
            <pc:sldMk cId="317280341" sldId="256"/>
            <ac:spMk id="3" creationId="{DBBC7AAA-23D5-84B6-47A4-877AAE5540A6}"/>
          </ac:spMkLst>
        </pc:spChg>
      </pc:sldChg>
      <pc:sldChg chg="modSp">
        <pc:chgData name="Joanna Popis" userId="S::joanna.popis@rcpsych.ac.uk::19ae3851-a510-41ab-ac03-296e578d7903" providerId="AD" clId="Web-{62442E77-5593-645B-04BD-8CE5F7A2E49D}" dt="2025-01-15T08:36:34.226" v="103" actId="20577"/>
        <pc:sldMkLst>
          <pc:docMk/>
          <pc:sldMk cId="973647069" sldId="2495"/>
        </pc:sldMkLst>
      </pc:sldChg>
    </pc:docChg>
  </pc:docChgLst>
  <pc:docChgLst>
    <pc:chgData name="Joanna Popis" userId="19ae3851-a510-41ab-ac03-296e578d7903" providerId="ADAL" clId="{D370F9A1-4F88-457F-A3B5-739197C74D3A}"/>
    <pc:docChg chg="undo custSel addSld delSld modSld delMainMaster modSection">
      <pc:chgData name="Joanna Popis" userId="19ae3851-a510-41ab-ac03-296e578d7903" providerId="ADAL" clId="{D370F9A1-4F88-457F-A3B5-739197C74D3A}" dt="2024-10-28T10:24:44.948" v="187" actId="20577"/>
      <pc:docMkLst>
        <pc:docMk/>
      </pc:docMkLst>
      <pc:sldChg chg="modSp mod">
        <pc:chgData name="Joanna Popis" userId="19ae3851-a510-41ab-ac03-296e578d7903" providerId="ADAL" clId="{D370F9A1-4F88-457F-A3B5-739197C74D3A}" dt="2024-10-28T10:15:16.499" v="70" actId="20577"/>
        <pc:sldMkLst>
          <pc:docMk/>
          <pc:sldMk cId="317280341" sldId="256"/>
        </pc:sldMkLst>
      </pc:sldChg>
      <pc:sldChg chg="modSp mod">
        <pc:chgData name="Joanna Popis" userId="19ae3851-a510-41ab-ac03-296e578d7903" providerId="ADAL" clId="{D370F9A1-4F88-457F-A3B5-739197C74D3A}" dt="2024-10-28T10:21:42.130" v="155" actId="20577"/>
        <pc:sldMkLst>
          <pc:docMk/>
          <pc:sldMk cId="597387374" sldId="257"/>
        </pc:sldMkLst>
      </pc:sldChg>
      <pc:sldChg chg="del">
        <pc:chgData name="Joanna Popis" userId="19ae3851-a510-41ab-ac03-296e578d7903" providerId="ADAL" clId="{D370F9A1-4F88-457F-A3B5-739197C74D3A}" dt="2024-10-28T10:24:13.265" v="176" actId="2696"/>
        <pc:sldMkLst>
          <pc:docMk/>
          <pc:sldMk cId="3028472507" sldId="258"/>
        </pc:sldMkLst>
      </pc:sldChg>
      <pc:sldChg chg="del">
        <pc:chgData name="Joanna Popis" userId="19ae3851-a510-41ab-ac03-296e578d7903" providerId="ADAL" clId="{D370F9A1-4F88-457F-A3B5-739197C74D3A}" dt="2024-10-28T10:24:13.265" v="176" actId="2696"/>
        <pc:sldMkLst>
          <pc:docMk/>
          <pc:sldMk cId="2700957245" sldId="259"/>
        </pc:sldMkLst>
      </pc:sldChg>
      <pc:sldChg chg="del">
        <pc:chgData name="Joanna Popis" userId="19ae3851-a510-41ab-ac03-296e578d7903" providerId="ADAL" clId="{D370F9A1-4F88-457F-A3B5-739197C74D3A}" dt="2024-10-28T10:24:13.265" v="176" actId="2696"/>
        <pc:sldMkLst>
          <pc:docMk/>
          <pc:sldMk cId="2597640908" sldId="260"/>
        </pc:sldMkLst>
      </pc:sldChg>
      <pc:sldChg chg="del">
        <pc:chgData name="Joanna Popis" userId="19ae3851-a510-41ab-ac03-296e578d7903" providerId="ADAL" clId="{D370F9A1-4F88-457F-A3B5-739197C74D3A}" dt="2024-10-28T10:21:39.358" v="154" actId="2696"/>
        <pc:sldMkLst>
          <pc:docMk/>
          <pc:sldMk cId="4122888084" sldId="262"/>
        </pc:sldMkLst>
      </pc:sldChg>
      <pc:sldChg chg="modSp mod">
        <pc:chgData name="Joanna Popis" userId="19ae3851-a510-41ab-ac03-296e578d7903" providerId="ADAL" clId="{D370F9A1-4F88-457F-A3B5-739197C74D3A}" dt="2024-10-28T10:15:25.006" v="72" actId="6549"/>
        <pc:sldMkLst>
          <pc:docMk/>
          <pc:sldMk cId="1889919889" sldId="263"/>
        </pc:sldMkLst>
      </pc:sldChg>
      <pc:sldChg chg="del">
        <pc:chgData name="Joanna Popis" userId="19ae3851-a510-41ab-ac03-296e578d7903" providerId="ADAL" clId="{D370F9A1-4F88-457F-A3B5-739197C74D3A}" dt="2024-10-28T10:24:13.265" v="176" actId="2696"/>
        <pc:sldMkLst>
          <pc:docMk/>
          <pc:sldMk cId="2121659458" sldId="264"/>
        </pc:sldMkLst>
      </pc:sldChg>
      <pc:sldChg chg="del">
        <pc:chgData name="Joanna Popis" userId="19ae3851-a510-41ab-ac03-296e578d7903" providerId="ADAL" clId="{D370F9A1-4F88-457F-A3B5-739197C74D3A}" dt="2024-10-28T10:24:13.265" v="176" actId="2696"/>
        <pc:sldMkLst>
          <pc:docMk/>
          <pc:sldMk cId="2715176388" sldId="265"/>
        </pc:sldMkLst>
      </pc:sldChg>
      <pc:sldChg chg="del">
        <pc:chgData name="Joanna Popis" userId="19ae3851-a510-41ab-ac03-296e578d7903" providerId="ADAL" clId="{D370F9A1-4F88-457F-A3B5-739197C74D3A}" dt="2024-10-28T10:24:13.265" v="176" actId="2696"/>
        <pc:sldMkLst>
          <pc:docMk/>
          <pc:sldMk cId="1829719736" sldId="266"/>
        </pc:sldMkLst>
      </pc:sldChg>
      <pc:sldChg chg="del">
        <pc:chgData name="Joanna Popis" userId="19ae3851-a510-41ab-ac03-296e578d7903" providerId="ADAL" clId="{D370F9A1-4F88-457F-A3B5-739197C74D3A}" dt="2024-10-28T10:24:13.265" v="176" actId="2696"/>
        <pc:sldMkLst>
          <pc:docMk/>
          <pc:sldMk cId="3552301308" sldId="267"/>
        </pc:sldMkLst>
      </pc:sldChg>
      <pc:sldChg chg="del">
        <pc:chgData name="Joanna Popis" userId="19ae3851-a510-41ab-ac03-296e578d7903" providerId="ADAL" clId="{D370F9A1-4F88-457F-A3B5-739197C74D3A}" dt="2024-10-28T10:24:13.265" v="176" actId="2696"/>
        <pc:sldMkLst>
          <pc:docMk/>
          <pc:sldMk cId="604502600" sldId="268"/>
        </pc:sldMkLst>
      </pc:sldChg>
      <pc:sldChg chg="del">
        <pc:chgData name="Joanna Popis" userId="19ae3851-a510-41ab-ac03-296e578d7903" providerId="ADAL" clId="{D370F9A1-4F88-457F-A3B5-739197C74D3A}" dt="2024-10-28T10:24:13.265" v="176" actId="2696"/>
        <pc:sldMkLst>
          <pc:docMk/>
          <pc:sldMk cId="2596334161" sldId="270"/>
        </pc:sldMkLst>
      </pc:sldChg>
      <pc:sldChg chg="del">
        <pc:chgData name="Joanna Popis" userId="19ae3851-a510-41ab-ac03-296e578d7903" providerId="ADAL" clId="{D370F9A1-4F88-457F-A3B5-739197C74D3A}" dt="2024-10-28T10:24:13.265" v="176" actId="2696"/>
        <pc:sldMkLst>
          <pc:docMk/>
          <pc:sldMk cId="2172869805" sldId="271"/>
        </pc:sldMkLst>
      </pc:sldChg>
      <pc:sldChg chg="del">
        <pc:chgData name="Joanna Popis" userId="19ae3851-a510-41ab-ac03-296e578d7903" providerId="ADAL" clId="{D370F9A1-4F88-457F-A3B5-739197C74D3A}" dt="2024-10-28T10:24:13.265" v="176" actId="2696"/>
        <pc:sldMkLst>
          <pc:docMk/>
          <pc:sldMk cId="1945509473" sldId="272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4006632561" sldId="326"/>
        </pc:sldMkLst>
      </pc:sldChg>
      <pc:sldChg chg="modSp del mod">
        <pc:chgData name="Joanna Popis" userId="19ae3851-a510-41ab-ac03-296e578d7903" providerId="ADAL" clId="{D370F9A1-4F88-457F-A3B5-739197C74D3A}" dt="2024-10-28T10:18:07.938" v="118" actId="2696"/>
        <pc:sldMkLst>
          <pc:docMk/>
          <pc:sldMk cId="2609802950" sldId="330"/>
        </pc:sldMkLst>
      </pc:sldChg>
      <pc:sldChg chg="del">
        <pc:chgData name="Joanna Popis" userId="19ae3851-a510-41ab-ac03-296e578d7903" providerId="ADAL" clId="{D370F9A1-4F88-457F-A3B5-739197C74D3A}" dt="2024-10-28T10:18:14.188" v="119" actId="2696"/>
        <pc:sldMkLst>
          <pc:docMk/>
          <pc:sldMk cId="554868538" sldId="331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2003299400" sldId="391"/>
        </pc:sldMkLst>
      </pc:sldChg>
      <pc:sldChg chg="del">
        <pc:chgData name="Joanna Popis" userId="19ae3851-a510-41ab-ac03-296e578d7903" providerId="ADAL" clId="{D370F9A1-4F88-457F-A3B5-739197C74D3A}" dt="2024-10-28T10:19:43.775" v="133" actId="2696"/>
        <pc:sldMkLst>
          <pc:docMk/>
          <pc:sldMk cId="2832577886" sldId="491"/>
        </pc:sldMkLst>
      </pc:sldChg>
      <pc:sldChg chg="del">
        <pc:chgData name="Joanna Popis" userId="19ae3851-a510-41ab-ac03-296e578d7903" providerId="ADAL" clId="{D370F9A1-4F88-457F-A3B5-739197C74D3A}" dt="2024-10-28T10:19:43.775" v="133" actId="2696"/>
        <pc:sldMkLst>
          <pc:docMk/>
          <pc:sldMk cId="557290523" sldId="498"/>
        </pc:sldMkLst>
      </pc:sldChg>
      <pc:sldChg chg="del">
        <pc:chgData name="Joanna Popis" userId="19ae3851-a510-41ab-ac03-296e578d7903" providerId="ADAL" clId="{D370F9A1-4F88-457F-A3B5-739197C74D3A}" dt="2024-10-28T10:19:24.448" v="132" actId="2696"/>
        <pc:sldMkLst>
          <pc:docMk/>
          <pc:sldMk cId="2610339994" sldId="499"/>
        </pc:sldMkLst>
      </pc:sldChg>
      <pc:sldChg chg="del">
        <pc:chgData name="Joanna Popis" userId="19ae3851-a510-41ab-ac03-296e578d7903" providerId="ADAL" clId="{D370F9A1-4F88-457F-A3B5-739197C74D3A}" dt="2024-10-28T10:19:43.775" v="133" actId="2696"/>
        <pc:sldMkLst>
          <pc:docMk/>
          <pc:sldMk cId="707411039" sldId="500"/>
        </pc:sldMkLst>
      </pc:sldChg>
      <pc:sldChg chg="del">
        <pc:chgData name="Joanna Popis" userId="19ae3851-a510-41ab-ac03-296e578d7903" providerId="ADAL" clId="{D370F9A1-4F88-457F-A3B5-739197C74D3A}" dt="2024-10-28T10:19:43.775" v="133" actId="2696"/>
        <pc:sldMkLst>
          <pc:docMk/>
          <pc:sldMk cId="2161691265" sldId="501"/>
        </pc:sldMkLst>
      </pc:sldChg>
      <pc:sldChg chg="del">
        <pc:chgData name="Joanna Popis" userId="19ae3851-a510-41ab-ac03-296e578d7903" providerId="ADAL" clId="{D370F9A1-4F88-457F-A3B5-739197C74D3A}" dt="2024-10-28T10:19:43.775" v="133" actId="2696"/>
        <pc:sldMkLst>
          <pc:docMk/>
          <pc:sldMk cId="3161802310" sldId="504"/>
        </pc:sldMkLst>
      </pc:sldChg>
      <pc:sldChg chg="del">
        <pc:chgData name="Joanna Popis" userId="19ae3851-a510-41ab-ac03-296e578d7903" providerId="ADAL" clId="{D370F9A1-4F88-457F-A3B5-739197C74D3A}" dt="2024-10-28T10:19:43.775" v="133" actId="2696"/>
        <pc:sldMkLst>
          <pc:docMk/>
          <pc:sldMk cId="2985509674" sldId="621"/>
        </pc:sldMkLst>
      </pc:sldChg>
      <pc:sldChg chg="del">
        <pc:chgData name="Joanna Popis" userId="19ae3851-a510-41ab-ac03-296e578d7903" providerId="ADAL" clId="{D370F9A1-4F88-457F-A3B5-739197C74D3A}" dt="2024-10-28T10:19:43.775" v="133" actId="2696"/>
        <pc:sldMkLst>
          <pc:docMk/>
          <pc:sldMk cId="2686017422" sldId="622"/>
        </pc:sldMkLst>
      </pc:sldChg>
      <pc:sldChg chg="del">
        <pc:chgData name="Joanna Popis" userId="19ae3851-a510-41ab-ac03-296e578d7903" providerId="ADAL" clId="{D370F9A1-4F88-457F-A3B5-739197C74D3A}" dt="2024-10-28T10:19:43.775" v="133" actId="2696"/>
        <pc:sldMkLst>
          <pc:docMk/>
          <pc:sldMk cId="2696068370" sldId="624"/>
        </pc:sldMkLst>
      </pc:sldChg>
      <pc:sldChg chg="del">
        <pc:chgData name="Joanna Popis" userId="19ae3851-a510-41ab-ac03-296e578d7903" providerId="ADAL" clId="{D370F9A1-4F88-457F-A3B5-739197C74D3A}" dt="2024-10-28T10:19:43.775" v="133" actId="2696"/>
        <pc:sldMkLst>
          <pc:docMk/>
          <pc:sldMk cId="2182277833" sldId="625"/>
        </pc:sldMkLst>
      </pc:sldChg>
      <pc:sldChg chg="del">
        <pc:chgData name="Joanna Popis" userId="19ae3851-a510-41ab-ac03-296e578d7903" providerId="ADAL" clId="{D370F9A1-4F88-457F-A3B5-739197C74D3A}" dt="2024-10-28T10:19:43.775" v="133" actId="2696"/>
        <pc:sldMkLst>
          <pc:docMk/>
          <pc:sldMk cId="2483425423" sldId="627"/>
        </pc:sldMkLst>
      </pc:sldChg>
      <pc:sldChg chg="del">
        <pc:chgData name="Joanna Popis" userId="19ae3851-a510-41ab-ac03-296e578d7903" providerId="ADAL" clId="{D370F9A1-4F88-457F-A3B5-739197C74D3A}" dt="2024-10-28T10:20:12.727" v="138" actId="2696"/>
        <pc:sldMkLst>
          <pc:docMk/>
          <pc:sldMk cId="434835400" sldId="1145"/>
        </pc:sldMkLst>
      </pc:sldChg>
      <pc:sldChg chg="del">
        <pc:chgData name="Joanna Popis" userId="19ae3851-a510-41ab-ac03-296e578d7903" providerId="ADAL" clId="{D370F9A1-4F88-457F-A3B5-739197C74D3A}" dt="2024-10-28T10:20:12.727" v="138" actId="2696"/>
        <pc:sldMkLst>
          <pc:docMk/>
          <pc:sldMk cId="3882028301" sldId="1146"/>
        </pc:sldMkLst>
      </pc:sldChg>
      <pc:sldChg chg="del">
        <pc:chgData name="Joanna Popis" userId="19ae3851-a510-41ab-ac03-296e578d7903" providerId="ADAL" clId="{D370F9A1-4F88-457F-A3B5-739197C74D3A}" dt="2024-10-28T10:20:12.727" v="138" actId="2696"/>
        <pc:sldMkLst>
          <pc:docMk/>
          <pc:sldMk cId="1172398400" sldId="1147"/>
        </pc:sldMkLst>
      </pc:sldChg>
      <pc:sldChg chg="del">
        <pc:chgData name="Joanna Popis" userId="19ae3851-a510-41ab-ac03-296e578d7903" providerId="ADAL" clId="{D370F9A1-4F88-457F-A3B5-739197C74D3A}" dt="2024-10-28T10:20:12.727" v="138" actId="2696"/>
        <pc:sldMkLst>
          <pc:docMk/>
          <pc:sldMk cId="67006206" sldId="1148"/>
        </pc:sldMkLst>
      </pc:sldChg>
      <pc:sldChg chg="del">
        <pc:chgData name="Joanna Popis" userId="19ae3851-a510-41ab-ac03-296e578d7903" providerId="ADAL" clId="{D370F9A1-4F88-457F-A3B5-739197C74D3A}" dt="2024-10-28T10:20:12.727" v="138" actId="2696"/>
        <pc:sldMkLst>
          <pc:docMk/>
          <pc:sldMk cId="2934084485" sldId="1149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2138904071" sldId="1977"/>
        </pc:sldMkLst>
      </pc:sldChg>
      <pc:sldChg chg="modSp mod">
        <pc:chgData name="Joanna Popis" userId="19ae3851-a510-41ab-ac03-296e578d7903" providerId="ADAL" clId="{D370F9A1-4F88-457F-A3B5-739197C74D3A}" dt="2024-10-28T10:15:54.726" v="94" actId="20577"/>
        <pc:sldMkLst>
          <pc:docMk/>
          <pc:sldMk cId="973647069" sldId="2495"/>
        </pc:sldMkLst>
      </pc:sldChg>
      <pc:sldChg chg="del">
        <pc:chgData name="Joanna Popis" userId="19ae3851-a510-41ab-ac03-296e578d7903" providerId="ADAL" clId="{D370F9A1-4F88-457F-A3B5-739197C74D3A}" dt="2024-10-28T10:20:12.727" v="138" actId="2696"/>
        <pc:sldMkLst>
          <pc:docMk/>
          <pc:sldMk cId="2544277768" sldId="2498"/>
        </pc:sldMkLst>
      </pc:sldChg>
      <pc:sldChg chg="del">
        <pc:chgData name="Joanna Popis" userId="19ae3851-a510-41ab-ac03-296e578d7903" providerId="ADAL" clId="{D370F9A1-4F88-457F-A3B5-739197C74D3A}" dt="2024-10-28T10:20:12.727" v="138" actId="2696"/>
        <pc:sldMkLst>
          <pc:docMk/>
          <pc:sldMk cId="1661049138" sldId="2500"/>
        </pc:sldMkLst>
      </pc:sldChg>
      <pc:sldChg chg="del">
        <pc:chgData name="Joanna Popis" userId="19ae3851-a510-41ab-ac03-296e578d7903" providerId="ADAL" clId="{D370F9A1-4F88-457F-A3B5-739197C74D3A}" dt="2024-10-28T10:20:12.727" v="138" actId="2696"/>
        <pc:sldMkLst>
          <pc:docMk/>
          <pc:sldMk cId="509673148" sldId="2501"/>
        </pc:sldMkLst>
      </pc:sldChg>
      <pc:sldChg chg="del">
        <pc:chgData name="Joanna Popis" userId="19ae3851-a510-41ab-ac03-296e578d7903" providerId="ADAL" clId="{D370F9A1-4F88-457F-A3B5-739197C74D3A}" dt="2024-10-28T10:20:12.727" v="138" actId="2696"/>
        <pc:sldMkLst>
          <pc:docMk/>
          <pc:sldMk cId="3890999760" sldId="2503"/>
        </pc:sldMkLst>
      </pc:sldChg>
      <pc:sldChg chg="del">
        <pc:chgData name="Joanna Popis" userId="19ae3851-a510-41ab-ac03-296e578d7903" providerId="ADAL" clId="{D370F9A1-4F88-457F-A3B5-739197C74D3A}" dt="2024-10-28T10:20:12.727" v="138" actId="2696"/>
        <pc:sldMkLst>
          <pc:docMk/>
          <pc:sldMk cId="3406927845" sldId="2504"/>
        </pc:sldMkLst>
      </pc:sldChg>
      <pc:sldChg chg="del">
        <pc:chgData name="Joanna Popis" userId="19ae3851-a510-41ab-ac03-296e578d7903" providerId="ADAL" clId="{D370F9A1-4F88-457F-A3B5-739197C74D3A}" dt="2024-10-28T10:20:12.727" v="138" actId="2696"/>
        <pc:sldMkLst>
          <pc:docMk/>
          <pc:sldMk cId="2346344828" sldId="2505"/>
        </pc:sldMkLst>
      </pc:sldChg>
      <pc:sldChg chg="del">
        <pc:chgData name="Joanna Popis" userId="19ae3851-a510-41ab-ac03-296e578d7903" providerId="ADAL" clId="{D370F9A1-4F88-457F-A3B5-739197C74D3A}" dt="2024-10-28T10:20:12.727" v="138" actId="2696"/>
        <pc:sldMkLst>
          <pc:docMk/>
          <pc:sldMk cId="4036969204" sldId="2516"/>
        </pc:sldMkLst>
      </pc:sldChg>
      <pc:sldChg chg="del">
        <pc:chgData name="Joanna Popis" userId="19ae3851-a510-41ab-ac03-296e578d7903" providerId="ADAL" clId="{D370F9A1-4F88-457F-A3B5-739197C74D3A}" dt="2024-10-28T10:20:12.727" v="138" actId="2696"/>
        <pc:sldMkLst>
          <pc:docMk/>
          <pc:sldMk cId="1814145895" sldId="2517"/>
        </pc:sldMkLst>
      </pc:sldChg>
      <pc:sldChg chg="del">
        <pc:chgData name="Joanna Popis" userId="19ae3851-a510-41ab-ac03-296e578d7903" providerId="ADAL" clId="{D370F9A1-4F88-457F-A3B5-739197C74D3A}" dt="2024-10-28T10:20:12.727" v="138" actId="2696"/>
        <pc:sldMkLst>
          <pc:docMk/>
          <pc:sldMk cId="2592783180" sldId="2518"/>
        </pc:sldMkLst>
      </pc:sldChg>
      <pc:sldChg chg="delSp mod">
        <pc:chgData name="Joanna Popis" userId="19ae3851-a510-41ab-ac03-296e578d7903" providerId="ADAL" clId="{D370F9A1-4F88-457F-A3B5-739197C74D3A}" dt="2024-10-28T10:24:38.916" v="184" actId="21"/>
        <pc:sldMkLst>
          <pc:docMk/>
          <pc:sldMk cId="118857007" sldId="2537"/>
        </pc:sldMkLst>
      </pc:sldChg>
      <pc:sldChg chg="del">
        <pc:chgData name="Joanna Popis" userId="19ae3851-a510-41ab-ac03-296e578d7903" providerId="ADAL" clId="{D370F9A1-4F88-457F-A3B5-739197C74D3A}" dt="2024-10-28T10:19:43.775" v="133" actId="2696"/>
        <pc:sldMkLst>
          <pc:docMk/>
          <pc:sldMk cId="1048078801" sldId="4531"/>
        </pc:sldMkLst>
      </pc:sldChg>
      <pc:sldChg chg="del">
        <pc:chgData name="Joanna Popis" userId="19ae3851-a510-41ab-ac03-296e578d7903" providerId="ADAL" clId="{D370F9A1-4F88-457F-A3B5-739197C74D3A}" dt="2024-10-28T10:19:43.775" v="133" actId="2696"/>
        <pc:sldMkLst>
          <pc:docMk/>
          <pc:sldMk cId="1797215744" sldId="4533"/>
        </pc:sldMkLst>
      </pc:sldChg>
      <pc:sldChg chg="del">
        <pc:chgData name="Joanna Popis" userId="19ae3851-a510-41ab-ac03-296e578d7903" providerId="ADAL" clId="{D370F9A1-4F88-457F-A3B5-739197C74D3A}" dt="2024-10-28T10:19:43.775" v="133" actId="2696"/>
        <pc:sldMkLst>
          <pc:docMk/>
          <pc:sldMk cId="3259222215" sldId="4534"/>
        </pc:sldMkLst>
      </pc:sldChg>
      <pc:sldChg chg="del">
        <pc:chgData name="Joanna Popis" userId="19ae3851-a510-41ab-ac03-296e578d7903" providerId="ADAL" clId="{D370F9A1-4F88-457F-A3B5-739197C74D3A}" dt="2024-10-28T10:19:16.097" v="131" actId="2696"/>
        <pc:sldMkLst>
          <pc:docMk/>
          <pc:sldMk cId="828908238" sldId="4537"/>
        </pc:sldMkLst>
      </pc:sldChg>
      <pc:sldChg chg="del">
        <pc:chgData name="Joanna Popis" userId="19ae3851-a510-41ab-ac03-296e578d7903" providerId="ADAL" clId="{D370F9A1-4F88-457F-A3B5-739197C74D3A}" dt="2024-10-28T10:19:43.775" v="133" actId="2696"/>
        <pc:sldMkLst>
          <pc:docMk/>
          <pc:sldMk cId="1562255999" sldId="4538"/>
        </pc:sldMkLst>
      </pc:sldChg>
      <pc:sldChg chg="del">
        <pc:chgData name="Joanna Popis" userId="19ae3851-a510-41ab-ac03-296e578d7903" providerId="ADAL" clId="{D370F9A1-4F88-457F-A3B5-739197C74D3A}" dt="2024-10-28T10:19:43.775" v="133" actId="2696"/>
        <pc:sldMkLst>
          <pc:docMk/>
          <pc:sldMk cId="2163356367" sldId="4539"/>
        </pc:sldMkLst>
      </pc:sldChg>
      <pc:sldChg chg="del">
        <pc:chgData name="Joanna Popis" userId="19ae3851-a510-41ab-ac03-296e578d7903" providerId="ADAL" clId="{D370F9A1-4F88-457F-A3B5-739197C74D3A}" dt="2024-10-28T10:19:24.448" v="132" actId="2696"/>
        <pc:sldMkLst>
          <pc:docMk/>
          <pc:sldMk cId="978589861" sldId="4540"/>
        </pc:sldMkLst>
      </pc:sldChg>
      <pc:sldChg chg="del">
        <pc:chgData name="Joanna Popis" userId="19ae3851-a510-41ab-ac03-296e578d7903" providerId="ADAL" clId="{D370F9A1-4F88-457F-A3B5-739197C74D3A}" dt="2024-10-28T10:19:43.775" v="133" actId="2696"/>
        <pc:sldMkLst>
          <pc:docMk/>
          <pc:sldMk cId="2309540462" sldId="4542"/>
        </pc:sldMkLst>
      </pc:sldChg>
      <pc:sldChg chg="del">
        <pc:chgData name="Joanna Popis" userId="19ae3851-a510-41ab-ac03-296e578d7903" providerId="ADAL" clId="{D370F9A1-4F88-457F-A3B5-739197C74D3A}" dt="2024-10-28T10:19:43.775" v="133" actId="2696"/>
        <pc:sldMkLst>
          <pc:docMk/>
          <pc:sldMk cId="133920553" sldId="4543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276212429" sldId="2145707291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3992088630" sldId="2145707292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3765281533" sldId="2145707294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1285472628" sldId="2145707296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814019626" sldId="2145707297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1510734596" sldId="2145707298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616275045" sldId="2145707299"/>
        </pc:sldMkLst>
      </pc:sldChg>
      <pc:sldChg chg="delSp modSp del mod">
        <pc:chgData name="Joanna Popis" userId="19ae3851-a510-41ab-ac03-296e578d7903" providerId="ADAL" clId="{D370F9A1-4F88-457F-A3B5-739197C74D3A}" dt="2024-10-28T10:18:16.899" v="120" actId="2696"/>
        <pc:sldMkLst>
          <pc:docMk/>
          <pc:sldMk cId="2358816127" sldId="2145708180"/>
        </pc:sldMkLst>
      </pc:sldChg>
      <pc:sldChg chg="del">
        <pc:chgData name="Joanna Popis" userId="19ae3851-a510-41ab-ac03-296e578d7903" providerId="ADAL" clId="{D370F9A1-4F88-457F-A3B5-739197C74D3A}" dt="2024-10-28T10:20:12.727" v="138" actId="2696"/>
        <pc:sldMkLst>
          <pc:docMk/>
          <pc:sldMk cId="2969998723" sldId="2145708181"/>
        </pc:sldMkLst>
      </pc:sldChg>
      <pc:sldChg chg="del">
        <pc:chgData name="Joanna Popis" userId="19ae3851-a510-41ab-ac03-296e578d7903" providerId="ADAL" clId="{D370F9A1-4F88-457F-A3B5-739197C74D3A}" dt="2024-10-28T10:20:12.727" v="138" actId="2696"/>
        <pc:sldMkLst>
          <pc:docMk/>
          <pc:sldMk cId="554536426" sldId="2145708182"/>
        </pc:sldMkLst>
      </pc:sldChg>
      <pc:sldChg chg="modSp mod">
        <pc:chgData name="Joanna Popis" userId="19ae3851-a510-41ab-ac03-296e578d7903" providerId="ADAL" clId="{D370F9A1-4F88-457F-A3B5-739197C74D3A}" dt="2024-10-28T10:18:48.369" v="123" actId="20577"/>
        <pc:sldMkLst>
          <pc:docMk/>
          <pc:sldMk cId="1645784106" sldId="2145708185"/>
        </pc:sldMkLst>
      </pc:sldChg>
      <pc:sldChg chg="del">
        <pc:chgData name="Joanna Popis" userId="19ae3851-a510-41ab-ac03-296e578d7903" providerId="ADAL" clId="{D370F9A1-4F88-457F-A3B5-739197C74D3A}" dt="2024-10-28T10:19:24.448" v="132" actId="2696"/>
        <pc:sldMkLst>
          <pc:docMk/>
          <pc:sldMk cId="3557645958" sldId="2145708187"/>
        </pc:sldMkLst>
      </pc:sldChg>
      <pc:sldChg chg="modSp del mod">
        <pc:chgData name="Joanna Popis" userId="19ae3851-a510-41ab-ac03-296e578d7903" providerId="ADAL" clId="{D370F9A1-4F88-457F-A3B5-739197C74D3A}" dt="2024-10-28T10:24:13.265" v="176" actId="2696"/>
        <pc:sldMkLst>
          <pc:docMk/>
          <pc:sldMk cId="1527455442" sldId="2145708188"/>
        </pc:sldMkLst>
      </pc:sldChg>
      <pc:sldChg chg="del">
        <pc:chgData name="Joanna Popis" userId="19ae3851-a510-41ab-ac03-296e578d7903" providerId="ADAL" clId="{D370F9A1-4F88-457F-A3B5-739197C74D3A}" dt="2024-10-28T10:24:13.265" v="176" actId="2696"/>
        <pc:sldMkLst>
          <pc:docMk/>
          <pc:sldMk cId="1807690341" sldId="2145708189"/>
        </pc:sldMkLst>
      </pc:sldChg>
      <pc:sldChg chg="del">
        <pc:chgData name="Joanna Popis" userId="19ae3851-a510-41ab-ac03-296e578d7903" providerId="ADAL" clId="{D370F9A1-4F88-457F-A3B5-739197C74D3A}" dt="2024-10-28T10:24:13.265" v="176" actId="2696"/>
        <pc:sldMkLst>
          <pc:docMk/>
          <pc:sldMk cId="3355095734" sldId="2145708190"/>
        </pc:sldMkLst>
      </pc:sldChg>
      <pc:sldChg chg="modSp mod">
        <pc:chgData name="Joanna Popis" userId="19ae3851-a510-41ab-ac03-296e578d7903" providerId="ADAL" clId="{D370F9A1-4F88-457F-A3B5-739197C74D3A}" dt="2024-10-28T10:18:56.970" v="126" actId="20577"/>
        <pc:sldMkLst>
          <pc:docMk/>
          <pc:sldMk cId="759101780" sldId="2145708191"/>
        </pc:sldMkLst>
      </pc:sldChg>
      <pc:sldChg chg="modSp mod">
        <pc:chgData name="Joanna Popis" userId="19ae3851-a510-41ab-ac03-296e578d7903" providerId="ADAL" clId="{D370F9A1-4F88-457F-A3B5-739197C74D3A}" dt="2024-10-28T10:15:40.823" v="75" actId="27636"/>
        <pc:sldMkLst>
          <pc:docMk/>
          <pc:sldMk cId="4047659231" sldId="2145708193"/>
        </pc:sldMkLst>
      </pc:sldChg>
      <pc:sldChg chg="del">
        <pc:chgData name="Joanna Popis" userId="19ae3851-a510-41ab-ac03-296e578d7903" providerId="ADAL" clId="{D370F9A1-4F88-457F-A3B5-739197C74D3A}" dt="2024-10-28T10:17:11.871" v="116" actId="2696"/>
        <pc:sldMkLst>
          <pc:docMk/>
          <pc:sldMk cId="3021784888" sldId="2145708194"/>
        </pc:sldMkLst>
      </pc:sldChg>
      <pc:sldChg chg="modSp mod">
        <pc:chgData name="Joanna Popis" userId="19ae3851-a510-41ab-ac03-296e578d7903" providerId="ADAL" clId="{D370F9A1-4F88-457F-A3B5-739197C74D3A}" dt="2024-10-28T10:17:05.230" v="115" actId="20577"/>
        <pc:sldMkLst>
          <pc:docMk/>
          <pc:sldMk cId="755059182" sldId="2145708195"/>
        </pc:sldMkLst>
      </pc:sldChg>
      <pc:sldChg chg="delSp modSp mod">
        <pc:chgData name="Joanna Popis" userId="19ae3851-a510-41ab-ac03-296e578d7903" providerId="ADAL" clId="{D370F9A1-4F88-457F-A3B5-739197C74D3A}" dt="2024-10-28T10:18:37.156" v="122" actId="21"/>
        <pc:sldMkLst>
          <pc:docMk/>
          <pc:sldMk cId="1836554244" sldId="2145708196"/>
        </pc:sldMkLst>
      </pc:sldChg>
      <pc:sldChg chg="del">
        <pc:chgData name="Joanna Popis" userId="19ae3851-a510-41ab-ac03-296e578d7903" providerId="ADAL" clId="{D370F9A1-4F88-457F-A3B5-739197C74D3A}" dt="2024-10-28T10:16:51.313" v="100" actId="2696"/>
        <pc:sldMkLst>
          <pc:docMk/>
          <pc:sldMk cId="3357038673" sldId="2145708197"/>
        </pc:sldMkLst>
      </pc:sldChg>
      <pc:sldChg chg="modSp mod">
        <pc:chgData name="Joanna Popis" userId="19ae3851-a510-41ab-ac03-296e578d7903" providerId="ADAL" clId="{D370F9A1-4F88-457F-A3B5-739197C74D3A}" dt="2024-10-28T10:19:07.568" v="130" actId="6549"/>
        <pc:sldMkLst>
          <pc:docMk/>
          <pc:sldMk cId="3573874267" sldId="2145708198"/>
        </pc:sldMkLst>
      </pc:sldChg>
      <pc:sldChg chg="modSp mod">
        <pc:chgData name="Joanna Popis" userId="19ae3851-a510-41ab-ac03-296e578d7903" providerId="ADAL" clId="{D370F9A1-4F88-457F-A3B5-739197C74D3A}" dt="2024-10-28T10:19:54.061" v="137" actId="6549"/>
        <pc:sldMkLst>
          <pc:docMk/>
          <pc:sldMk cId="4140112047" sldId="2145708199"/>
        </pc:sldMkLst>
      </pc:sldChg>
      <pc:sldChg chg="delSp modSp mod">
        <pc:chgData name="Joanna Popis" userId="19ae3851-a510-41ab-ac03-296e578d7903" providerId="ADAL" clId="{D370F9A1-4F88-457F-A3B5-739197C74D3A}" dt="2024-10-28T10:21:11.514" v="152" actId="14100"/>
        <pc:sldMkLst>
          <pc:docMk/>
          <pc:sldMk cId="4212921559" sldId="2145708200"/>
        </pc:sldMkLst>
      </pc:sldChg>
      <pc:sldChg chg="modSp mod">
        <pc:chgData name="Joanna Popis" userId="19ae3851-a510-41ab-ac03-296e578d7903" providerId="ADAL" clId="{D370F9A1-4F88-457F-A3B5-739197C74D3A}" dt="2024-10-28T10:21:50.533" v="160" actId="27636"/>
        <pc:sldMkLst>
          <pc:docMk/>
          <pc:sldMk cId="1680484197" sldId="2145708202"/>
        </pc:sldMkLst>
      </pc:sldChg>
      <pc:sldChg chg="modSp mod">
        <pc:chgData name="Joanna Popis" userId="19ae3851-a510-41ab-ac03-296e578d7903" providerId="ADAL" clId="{D370F9A1-4F88-457F-A3B5-739197C74D3A}" dt="2024-10-28T10:24:22.782" v="180" actId="20577"/>
        <pc:sldMkLst>
          <pc:docMk/>
          <pc:sldMk cId="2977294885" sldId="2145708203"/>
        </pc:sldMkLst>
      </pc:sldChg>
      <pc:sldChg chg="modSp mod">
        <pc:chgData name="Joanna Popis" userId="19ae3851-a510-41ab-ac03-296e578d7903" providerId="ADAL" clId="{D370F9A1-4F88-457F-A3B5-739197C74D3A}" dt="2024-10-28T10:24:44.948" v="187" actId="20577"/>
        <pc:sldMkLst>
          <pc:docMk/>
          <pc:sldMk cId="3579582274" sldId="2145708204"/>
        </pc:sldMkLst>
      </pc:sldChg>
      <pc:sldChg chg="del">
        <pc:chgData name="Joanna Popis" userId="19ae3851-a510-41ab-ac03-296e578d7903" providerId="ADAL" clId="{D370F9A1-4F88-457F-A3B5-739197C74D3A}" dt="2024-10-28T10:22:24.858" v="166" actId="2696"/>
        <pc:sldMkLst>
          <pc:docMk/>
          <pc:sldMk cId="555210122" sldId="2145708205"/>
        </pc:sldMkLst>
      </pc:sldChg>
      <pc:sldChg chg="delSp modSp mod">
        <pc:chgData name="Joanna Popis" userId="19ae3851-a510-41ab-ac03-296e578d7903" providerId="ADAL" clId="{D370F9A1-4F88-457F-A3B5-739197C74D3A}" dt="2024-10-28T10:22:50.555" v="172" actId="21"/>
        <pc:sldMkLst>
          <pc:docMk/>
          <pc:sldMk cId="382594681" sldId="2145708208"/>
        </pc:sldMkLst>
      </pc:sldChg>
      <pc:sldChg chg="modSp mod">
        <pc:chgData name="Joanna Popis" userId="19ae3851-a510-41ab-ac03-296e578d7903" providerId="ADAL" clId="{D370F9A1-4F88-457F-A3B5-739197C74D3A}" dt="2024-10-28T10:21:23.390" v="153" actId="6549"/>
        <pc:sldMkLst>
          <pc:docMk/>
          <pc:sldMk cId="3024234238" sldId="2145708209"/>
        </pc:sldMkLst>
      </pc:sldChg>
      <pc:sldChg chg="del">
        <pc:chgData name="Joanna Popis" userId="19ae3851-a510-41ab-ac03-296e578d7903" providerId="ADAL" clId="{D370F9A1-4F88-457F-A3B5-739197C74D3A}" dt="2024-10-28T10:21:39.358" v="154" actId="2696"/>
        <pc:sldMkLst>
          <pc:docMk/>
          <pc:sldMk cId="4184286205" sldId="2145708210"/>
        </pc:sldMkLst>
      </pc:sldChg>
      <pc:sldChg chg="del">
        <pc:chgData name="Joanna Popis" userId="19ae3851-a510-41ab-ac03-296e578d7903" providerId="ADAL" clId="{D370F9A1-4F88-457F-A3B5-739197C74D3A}" dt="2024-10-28T10:21:39.358" v="154" actId="2696"/>
        <pc:sldMkLst>
          <pc:docMk/>
          <pc:sldMk cId="3358687634" sldId="2145708211"/>
        </pc:sldMkLst>
      </pc:sldChg>
      <pc:sldChg chg="del">
        <pc:chgData name="Joanna Popis" userId="19ae3851-a510-41ab-ac03-296e578d7903" providerId="ADAL" clId="{D370F9A1-4F88-457F-A3B5-739197C74D3A}" dt="2024-10-28T10:21:39.358" v="154" actId="2696"/>
        <pc:sldMkLst>
          <pc:docMk/>
          <pc:sldMk cId="471660296" sldId="2145708212"/>
        </pc:sldMkLst>
      </pc:sldChg>
      <pc:sldChg chg="del">
        <pc:chgData name="Joanna Popis" userId="19ae3851-a510-41ab-ac03-296e578d7903" providerId="ADAL" clId="{D370F9A1-4F88-457F-A3B5-739197C74D3A}" dt="2024-10-28T10:21:39.358" v="154" actId="2696"/>
        <pc:sldMkLst>
          <pc:docMk/>
          <pc:sldMk cId="3155842938" sldId="2145708213"/>
        </pc:sldMkLst>
      </pc:sldChg>
      <pc:sldChg chg="del">
        <pc:chgData name="Joanna Popis" userId="19ae3851-a510-41ab-ac03-296e578d7903" providerId="ADAL" clId="{D370F9A1-4F88-457F-A3B5-739197C74D3A}" dt="2024-10-28T10:21:39.358" v="154" actId="2696"/>
        <pc:sldMkLst>
          <pc:docMk/>
          <pc:sldMk cId="1600138015" sldId="2145708214"/>
        </pc:sldMkLst>
      </pc:sldChg>
      <pc:sldChg chg="del">
        <pc:chgData name="Joanna Popis" userId="19ae3851-a510-41ab-ac03-296e578d7903" providerId="ADAL" clId="{D370F9A1-4F88-457F-A3B5-739197C74D3A}" dt="2024-10-28T10:21:39.358" v="154" actId="2696"/>
        <pc:sldMkLst>
          <pc:docMk/>
          <pc:sldMk cId="421140522" sldId="2145708215"/>
        </pc:sldMkLst>
      </pc:sldChg>
      <pc:sldChg chg="del">
        <pc:chgData name="Joanna Popis" userId="19ae3851-a510-41ab-ac03-296e578d7903" providerId="ADAL" clId="{D370F9A1-4F88-457F-A3B5-739197C74D3A}" dt="2024-10-28T10:21:39.358" v="154" actId="2696"/>
        <pc:sldMkLst>
          <pc:docMk/>
          <pc:sldMk cId="16951723" sldId="2145708216"/>
        </pc:sldMkLst>
      </pc:sldChg>
      <pc:sldChg chg="del">
        <pc:chgData name="Joanna Popis" userId="19ae3851-a510-41ab-ac03-296e578d7903" providerId="ADAL" clId="{D370F9A1-4F88-457F-A3B5-739197C74D3A}" dt="2024-10-28T10:21:39.358" v="154" actId="2696"/>
        <pc:sldMkLst>
          <pc:docMk/>
          <pc:sldMk cId="1980349525" sldId="2145708217"/>
        </pc:sldMkLst>
      </pc:sldChg>
      <pc:sldChg chg="del">
        <pc:chgData name="Joanna Popis" userId="19ae3851-a510-41ab-ac03-296e578d7903" providerId="ADAL" clId="{D370F9A1-4F88-457F-A3B5-739197C74D3A}" dt="2024-10-28T10:17:20.867" v="117" actId="2696"/>
        <pc:sldMkLst>
          <pc:docMk/>
          <pc:sldMk cId="562651346" sldId="2145708218"/>
        </pc:sldMkLst>
      </pc:sldChg>
      <pc:sldChg chg="del">
        <pc:chgData name="Joanna Popis" userId="19ae3851-a510-41ab-ac03-296e578d7903" providerId="ADAL" clId="{D370F9A1-4F88-457F-A3B5-739197C74D3A}" dt="2024-10-28T10:21:39.358" v="154" actId="2696"/>
        <pc:sldMkLst>
          <pc:docMk/>
          <pc:sldMk cId="2848736421" sldId="2145708219"/>
        </pc:sldMkLst>
      </pc:sldChg>
      <pc:sldChg chg="modSp mod">
        <pc:chgData name="Joanna Popis" userId="19ae3851-a510-41ab-ac03-296e578d7903" providerId="ADAL" clId="{D370F9A1-4F88-457F-A3B5-739197C74D3A}" dt="2024-10-28T10:22:16.740" v="165" actId="1076"/>
        <pc:sldMkLst>
          <pc:docMk/>
          <pc:sldMk cId="638777079" sldId="2145708221"/>
        </pc:sldMkLst>
      </pc:sldChg>
      <pc:sldChg chg="del">
        <pc:chgData name="Joanna Popis" userId="19ae3851-a510-41ab-ac03-296e578d7903" providerId="ADAL" clId="{D370F9A1-4F88-457F-A3B5-739197C74D3A}" dt="2024-10-28T10:22:24.858" v="166" actId="2696"/>
        <pc:sldMkLst>
          <pc:docMk/>
          <pc:sldMk cId="2830840913" sldId="2145708222"/>
        </pc:sldMkLst>
      </pc:sldChg>
      <pc:sldChg chg="del">
        <pc:chgData name="Joanna Popis" userId="19ae3851-a510-41ab-ac03-296e578d7903" providerId="ADAL" clId="{D370F9A1-4F88-457F-A3B5-739197C74D3A}" dt="2024-10-28T10:22:24.858" v="166" actId="2696"/>
        <pc:sldMkLst>
          <pc:docMk/>
          <pc:sldMk cId="801974255" sldId="2145708223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2194136975" sldId="2145708225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1751223703" sldId="2145708226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3171579361" sldId="2145708227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3741402993" sldId="2145708228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446509870" sldId="2145708229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1896434112" sldId="2145708230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2939568307" sldId="2145708231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2395802527" sldId="2145708232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2529098928" sldId="2145708233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3698356041" sldId="2145708234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830137279" sldId="2145708235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2080596588" sldId="2145708236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612204194" sldId="2145708237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3170180374" sldId="2145708238"/>
        </pc:sldMkLst>
      </pc:sldChg>
      <pc:sldChg chg="del">
        <pc:chgData name="Joanna Popis" userId="19ae3851-a510-41ab-ac03-296e578d7903" providerId="ADAL" clId="{D370F9A1-4F88-457F-A3B5-739197C74D3A}" dt="2024-10-28T10:23:21.511" v="173" actId="2696"/>
        <pc:sldMkLst>
          <pc:docMk/>
          <pc:sldMk cId="4258230047" sldId="2145708239"/>
        </pc:sldMkLst>
      </pc:sldChg>
      <pc:sldChg chg="modSp mod">
        <pc:chgData name="Joanna Popis" userId="19ae3851-a510-41ab-ac03-296e578d7903" providerId="ADAL" clId="{D370F9A1-4F88-457F-A3B5-739197C74D3A}" dt="2024-10-28T10:24:31.738" v="183" actId="20577"/>
        <pc:sldMkLst>
          <pc:docMk/>
          <pc:sldMk cId="3190871932" sldId="2145708240"/>
        </pc:sldMkLst>
      </pc:sldChg>
      <pc:sldChg chg="new">
        <pc:chgData name="Joanna Popis" userId="19ae3851-a510-41ab-ac03-296e578d7903" providerId="ADAL" clId="{D370F9A1-4F88-457F-A3B5-739197C74D3A}" dt="2024-10-28T10:20:31.832" v="139" actId="680"/>
        <pc:sldMkLst>
          <pc:docMk/>
          <pc:sldMk cId="2451594132" sldId="2145708243"/>
        </pc:sldMkLst>
      </pc:sldChg>
      <pc:sldChg chg="new">
        <pc:chgData name="Joanna Popis" userId="19ae3851-a510-41ab-ac03-296e578d7903" providerId="ADAL" clId="{D370F9A1-4F88-457F-A3B5-739197C74D3A}" dt="2024-10-28T10:20:38.055" v="140" actId="680"/>
        <pc:sldMkLst>
          <pc:docMk/>
          <pc:sldMk cId="3358124210" sldId="2145708244"/>
        </pc:sldMkLst>
      </pc:sldChg>
      <pc:sldChg chg="new">
        <pc:chgData name="Joanna Popis" userId="19ae3851-a510-41ab-ac03-296e578d7903" providerId="ADAL" clId="{D370F9A1-4F88-457F-A3B5-739197C74D3A}" dt="2024-10-28T10:20:42.680" v="141" actId="680"/>
        <pc:sldMkLst>
          <pc:docMk/>
          <pc:sldMk cId="566171848" sldId="2145708245"/>
        </pc:sldMkLst>
      </pc:sldChg>
      <pc:sldChg chg="new">
        <pc:chgData name="Joanna Popis" userId="19ae3851-a510-41ab-ac03-296e578d7903" providerId="ADAL" clId="{D370F9A1-4F88-457F-A3B5-739197C74D3A}" dt="2024-10-28T10:20:47.408" v="142" actId="680"/>
        <pc:sldMkLst>
          <pc:docMk/>
          <pc:sldMk cId="1671206616" sldId="2145708246"/>
        </pc:sldMkLst>
      </pc:sldChg>
      <pc:sldChg chg="new">
        <pc:chgData name="Joanna Popis" userId="19ae3851-a510-41ab-ac03-296e578d7903" providerId="ADAL" clId="{D370F9A1-4F88-457F-A3B5-739197C74D3A}" dt="2024-10-28T10:20:53.049" v="143" actId="680"/>
        <pc:sldMkLst>
          <pc:docMk/>
          <pc:sldMk cId="3784444419" sldId="2145708247"/>
        </pc:sldMkLst>
      </pc:sldChg>
      <pc:sldChg chg="new">
        <pc:chgData name="Joanna Popis" userId="19ae3851-a510-41ab-ac03-296e578d7903" providerId="ADAL" clId="{D370F9A1-4F88-457F-A3B5-739197C74D3A}" dt="2024-10-28T10:22:00.196" v="161" actId="680"/>
        <pc:sldMkLst>
          <pc:docMk/>
          <pc:sldMk cId="119556815" sldId="2145708248"/>
        </pc:sldMkLst>
      </pc:sldChg>
      <pc:sldChg chg="new">
        <pc:chgData name="Joanna Popis" userId="19ae3851-a510-41ab-ac03-296e578d7903" providerId="ADAL" clId="{D370F9A1-4F88-457F-A3B5-739197C74D3A}" dt="2024-10-28T10:22:03.584" v="162" actId="680"/>
        <pc:sldMkLst>
          <pc:docMk/>
          <pc:sldMk cId="1832291992" sldId="2145708249"/>
        </pc:sldMkLst>
      </pc:sldChg>
      <pc:sldChg chg="new">
        <pc:chgData name="Joanna Popis" userId="19ae3851-a510-41ab-ac03-296e578d7903" providerId="ADAL" clId="{D370F9A1-4F88-457F-A3B5-739197C74D3A}" dt="2024-10-28T10:22:09.013" v="163" actId="680"/>
        <pc:sldMkLst>
          <pc:docMk/>
          <pc:sldMk cId="4165498183" sldId="2145708250"/>
        </pc:sldMkLst>
      </pc:sldChg>
      <pc:sldChg chg="new">
        <pc:chgData name="Joanna Popis" userId="19ae3851-a510-41ab-ac03-296e578d7903" providerId="ADAL" clId="{D370F9A1-4F88-457F-A3B5-739197C74D3A}" dt="2024-10-28T10:22:35.370" v="167" actId="680"/>
        <pc:sldMkLst>
          <pc:docMk/>
          <pc:sldMk cId="3480433765" sldId="2145708251"/>
        </pc:sldMkLst>
      </pc:sldChg>
      <pc:sldChg chg="new">
        <pc:chgData name="Joanna Popis" userId="19ae3851-a510-41ab-ac03-296e578d7903" providerId="ADAL" clId="{D370F9A1-4F88-457F-A3B5-739197C74D3A}" dt="2024-10-28T10:22:38.331" v="168" actId="680"/>
        <pc:sldMkLst>
          <pc:docMk/>
          <pc:sldMk cId="579896174" sldId="2145708252"/>
        </pc:sldMkLst>
      </pc:sldChg>
      <pc:sldChg chg="new">
        <pc:chgData name="Joanna Popis" userId="19ae3851-a510-41ab-ac03-296e578d7903" providerId="ADAL" clId="{D370F9A1-4F88-457F-A3B5-739197C74D3A}" dt="2024-10-28T10:22:41.341" v="169" actId="680"/>
        <pc:sldMkLst>
          <pc:docMk/>
          <pc:sldMk cId="931888670" sldId="2145708253"/>
        </pc:sldMkLst>
      </pc:sldChg>
      <pc:sldMasterChg chg="delSldLayout">
        <pc:chgData name="Joanna Popis" userId="19ae3851-a510-41ab-ac03-296e578d7903" providerId="ADAL" clId="{D370F9A1-4F88-457F-A3B5-739197C74D3A}" dt="2024-10-28T10:20:12.727" v="138" actId="2696"/>
        <pc:sldMasterMkLst>
          <pc:docMk/>
          <pc:sldMasterMk cId="2309501000" sldId="2147483708"/>
        </pc:sldMasterMkLst>
        <pc:sldLayoutChg chg="del">
          <pc:chgData name="Joanna Popis" userId="19ae3851-a510-41ab-ac03-296e578d7903" providerId="ADAL" clId="{D370F9A1-4F88-457F-A3B5-739197C74D3A}" dt="2024-10-28T10:20:12.727" v="138" actId="2696"/>
          <pc:sldLayoutMkLst>
            <pc:docMk/>
            <pc:sldMasterMk cId="2309501000" sldId="2147483708"/>
            <pc:sldLayoutMk cId="3190041630" sldId="2147483827"/>
          </pc:sldLayoutMkLst>
        </pc:sldLayoutChg>
      </pc:sldMasterChg>
      <pc:sldMasterChg chg="del delSldLayout">
        <pc:chgData name="Joanna Popis" userId="19ae3851-a510-41ab-ac03-296e578d7903" providerId="ADAL" clId="{D370F9A1-4F88-457F-A3B5-739197C74D3A}" dt="2024-10-28T10:19:43.775" v="133" actId="2696"/>
        <pc:sldMasterMkLst>
          <pc:docMk/>
          <pc:sldMasterMk cId="4058954624" sldId="2147483828"/>
        </pc:sldMasterMkLst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4058954624" sldId="2147483828"/>
            <pc:sldLayoutMk cId="435782372" sldId="2147483829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4058954624" sldId="2147483828"/>
            <pc:sldLayoutMk cId="2574957854" sldId="2147483830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4058954624" sldId="2147483828"/>
            <pc:sldLayoutMk cId="2851408830" sldId="2147483831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4058954624" sldId="2147483828"/>
            <pc:sldLayoutMk cId="962315116" sldId="2147483832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4058954624" sldId="2147483828"/>
            <pc:sldLayoutMk cId="1702279457" sldId="2147483833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4058954624" sldId="2147483828"/>
            <pc:sldLayoutMk cId="3232143353" sldId="2147483834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4058954624" sldId="2147483828"/>
            <pc:sldLayoutMk cId="1422029741" sldId="2147483835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4058954624" sldId="2147483828"/>
            <pc:sldLayoutMk cId="2419267121" sldId="2147483836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4058954624" sldId="2147483828"/>
            <pc:sldLayoutMk cId="1452644976" sldId="2147483837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4058954624" sldId="2147483828"/>
            <pc:sldLayoutMk cId="1999226138" sldId="2147483838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4058954624" sldId="2147483828"/>
            <pc:sldLayoutMk cId="3583120583" sldId="2147483839"/>
          </pc:sldLayoutMkLst>
        </pc:sldLayoutChg>
      </pc:sldMasterChg>
      <pc:sldMasterChg chg="del delSldLayout">
        <pc:chgData name="Joanna Popis" userId="19ae3851-a510-41ab-ac03-296e578d7903" providerId="ADAL" clId="{D370F9A1-4F88-457F-A3B5-739197C74D3A}" dt="2024-10-28T10:19:16.097" v="131" actId="2696"/>
        <pc:sldMasterMkLst>
          <pc:docMk/>
          <pc:sldMasterMk cId="1736292429" sldId="2147483840"/>
        </pc:sldMasterMkLst>
        <pc:sldLayoutChg chg="del">
          <pc:chgData name="Joanna Popis" userId="19ae3851-a510-41ab-ac03-296e578d7903" providerId="ADAL" clId="{D370F9A1-4F88-457F-A3B5-739197C74D3A}" dt="2024-10-28T10:19:16.097" v="131" actId="2696"/>
          <pc:sldLayoutMkLst>
            <pc:docMk/>
            <pc:sldMasterMk cId="1736292429" sldId="2147483840"/>
            <pc:sldLayoutMk cId="2241814470" sldId="2147483841"/>
          </pc:sldLayoutMkLst>
        </pc:sldLayoutChg>
        <pc:sldLayoutChg chg="del">
          <pc:chgData name="Joanna Popis" userId="19ae3851-a510-41ab-ac03-296e578d7903" providerId="ADAL" clId="{D370F9A1-4F88-457F-A3B5-739197C74D3A}" dt="2024-10-28T10:19:16.097" v="131" actId="2696"/>
          <pc:sldLayoutMkLst>
            <pc:docMk/>
            <pc:sldMasterMk cId="1736292429" sldId="2147483840"/>
            <pc:sldLayoutMk cId="3545708562" sldId="2147483842"/>
          </pc:sldLayoutMkLst>
        </pc:sldLayoutChg>
        <pc:sldLayoutChg chg="del">
          <pc:chgData name="Joanna Popis" userId="19ae3851-a510-41ab-ac03-296e578d7903" providerId="ADAL" clId="{D370F9A1-4F88-457F-A3B5-739197C74D3A}" dt="2024-10-28T10:19:16.097" v="131" actId="2696"/>
          <pc:sldLayoutMkLst>
            <pc:docMk/>
            <pc:sldMasterMk cId="1736292429" sldId="2147483840"/>
            <pc:sldLayoutMk cId="370071174" sldId="2147483843"/>
          </pc:sldLayoutMkLst>
        </pc:sldLayoutChg>
        <pc:sldLayoutChg chg="del">
          <pc:chgData name="Joanna Popis" userId="19ae3851-a510-41ab-ac03-296e578d7903" providerId="ADAL" clId="{D370F9A1-4F88-457F-A3B5-739197C74D3A}" dt="2024-10-28T10:19:16.097" v="131" actId="2696"/>
          <pc:sldLayoutMkLst>
            <pc:docMk/>
            <pc:sldMasterMk cId="1736292429" sldId="2147483840"/>
            <pc:sldLayoutMk cId="3800560095" sldId="2147483844"/>
          </pc:sldLayoutMkLst>
        </pc:sldLayoutChg>
        <pc:sldLayoutChg chg="del">
          <pc:chgData name="Joanna Popis" userId="19ae3851-a510-41ab-ac03-296e578d7903" providerId="ADAL" clId="{D370F9A1-4F88-457F-A3B5-739197C74D3A}" dt="2024-10-28T10:19:16.097" v="131" actId="2696"/>
          <pc:sldLayoutMkLst>
            <pc:docMk/>
            <pc:sldMasterMk cId="1736292429" sldId="2147483840"/>
            <pc:sldLayoutMk cId="2013339226" sldId="2147483845"/>
          </pc:sldLayoutMkLst>
        </pc:sldLayoutChg>
        <pc:sldLayoutChg chg="del">
          <pc:chgData name="Joanna Popis" userId="19ae3851-a510-41ab-ac03-296e578d7903" providerId="ADAL" clId="{D370F9A1-4F88-457F-A3B5-739197C74D3A}" dt="2024-10-28T10:19:16.097" v="131" actId="2696"/>
          <pc:sldLayoutMkLst>
            <pc:docMk/>
            <pc:sldMasterMk cId="1736292429" sldId="2147483840"/>
            <pc:sldLayoutMk cId="105360417" sldId="2147483846"/>
          </pc:sldLayoutMkLst>
        </pc:sldLayoutChg>
        <pc:sldLayoutChg chg="del">
          <pc:chgData name="Joanna Popis" userId="19ae3851-a510-41ab-ac03-296e578d7903" providerId="ADAL" clId="{D370F9A1-4F88-457F-A3B5-739197C74D3A}" dt="2024-10-28T10:19:16.097" v="131" actId="2696"/>
          <pc:sldLayoutMkLst>
            <pc:docMk/>
            <pc:sldMasterMk cId="1736292429" sldId="2147483840"/>
            <pc:sldLayoutMk cId="1801558248" sldId="2147483847"/>
          </pc:sldLayoutMkLst>
        </pc:sldLayoutChg>
        <pc:sldLayoutChg chg="del">
          <pc:chgData name="Joanna Popis" userId="19ae3851-a510-41ab-ac03-296e578d7903" providerId="ADAL" clId="{D370F9A1-4F88-457F-A3B5-739197C74D3A}" dt="2024-10-28T10:19:16.097" v="131" actId="2696"/>
          <pc:sldLayoutMkLst>
            <pc:docMk/>
            <pc:sldMasterMk cId="1736292429" sldId="2147483840"/>
            <pc:sldLayoutMk cId="4102644654" sldId="2147483848"/>
          </pc:sldLayoutMkLst>
        </pc:sldLayoutChg>
        <pc:sldLayoutChg chg="del">
          <pc:chgData name="Joanna Popis" userId="19ae3851-a510-41ab-ac03-296e578d7903" providerId="ADAL" clId="{D370F9A1-4F88-457F-A3B5-739197C74D3A}" dt="2024-10-28T10:19:16.097" v="131" actId="2696"/>
          <pc:sldLayoutMkLst>
            <pc:docMk/>
            <pc:sldMasterMk cId="1736292429" sldId="2147483840"/>
            <pc:sldLayoutMk cId="1975450682" sldId="2147483849"/>
          </pc:sldLayoutMkLst>
        </pc:sldLayoutChg>
        <pc:sldLayoutChg chg="del">
          <pc:chgData name="Joanna Popis" userId="19ae3851-a510-41ab-ac03-296e578d7903" providerId="ADAL" clId="{D370F9A1-4F88-457F-A3B5-739197C74D3A}" dt="2024-10-28T10:19:16.097" v="131" actId="2696"/>
          <pc:sldLayoutMkLst>
            <pc:docMk/>
            <pc:sldMasterMk cId="1736292429" sldId="2147483840"/>
            <pc:sldLayoutMk cId="1530653341" sldId="2147483850"/>
          </pc:sldLayoutMkLst>
        </pc:sldLayoutChg>
        <pc:sldLayoutChg chg="del">
          <pc:chgData name="Joanna Popis" userId="19ae3851-a510-41ab-ac03-296e578d7903" providerId="ADAL" clId="{D370F9A1-4F88-457F-A3B5-739197C74D3A}" dt="2024-10-28T10:19:16.097" v="131" actId="2696"/>
          <pc:sldLayoutMkLst>
            <pc:docMk/>
            <pc:sldMasterMk cId="1736292429" sldId="2147483840"/>
            <pc:sldLayoutMk cId="1938277533" sldId="2147483851"/>
          </pc:sldLayoutMkLst>
        </pc:sldLayoutChg>
      </pc:sldMasterChg>
      <pc:sldMasterChg chg="del delSldLayout">
        <pc:chgData name="Joanna Popis" userId="19ae3851-a510-41ab-ac03-296e578d7903" providerId="ADAL" clId="{D370F9A1-4F88-457F-A3B5-739197C74D3A}" dt="2024-10-28T10:19:43.775" v="133" actId="2696"/>
        <pc:sldMasterMkLst>
          <pc:docMk/>
          <pc:sldMasterMk cId="1155715032" sldId="2147483852"/>
        </pc:sldMasterMkLst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1155715032" sldId="2147483852"/>
            <pc:sldLayoutMk cId="3316287199" sldId="2147483853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1155715032" sldId="2147483852"/>
            <pc:sldLayoutMk cId="2837487809" sldId="2147483854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1155715032" sldId="2147483852"/>
            <pc:sldLayoutMk cId="3455038360" sldId="2147483855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1155715032" sldId="2147483852"/>
            <pc:sldLayoutMk cId="1732607549" sldId="2147483856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1155715032" sldId="2147483852"/>
            <pc:sldLayoutMk cId="3974972391" sldId="2147483857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1155715032" sldId="2147483852"/>
            <pc:sldLayoutMk cId="1410375304" sldId="2147483858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1155715032" sldId="2147483852"/>
            <pc:sldLayoutMk cId="562166548" sldId="2147483859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1155715032" sldId="2147483852"/>
            <pc:sldLayoutMk cId="3343429762" sldId="2147483860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1155715032" sldId="2147483852"/>
            <pc:sldLayoutMk cId="2252023649" sldId="2147483861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1155715032" sldId="2147483852"/>
            <pc:sldLayoutMk cId="954198409" sldId="2147483862"/>
          </pc:sldLayoutMkLst>
        </pc:sldLayoutChg>
        <pc:sldLayoutChg chg="del">
          <pc:chgData name="Joanna Popis" userId="19ae3851-a510-41ab-ac03-296e578d7903" providerId="ADAL" clId="{D370F9A1-4F88-457F-A3B5-739197C74D3A}" dt="2024-10-28T10:19:43.775" v="133" actId="2696"/>
          <pc:sldLayoutMkLst>
            <pc:docMk/>
            <pc:sldMasterMk cId="1155715032" sldId="2147483852"/>
            <pc:sldLayoutMk cId="3362632941" sldId="2147483863"/>
          </pc:sldLayoutMkLst>
        </pc:sldLayoutChg>
      </pc:sldMasterChg>
      <pc:sldMasterChg chg="del delSldLayout">
        <pc:chgData name="Joanna Popis" userId="19ae3851-a510-41ab-ac03-296e578d7903" providerId="ADAL" clId="{D370F9A1-4F88-457F-A3B5-739197C74D3A}" dt="2024-10-28T10:24:13.265" v="176" actId="2696"/>
        <pc:sldMasterMkLst>
          <pc:docMk/>
          <pc:sldMasterMk cId="248863594" sldId="2147483864"/>
        </pc:sldMasterMkLst>
        <pc:sldLayoutChg chg="del">
          <pc:chgData name="Joanna Popis" userId="19ae3851-a510-41ab-ac03-296e578d7903" providerId="ADAL" clId="{D370F9A1-4F88-457F-A3B5-739197C74D3A}" dt="2024-10-28T10:24:13.265" v="176" actId="2696"/>
          <pc:sldLayoutMkLst>
            <pc:docMk/>
            <pc:sldMasterMk cId="248863594" sldId="2147483864"/>
            <pc:sldLayoutMk cId="3548958977" sldId="2147483865"/>
          </pc:sldLayoutMkLst>
        </pc:sldLayoutChg>
        <pc:sldLayoutChg chg="del">
          <pc:chgData name="Joanna Popis" userId="19ae3851-a510-41ab-ac03-296e578d7903" providerId="ADAL" clId="{D370F9A1-4F88-457F-A3B5-739197C74D3A}" dt="2024-10-28T10:24:13.265" v="176" actId="2696"/>
          <pc:sldLayoutMkLst>
            <pc:docMk/>
            <pc:sldMasterMk cId="248863594" sldId="2147483864"/>
            <pc:sldLayoutMk cId="3323483592" sldId="2147483866"/>
          </pc:sldLayoutMkLst>
        </pc:sldLayoutChg>
        <pc:sldLayoutChg chg="del">
          <pc:chgData name="Joanna Popis" userId="19ae3851-a510-41ab-ac03-296e578d7903" providerId="ADAL" clId="{D370F9A1-4F88-457F-A3B5-739197C74D3A}" dt="2024-10-28T10:24:13.265" v="176" actId="2696"/>
          <pc:sldLayoutMkLst>
            <pc:docMk/>
            <pc:sldMasterMk cId="248863594" sldId="2147483864"/>
            <pc:sldLayoutMk cId="1812244485" sldId="2147483867"/>
          </pc:sldLayoutMkLst>
        </pc:sldLayoutChg>
        <pc:sldLayoutChg chg="del">
          <pc:chgData name="Joanna Popis" userId="19ae3851-a510-41ab-ac03-296e578d7903" providerId="ADAL" clId="{D370F9A1-4F88-457F-A3B5-739197C74D3A}" dt="2024-10-28T10:24:13.265" v="176" actId="2696"/>
          <pc:sldLayoutMkLst>
            <pc:docMk/>
            <pc:sldMasterMk cId="248863594" sldId="2147483864"/>
            <pc:sldLayoutMk cId="1610442838" sldId="2147483868"/>
          </pc:sldLayoutMkLst>
        </pc:sldLayoutChg>
        <pc:sldLayoutChg chg="del">
          <pc:chgData name="Joanna Popis" userId="19ae3851-a510-41ab-ac03-296e578d7903" providerId="ADAL" clId="{D370F9A1-4F88-457F-A3B5-739197C74D3A}" dt="2024-10-28T10:24:13.265" v="176" actId="2696"/>
          <pc:sldLayoutMkLst>
            <pc:docMk/>
            <pc:sldMasterMk cId="248863594" sldId="2147483864"/>
            <pc:sldLayoutMk cId="154465715" sldId="2147483869"/>
          </pc:sldLayoutMkLst>
        </pc:sldLayoutChg>
        <pc:sldLayoutChg chg="del">
          <pc:chgData name="Joanna Popis" userId="19ae3851-a510-41ab-ac03-296e578d7903" providerId="ADAL" clId="{D370F9A1-4F88-457F-A3B5-739197C74D3A}" dt="2024-10-28T10:24:13.265" v="176" actId="2696"/>
          <pc:sldLayoutMkLst>
            <pc:docMk/>
            <pc:sldMasterMk cId="248863594" sldId="2147483864"/>
            <pc:sldLayoutMk cId="29949221" sldId="2147483870"/>
          </pc:sldLayoutMkLst>
        </pc:sldLayoutChg>
        <pc:sldLayoutChg chg="del">
          <pc:chgData name="Joanna Popis" userId="19ae3851-a510-41ab-ac03-296e578d7903" providerId="ADAL" clId="{D370F9A1-4F88-457F-A3B5-739197C74D3A}" dt="2024-10-28T10:24:13.265" v="176" actId="2696"/>
          <pc:sldLayoutMkLst>
            <pc:docMk/>
            <pc:sldMasterMk cId="248863594" sldId="2147483864"/>
            <pc:sldLayoutMk cId="1317260088" sldId="2147483871"/>
          </pc:sldLayoutMkLst>
        </pc:sldLayoutChg>
        <pc:sldLayoutChg chg="del">
          <pc:chgData name="Joanna Popis" userId="19ae3851-a510-41ab-ac03-296e578d7903" providerId="ADAL" clId="{D370F9A1-4F88-457F-A3B5-739197C74D3A}" dt="2024-10-28T10:24:13.265" v="176" actId="2696"/>
          <pc:sldLayoutMkLst>
            <pc:docMk/>
            <pc:sldMasterMk cId="248863594" sldId="2147483864"/>
            <pc:sldLayoutMk cId="2347916939" sldId="2147483872"/>
          </pc:sldLayoutMkLst>
        </pc:sldLayoutChg>
        <pc:sldLayoutChg chg="del">
          <pc:chgData name="Joanna Popis" userId="19ae3851-a510-41ab-ac03-296e578d7903" providerId="ADAL" clId="{D370F9A1-4F88-457F-A3B5-739197C74D3A}" dt="2024-10-28T10:24:13.265" v="176" actId="2696"/>
          <pc:sldLayoutMkLst>
            <pc:docMk/>
            <pc:sldMasterMk cId="248863594" sldId="2147483864"/>
            <pc:sldLayoutMk cId="149665320" sldId="2147483873"/>
          </pc:sldLayoutMkLst>
        </pc:sldLayoutChg>
        <pc:sldLayoutChg chg="del">
          <pc:chgData name="Joanna Popis" userId="19ae3851-a510-41ab-ac03-296e578d7903" providerId="ADAL" clId="{D370F9A1-4F88-457F-A3B5-739197C74D3A}" dt="2024-10-28T10:24:13.265" v="176" actId="2696"/>
          <pc:sldLayoutMkLst>
            <pc:docMk/>
            <pc:sldMasterMk cId="248863594" sldId="2147483864"/>
            <pc:sldLayoutMk cId="2929290499" sldId="2147483874"/>
          </pc:sldLayoutMkLst>
        </pc:sldLayoutChg>
        <pc:sldLayoutChg chg="del">
          <pc:chgData name="Joanna Popis" userId="19ae3851-a510-41ab-ac03-296e578d7903" providerId="ADAL" clId="{D370F9A1-4F88-457F-A3B5-739197C74D3A}" dt="2024-10-28T10:24:13.265" v="176" actId="2696"/>
          <pc:sldLayoutMkLst>
            <pc:docMk/>
            <pc:sldMasterMk cId="248863594" sldId="2147483864"/>
            <pc:sldLayoutMk cId="1298960558" sldId="2147483875"/>
          </pc:sldLayoutMkLst>
        </pc:sldLayoutChg>
      </pc:sldMasterChg>
      <pc:sldMasterChg chg="del delSldLayout">
        <pc:chgData name="Joanna Popis" userId="19ae3851-a510-41ab-ac03-296e578d7903" providerId="ADAL" clId="{D370F9A1-4F88-457F-A3B5-739197C74D3A}" dt="2024-10-28T10:21:39.358" v="154" actId="2696"/>
        <pc:sldMasterMkLst>
          <pc:docMk/>
          <pc:sldMasterMk cId="4208899628" sldId="2147483877"/>
        </pc:sldMasterMkLst>
        <pc:sldLayoutChg chg="del">
          <pc:chgData name="Joanna Popis" userId="19ae3851-a510-41ab-ac03-296e578d7903" providerId="ADAL" clId="{D370F9A1-4F88-457F-A3B5-739197C74D3A}" dt="2024-10-28T10:21:39.358" v="154" actId="2696"/>
          <pc:sldLayoutMkLst>
            <pc:docMk/>
            <pc:sldMasterMk cId="4208899628" sldId="2147483877"/>
            <pc:sldLayoutMk cId="2136849162" sldId="2147483878"/>
          </pc:sldLayoutMkLst>
        </pc:sldLayoutChg>
        <pc:sldLayoutChg chg="del">
          <pc:chgData name="Joanna Popis" userId="19ae3851-a510-41ab-ac03-296e578d7903" providerId="ADAL" clId="{D370F9A1-4F88-457F-A3B5-739197C74D3A}" dt="2024-10-28T10:21:39.358" v="154" actId="2696"/>
          <pc:sldLayoutMkLst>
            <pc:docMk/>
            <pc:sldMasterMk cId="4208899628" sldId="2147483877"/>
            <pc:sldLayoutMk cId="1751847083" sldId="2147483879"/>
          </pc:sldLayoutMkLst>
        </pc:sldLayoutChg>
        <pc:sldLayoutChg chg="del">
          <pc:chgData name="Joanna Popis" userId="19ae3851-a510-41ab-ac03-296e578d7903" providerId="ADAL" clId="{D370F9A1-4F88-457F-A3B5-739197C74D3A}" dt="2024-10-28T10:21:39.358" v="154" actId="2696"/>
          <pc:sldLayoutMkLst>
            <pc:docMk/>
            <pc:sldMasterMk cId="4208899628" sldId="2147483877"/>
            <pc:sldLayoutMk cId="1674131326" sldId="2147483880"/>
          </pc:sldLayoutMkLst>
        </pc:sldLayoutChg>
        <pc:sldLayoutChg chg="del">
          <pc:chgData name="Joanna Popis" userId="19ae3851-a510-41ab-ac03-296e578d7903" providerId="ADAL" clId="{D370F9A1-4F88-457F-A3B5-739197C74D3A}" dt="2024-10-28T10:21:39.358" v="154" actId="2696"/>
          <pc:sldLayoutMkLst>
            <pc:docMk/>
            <pc:sldMasterMk cId="4208899628" sldId="2147483877"/>
            <pc:sldLayoutMk cId="1216386566" sldId="2147483881"/>
          </pc:sldLayoutMkLst>
        </pc:sldLayoutChg>
        <pc:sldLayoutChg chg="del">
          <pc:chgData name="Joanna Popis" userId="19ae3851-a510-41ab-ac03-296e578d7903" providerId="ADAL" clId="{D370F9A1-4F88-457F-A3B5-739197C74D3A}" dt="2024-10-28T10:21:39.358" v="154" actId="2696"/>
          <pc:sldLayoutMkLst>
            <pc:docMk/>
            <pc:sldMasterMk cId="4208899628" sldId="2147483877"/>
            <pc:sldLayoutMk cId="2689941493" sldId="2147483882"/>
          </pc:sldLayoutMkLst>
        </pc:sldLayoutChg>
        <pc:sldLayoutChg chg="del">
          <pc:chgData name="Joanna Popis" userId="19ae3851-a510-41ab-ac03-296e578d7903" providerId="ADAL" clId="{D370F9A1-4F88-457F-A3B5-739197C74D3A}" dt="2024-10-28T10:21:39.358" v="154" actId="2696"/>
          <pc:sldLayoutMkLst>
            <pc:docMk/>
            <pc:sldMasterMk cId="4208899628" sldId="2147483877"/>
            <pc:sldLayoutMk cId="2513307290" sldId="2147483883"/>
          </pc:sldLayoutMkLst>
        </pc:sldLayoutChg>
        <pc:sldLayoutChg chg="del">
          <pc:chgData name="Joanna Popis" userId="19ae3851-a510-41ab-ac03-296e578d7903" providerId="ADAL" clId="{D370F9A1-4F88-457F-A3B5-739197C74D3A}" dt="2024-10-28T10:21:39.358" v="154" actId="2696"/>
          <pc:sldLayoutMkLst>
            <pc:docMk/>
            <pc:sldMasterMk cId="4208899628" sldId="2147483877"/>
            <pc:sldLayoutMk cId="1278312068" sldId="2147483884"/>
          </pc:sldLayoutMkLst>
        </pc:sldLayoutChg>
        <pc:sldLayoutChg chg="del">
          <pc:chgData name="Joanna Popis" userId="19ae3851-a510-41ab-ac03-296e578d7903" providerId="ADAL" clId="{D370F9A1-4F88-457F-A3B5-739197C74D3A}" dt="2024-10-28T10:21:39.358" v="154" actId="2696"/>
          <pc:sldLayoutMkLst>
            <pc:docMk/>
            <pc:sldMasterMk cId="4208899628" sldId="2147483877"/>
            <pc:sldLayoutMk cId="2540198376" sldId="2147483885"/>
          </pc:sldLayoutMkLst>
        </pc:sldLayoutChg>
        <pc:sldLayoutChg chg="del">
          <pc:chgData name="Joanna Popis" userId="19ae3851-a510-41ab-ac03-296e578d7903" providerId="ADAL" clId="{D370F9A1-4F88-457F-A3B5-739197C74D3A}" dt="2024-10-28T10:21:39.358" v="154" actId="2696"/>
          <pc:sldLayoutMkLst>
            <pc:docMk/>
            <pc:sldMasterMk cId="4208899628" sldId="2147483877"/>
            <pc:sldLayoutMk cId="4032189574" sldId="2147483886"/>
          </pc:sldLayoutMkLst>
        </pc:sldLayoutChg>
        <pc:sldLayoutChg chg="del">
          <pc:chgData name="Joanna Popis" userId="19ae3851-a510-41ab-ac03-296e578d7903" providerId="ADAL" clId="{D370F9A1-4F88-457F-A3B5-739197C74D3A}" dt="2024-10-28T10:21:39.358" v="154" actId="2696"/>
          <pc:sldLayoutMkLst>
            <pc:docMk/>
            <pc:sldMasterMk cId="4208899628" sldId="2147483877"/>
            <pc:sldLayoutMk cId="2391082729" sldId="2147483887"/>
          </pc:sldLayoutMkLst>
        </pc:sldLayoutChg>
        <pc:sldLayoutChg chg="del">
          <pc:chgData name="Joanna Popis" userId="19ae3851-a510-41ab-ac03-296e578d7903" providerId="ADAL" clId="{D370F9A1-4F88-457F-A3B5-739197C74D3A}" dt="2024-10-28T10:21:39.358" v="154" actId="2696"/>
          <pc:sldLayoutMkLst>
            <pc:docMk/>
            <pc:sldMasterMk cId="4208899628" sldId="2147483877"/>
            <pc:sldLayoutMk cId="485569271" sldId="2147483888"/>
          </pc:sldLayoutMkLst>
        </pc:sldLayoutChg>
        <pc:sldLayoutChg chg="del">
          <pc:chgData name="Joanna Popis" userId="19ae3851-a510-41ab-ac03-296e578d7903" providerId="ADAL" clId="{D370F9A1-4F88-457F-A3B5-739197C74D3A}" dt="2024-10-28T10:21:39.358" v="154" actId="2696"/>
          <pc:sldLayoutMkLst>
            <pc:docMk/>
            <pc:sldMasterMk cId="4208899628" sldId="2147483877"/>
            <pc:sldLayoutMk cId="322582454" sldId="2147483889"/>
          </pc:sldLayoutMkLst>
        </pc:sldLayoutChg>
        <pc:sldLayoutChg chg="del">
          <pc:chgData name="Joanna Popis" userId="19ae3851-a510-41ab-ac03-296e578d7903" providerId="ADAL" clId="{D370F9A1-4F88-457F-A3B5-739197C74D3A}" dt="2024-10-28T10:21:39.358" v="154" actId="2696"/>
          <pc:sldLayoutMkLst>
            <pc:docMk/>
            <pc:sldMasterMk cId="4208899628" sldId="2147483877"/>
            <pc:sldLayoutMk cId="4062548634" sldId="2147483890"/>
          </pc:sldLayoutMkLst>
        </pc:sldLayoutChg>
        <pc:sldLayoutChg chg="del">
          <pc:chgData name="Joanna Popis" userId="19ae3851-a510-41ab-ac03-296e578d7903" providerId="ADAL" clId="{D370F9A1-4F88-457F-A3B5-739197C74D3A}" dt="2024-10-28T10:21:39.358" v="154" actId="2696"/>
          <pc:sldLayoutMkLst>
            <pc:docMk/>
            <pc:sldMasterMk cId="4208899628" sldId="2147483877"/>
            <pc:sldLayoutMk cId="3285308404" sldId="2147483891"/>
          </pc:sldLayoutMkLst>
        </pc:sldLayoutChg>
        <pc:sldLayoutChg chg="del">
          <pc:chgData name="Joanna Popis" userId="19ae3851-a510-41ab-ac03-296e578d7903" providerId="ADAL" clId="{D370F9A1-4F88-457F-A3B5-739197C74D3A}" dt="2024-10-28T10:21:39.358" v="154" actId="2696"/>
          <pc:sldLayoutMkLst>
            <pc:docMk/>
            <pc:sldMasterMk cId="4208899628" sldId="2147483877"/>
            <pc:sldLayoutMk cId="1737182460" sldId="2147483892"/>
          </pc:sldLayoutMkLst>
        </pc:sldLayoutChg>
        <pc:sldLayoutChg chg="del">
          <pc:chgData name="Joanna Popis" userId="19ae3851-a510-41ab-ac03-296e578d7903" providerId="ADAL" clId="{D370F9A1-4F88-457F-A3B5-739197C74D3A}" dt="2024-10-28T10:21:39.358" v="154" actId="2696"/>
          <pc:sldLayoutMkLst>
            <pc:docMk/>
            <pc:sldMasterMk cId="4208899628" sldId="2147483877"/>
            <pc:sldLayoutMk cId="581317863" sldId="2147483893"/>
          </pc:sldLayoutMkLst>
        </pc:sldLayoutChg>
        <pc:sldLayoutChg chg="del">
          <pc:chgData name="Joanna Popis" userId="19ae3851-a510-41ab-ac03-296e578d7903" providerId="ADAL" clId="{D370F9A1-4F88-457F-A3B5-739197C74D3A}" dt="2024-10-28T10:21:39.358" v="154" actId="2696"/>
          <pc:sldLayoutMkLst>
            <pc:docMk/>
            <pc:sldMasterMk cId="4208899628" sldId="2147483877"/>
            <pc:sldLayoutMk cId="1198987419" sldId="2147483894"/>
          </pc:sldLayoutMkLst>
        </pc:sldLayoutChg>
      </pc:sldMasterChg>
      <pc:sldMasterChg chg="del delSldLayout">
        <pc:chgData name="Joanna Popis" userId="19ae3851-a510-41ab-ac03-296e578d7903" providerId="ADAL" clId="{D370F9A1-4F88-457F-A3B5-739197C74D3A}" dt="2024-10-28T10:23:21.511" v="173" actId="2696"/>
        <pc:sldMasterMkLst>
          <pc:docMk/>
          <pc:sldMasterMk cId="2978043400" sldId="2147483895"/>
        </pc:sldMasterMkLst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878158366" sldId="2147483896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2698558577" sldId="2147483897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2810292134" sldId="2147483898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915375042" sldId="2147483899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3416138489" sldId="2147483900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299954064" sldId="2147483901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3506623640" sldId="2147483902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2513631598" sldId="2147483903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3684250850" sldId="2147483904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1936063381" sldId="2147483905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1953072676" sldId="2147483906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2407255326" sldId="2147483907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924909945" sldId="2147483908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3553319667" sldId="2147483909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2317205847" sldId="2147483910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1539864540" sldId="2147483911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2376155065" sldId="2147483912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836650424" sldId="2147483913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2595295579" sldId="2147483914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2245644507" sldId="2147483915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1526124697" sldId="2147483916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798908421" sldId="2147483917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1476471031" sldId="2147483918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1529496212" sldId="2147483919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1488907004" sldId="2147483921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1799953495" sldId="2147483922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2384683558" sldId="2147483924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475897015" sldId="2147483925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3931182062" sldId="2147483926"/>
          </pc:sldLayoutMkLst>
        </pc:sldLayoutChg>
        <pc:sldLayoutChg chg="del">
          <pc:chgData name="Joanna Popis" userId="19ae3851-a510-41ab-ac03-296e578d7903" providerId="ADAL" clId="{D370F9A1-4F88-457F-A3B5-739197C74D3A}" dt="2024-10-28T10:23:21.511" v="173" actId="2696"/>
          <pc:sldLayoutMkLst>
            <pc:docMk/>
            <pc:sldMasterMk cId="2978043400" sldId="2147483895"/>
            <pc:sldLayoutMk cId="1357632400" sldId="2147483927"/>
          </pc:sldLayoutMkLst>
        </pc:sldLayoutChg>
      </pc:sldMasterChg>
    </pc:docChg>
  </pc:docChgLst>
  <pc:docChgLst>
    <pc:chgData name="Ros Warby" userId="S::ros.warby@rcpsych.ac.uk::d34ebd53-21ca-4f7c-af90-6991a18c3f74" providerId="AD" clId="Web-{4E342BD6-4742-BE14-7FB6-D9481469DF25}"/>
    <pc:docChg chg="modSld">
      <pc:chgData name="Ros Warby" userId="S::ros.warby@rcpsych.ac.uk::d34ebd53-21ca-4f7c-af90-6991a18c3f74" providerId="AD" clId="Web-{4E342BD6-4742-BE14-7FB6-D9481469DF25}" dt="2024-01-22T14:40:54.700" v="9" actId="1076"/>
      <pc:docMkLst>
        <pc:docMk/>
      </pc:docMkLst>
      <pc:sldChg chg="modSp">
        <pc:chgData name="Ros Warby" userId="S::ros.warby@rcpsych.ac.uk::d34ebd53-21ca-4f7c-af90-6991a18c3f74" providerId="AD" clId="Web-{4E342BD6-4742-BE14-7FB6-D9481469DF25}" dt="2024-01-22T13:33:27.627" v="8"/>
        <pc:sldMkLst>
          <pc:docMk/>
          <pc:sldMk cId="2592783180" sldId="2518"/>
        </pc:sldMkLst>
      </pc:sldChg>
      <pc:sldChg chg="modSp">
        <pc:chgData name="Ros Warby" userId="S::ros.warby@rcpsych.ac.uk::d34ebd53-21ca-4f7c-af90-6991a18c3f74" providerId="AD" clId="Web-{4E342BD6-4742-BE14-7FB6-D9481469DF25}" dt="2024-01-22T14:40:54.700" v="9" actId="1076"/>
        <pc:sldMkLst>
          <pc:docMk/>
          <pc:sldMk cId="554536426" sldId="2145708182"/>
        </pc:sldMkLst>
      </pc:sldChg>
    </pc:docChg>
  </pc:docChgLst>
  <pc:docChgLst>
    <pc:chgData name="Joanna Popis" userId="S::joanna.popis@rcpsych.ac.uk::19ae3851-a510-41ab-ac03-296e578d7903" providerId="AD" clId="Web-{BEB50B7E-6721-F686-3E94-6D7EBB28CC15}"/>
    <pc:docChg chg="modSld">
      <pc:chgData name="Joanna Popis" userId="S::joanna.popis@rcpsych.ac.uk::19ae3851-a510-41ab-ac03-296e578d7903" providerId="AD" clId="Web-{BEB50B7E-6721-F686-3E94-6D7EBB28CC15}" dt="2024-01-22T08:32:07.258" v="5" actId="14100"/>
      <pc:docMkLst>
        <pc:docMk/>
      </pc:docMkLst>
      <pc:sldChg chg="modSp">
        <pc:chgData name="Joanna Popis" userId="S::joanna.popis@rcpsych.ac.uk::19ae3851-a510-41ab-ac03-296e578d7903" providerId="AD" clId="Web-{BEB50B7E-6721-F686-3E94-6D7EBB28CC15}" dt="2024-01-22T08:31:03.006" v="4" actId="20577"/>
        <pc:sldMkLst>
          <pc:docMk/>
          <pc:sldMk cId="973647069" sldId="2495"/>
        </pc:sldMkLst>
      </pc:sldChg>
      <pc:sldChg chg="modSp">
        <pc:chgData name="Joanna Popis" userId="S::joanna.popis@rcpsych.ac.uk::19ae3851-a510-41ab-ac03-296e578d7903" providerId="AD" clId="Web-{BEB50B7E-6721-F686-3E94-6D7EBB28CC15}" dt="2024-01-22T08:32:07.258" v="5" actId="14100"/>
        <pc:sldMkLst>
          <pc:docMk/>
          <pc:sldMk cId="1980349525" sldId="2145708217"/>
        </pc:sldMkLst>
      </pc:sldChg>
    </pc:docChg>
  </pc:docChgLst>
  <pc:docChgLst>
    <pc:chgData name="Jaz Seehra" userId="S::jaz.seehra@rcpsych.ac.uk::6d9c6de4-23df-42b1-a31d-ed61ae22a718" providerId="AD" clId="Web-{E4D21711-E9F6-C36E-12BE-2649FCBC2B4D}"/>
    <pc:docChg chg="delSld modSld sldOrd">
      <pc:chgData name="Jaz Seehra" userId="S::jaz.seehra@rcpsych.ac.uk::6d9c6de4-23df-42b1-a31d-ed61ae22a718" providerId="AD" clId="Web-{E4D21711-E9F6-C36E-12BE-2649FCBC2B4D}" dt="2025-01-21T06:37:27.171" v="288"/>
      <pc:docMkLst>
        <pc:docMk/>
      </pc:docMkLst>
      <pc:sldChg chg="modNotes">
        <pc:chgData name="Jaz Seehra" userId="S::jaz.seehra@rcpsych.ac.uk::6d9c6de4-23df-42b1-a31d-ed61ae22a718" providerId="AD" clId="Web-{E4D21711-E9F6-C36E-12BE-2649FCBC2B4D}" dt="2025-01-21T05:41:56.163" v="93"/>
        <pc:sldMkLst>
          <pc:docMk/>
          <pc:sldMk cId="755059182" sldId="2145708195"/>
        </pc:sldMkLst>
      </pc:sldChg>
      <pc:sldChg chg="addSp modSp">
        <pc:chgData name="Jaz Seehra" userId="S::jaz.seehra@rcpsych.ac.uk::6d9c6de4-23df-42b1-a31d-ed61ae22a718" providerId="AD" clId="Web-{E4D21711-E9F6-C36E-12BE-2649FCBC2B4D}" dt="2025-01-21T06:15:24.274" v="280" actId="14100"/>
        <pc:sldMkLst>
          <pc:docMk/>
          <pc:sldMk cId="1160007808" sldId="2145708308"/>
        </pc:sldMkLst>
        <pc:spChg chg="add mod">
          <ac:chgData name="Jaz Seehra" userId="S::jaz.seehra@rcpsych.ac.uk::6d9c6de4-23df-42b1-a31d-ed61ae22a718" providerId="AD" clId="Web-{E4D21711-E9F6-C36E-12BE-2649FCBC2B4D}" dt="2025-01-21T06:12:33.569" v="252" actId="688"/>
          <ac:spMkLst>
            <pc:docMk/>
            <pc:sldMk cId="1160007808" sldId="2145708308"/>
            <ac:spMk id="6" creationId="{D8ABB8DB-CCCB-4285-BD07-EEE22A7D9BF7}"/>
          </ac:spMkLst>
        </pc:spChg>
        <pc:spChg chg="add mod">
          <ac:chgData name="Jaz Seehra" userId="S::jaz.seehra@rcpsych.ac.uk::6d9c6de4-23df-42b1-a31d-ed61ae22a718" providerId="AD" clId="Web-{E4D21711-E9F6-C36E-12BE-2649FCBC2B4D}" dt="2025-01-21T06:14:25.926" v="271" actId="14100"/>
          <ac:spMkLst>
            <pc:docMk/>
            <pc:sldMk cId="1160007808" sldId="2145708308"/>
            <ac:spMk id="8" creationId="{099C5BFF-1460-D76F-CE37-2CD240C62F28}"/>
          </ac:spMkLst>
        </pc:spChg>
        <pc:spChg chg="mod">
          <ac:chgData name="Jaz Seehra" userId="S::jaz.seehra@rcpsych.ac.uk::6d9c6de4-23df-42b1-a31d-ed61ae22a718" providerId="AD" clId="Web-{E4D21711-E9F6-C36E-12BE-2649FCBC2B4D}" dt="2025-01-21T06:11:23.533" v="244" actId="1076"/>
          <ac:spMkLst>
            <pc:docMk/>
            <pc:sldMk cId="1160007808" sldId="2145708308"/>
            <ac:spMk id="9" creationId="{912BE4C4-D333-1DFC-B0FA-373F22877656}"/>
          </ac:spMkLst>
        </pc:spChg>
        <pc:spChg chg="mod">
          <ac:chgData name="Jaz Seehra" userId="S::jaz.seehra@rcpsych.ac.uk::6d9c6de4-23df-42b1-a31d-ed61ae22a718" providerId="AD" clId="Web-{E4D21711-E9F6-C36E-12BE-2649FCBC2B4D}" dt="2025-01-21T06:15:10.695" v="278" actId="1076"/>
          <ac:spMkLst>
            <pc:docMk/>
            <pc:sldMk cId="1160007808" sldId="2145708308"/>
            <ac:spMk id="11" creationId="{0C7F515E-80FC-3379-0912-907A1680C0B4}"/>
          </ac:spMkLst>
        </pc:spChg>
        <pc:spChg chg="mod">
          <ac:chgData name="Jaz Seehra" userId="S::jaz.seehra@rcpsych.ac.uk::6d9c6de4-23df-42b1-a31d-ed61ae22a718" providerId="AD" clId="Web-{E4D21711-E9F6-C36E-12BE-2649FCBC2B4D}" dt="2025-01-21T06:15:04.382" v="277" actId="1076"/>
          <ac:spMkLst>
            <pc:docMk/>
            <pc:sldMk cId="1160007808" sldId="2145708308"/>
            <ac:spMk id="12" creationId="{EB699C49-E54D-4F93-BC10-C2BA15CD2003}"/>
          </ac:spMkLst>
        </pc:spChg>
        <pc:picChg chg="mod">
          <ac:chgData name="Jaz Seehra" userId="S::jaz.seehra@rcpsych.ac.uk::6d9c6de4-23df-42b1-a31d-ed61ae22a718" providerId="AD" clId="Web-{E4D21711-E9F6-C36E-12BE-2649FCBC2B4D}" dt="2025-01-21T06:14:54.366" v="276" actId="14100"/>
          <ac:picMkLst>
            <pc:docMk/>
            <pc:sldMk cId="1160007808" sldId="2145708308"/>
            <ac:picMk id="2" creationId="{F7FA1D3E-999A-0229-274F-DBF86F710122}"/>
          </ac:picMkLst>
        </pc:picChg>
        <pc:cxnChg chg="mod">
          <ac:chgData name="Jaz Seehra" userId="S::jaz.seehra@rcpsych.ac.uk::6d9c6de4-23df-42b1-a31d-ed61ae22a718" providerId="AD" clId="Web-{E4D21711-E9F6-C36E-12BE-2649FCBC2B4D}" dt="2025-01-21T06:15:24.274" v="280" actId="14100"/>
          <ac:cxnSpMkLst>
            <pc:docMk/>
            <pc:sldMk cId="1160007808" sldId="2145708308"/>
            <ac:cxnSpMk id="10" creationId="{CB3E6EE5-3C2E-79FF-08BF-C7E980FEBDE1}"/>
          </ac:cxnSpMkLst>
        </pc:cxnChg>
      </pc:sldChg>
      <pc:sldChg chg="modNotes">
        <pc:chgData name="Jaz Seehra" userId="S::jaz.seehra@rcpsych.ac.uk::6d9c6de4-23df-42b1-a31d-ed61ae22a718" providerId="AD" clId="Web-{E4D21711-E9F6-C36E-12BE-2649FCBC2B4D}" dt="2025-01-21T06:37:27.171" v="288"/>
        <pc:sldMkLst>
          <pc:docMk/>
          <pc:sldMk cId="2782129249" sldId="2145708309"/>
        </pc:sldMkLst>
      </pc:sldChg>
      <pc:sldChg chg="ord">
        <pc:chgData name="Jaz Seehra" userId="S::jaz.seehra@rcpsych.ac.uk::6d9c6de4-23df-42b1-a31d-ed61ae22a718" providerId="AD" clId="Web-{E4D21711-E9F6-C36E-12BE-2649FCBC2B4D}" dt="2025-01-21T06:29:33.933" v="282"/>
        <pc:sldMkLst>
          <pc:docMk/>
          <pc:sldMk cId="1527455442" sldId="2147474827"/>
        </pc:sldMkLst>
      </pc:sldChg>
      <pc:sldChg chg="del">
        <pc:chgData name="Jaz Seehra" userId="S::jaz.seehra@rcpsych.ac.uk::6d9c6de4-23df-42b1-a31d-ed61ae22a718" providerId="AD" clId="Web-{E4D21711-E9F6-C36E-12BE-2649FCBC2B4D}" dt="2025-01-21T05:52:39.009" v="94"/>
        <pc:sldMkLst>
          <pc:docMk/>
          <pc:sldMk cId="2566913020" sldId="2147474832"/>
        </pc:sldMkLst>
      </pc:sldChg>
      <pc:sldChg chg="modNotes">
        <pc:chgData name="Jaz Seehra" userId="S::jaz.seehra@rcpsych.ac.uk::6d9c6de4-23df-42b1-a31d-ed61ae22a718" providerId="AD" clId="Web-{E4D21711-E9F6-C36E-12BE-2649FCBC2B4D}" dt="2025-01-21T06:01:46.223" v="233"/>
        <pc:sldMkLst>
          <pc:docMk/>
          <pc:sldMk cId="4122268225" sldId="2147474840"/>
        </pc:sldMkLst>
      </pc:sldChg>
      <pc:sldChg chg="modNotes">
        <pc:chgData name="Jaz Seehra" userId="S::jaz.seehra@rcpsych.ac.uk::6d9c6de4-23df-42b1-a31d-ed61ae22a718" providerId="AD" clId="Web-{E4D21711-E9F6-C36E-12BE-2649FCBC2B4D}" dt="2025-01-21T05:56:51.062" v="229"/>
        <pc:sldMkLst>
          <pc:docMk/>
          <pc:sldMk cId="3192235618" sldId="2147474843"/>
        </pc:sldMkLst>
      </pc:sldChg>
    </pc:docChg>
  </pc:docChgLst>
  <pc:docChgLst>
    <pc:chgData name="Jaz Seehra" userId="S::jaz.seehra@rcpsych.ac.uk::6d9c6de4-23df-42b1-a31d-ed61ae22a718" providerId="AD" clId="Web-{CD993D2B-D281-1FDB-7E74-9BB4E8A98D70}"/>
    <pc:docChg chg="mod">
      <pc:chgData name="Jaz Seehra" userId="S::jaz.seehra@rcpsych.ac.uk::6d9c6de4-23df-42b1-a31d-ed61ae22a718" providerId="AD" clId="Web-{CD993D2B-D281-1FDB-7E74-9BB4E8A98D70}" dt="2024-12-18T17:09:19.891" v="0"/>
      <pc:docMkLst>
        <pc:docMk/>
      </pc:docMkLst>
    </pc:docChg>
  </pc:docChgLst>
  <pc:docChgLst>
    <pc:chgData name="Joanna Popis" userId="S::joanna.popis@rcpsych.ac.uk::19ae3851-a510-41ab-ac03-296e578d7903" providerId="AD" clId="Web-{89FC85F5-C1EB-0B16-BE3D-EADF1ED5B6FE}"/>
    <pc:docChg chg="modSld">
      <pc:chgData name="Joanna Popis" userId="S::joanna.popis@rcpsych.ac.uk::19ae3851-a510-41ab-ac03-296e578d7903" providerId="AD" clId="Web-{89FC85F5-C1EB-0B16-BE3D-EADF1ED5B6FE}" dt="2024-12-16T16:06:17.416" v="4" actId="20577"/>
      <pc:docMkLst>
        <pc:docMk/>
      </pc:docMkLst>
      <pc:sldChg chg="modSp">
        <pc:chgData name="Joanna Popis" userId="S::joanna.popis@rcpsych.ac.uk::19ae3851-a510-41ab-ac03-296e578d7903" providerId="AD" clId="Web-{89FC85F5-C1EB-0B16-BE3D-EADF1ED5B6FE}" dt="2024-12-16T16:06:17.416" v="4" actId="20577"/>
        <pc:sldMkLst>
          <pc:docMk/>
          <pc:sldMk cId="4047659231" sldId="2145708193"/>
        </pc:sldMkLst>
      </pc:sldChg>
    </pc:docChg>
  </pc:docChgLst>
  <pc:docChgLst>
    <pc:chgData name="Jaz Seehra" userId="S::jaz.seehra@rcpsych.ac.uk::6d9c6de4-23df-42b1-a31d-ed61ae22a718" providerId="AD" clId="Web-{017BA178-ED77-CCAE-8DFB-9C054ED13BB9}"/>
    <pc:docChg chg="modSld sldOrd">
      <pc:chgData name="Jaz Seehra" userId="S::jaz.seehra@rcpsych.ac.uk::6d9c6de4-23df-42b1-a31d-ed61ae22a718" providerId="AD" clId="Web-{017BA178-ED77-CCAE-8DFB-9C054ED13BB9}" dt="2024-12-18T11:00:56.977" v="1081" actId="20577"/>
      <pc:docMkLst>
        <pc:docMk/>
      </pc:docMkLst>
      <pc:sldChg chg="modSp">
        <pc:chgData name="Jaz Seehra" userId="S::jaz.seehra@rcpsych.ac.uk::6d9c6de4-23df-42b1-a31d-ed61ae22a718" providerId="AD" clId="Web-{017BA178-ED77-CCAE-8DFB-9C054ED13BB9}" dt="2024-12-18T08:30:40.059" v="180" actId="20577"/>
        <pc:sldMkLst>
          <pc:docMk/>
          <pc:sldMk cId="597387374" sldId="257"/>
        </pc:sldMkLst>
        <pc:spChg chg="mod">
          <ac:chgData name="Jaz Seehra" userId="S::jaz.seehra@rcpsych.ac.uk::6d9c6de4-23df-42b1-a31d-ed61ae22a718" providerId="AD" clId="Web-{017BA178-ED77-CCAE-8DFB-9C054ED13BB9}" dt="2024-12-18T08:30:40.059" v="180" actId="20577"/>
          <ac:spMkLst>
            <pc:docMk/>
            <pc:sldMk cId="597387374" sldId="257"/>
            <ac:spMk id="4" creationId="{1DC3AEF8-0569-32D8-0A59-54AEF2AA04EA}"/>
          </ac:spMkLst>
        </pc:spChg>
      </pc:sldChg>
      <pc:sldChg chg="modSp ord">
        <pc:chgData name="Jaz Seehra" userId="S::jaz.seehra@rcpsych.ac.uk::6d9c6de4-23df-42b1-a31d-ed61ae22a718" providerId="AD" clId="Web-{017BA178-ED77-CCAE-8DFB-9C054ED13BB9}" dt="2024-12-18T09:11:59.163" v="873" actId="20577"/>
        <pc:sldMkLst>
          <pc:docMk/>
          <pc:sldMk cId="4140112047" sldId="2145708199"/>
        </pc:sldMkLst>
      </pc:sldChg>
      <pc:sldChg chg="addSp delSp modSp">
        <pc:chgData name="Jaz Seehra" userId="S::jaz.seehra@rcpsych.ac.uk::6d9c6de4-23df-42b1-a31d-ed61ae22a718" providerId="AD" clId="Web-{017BA178-ED77-CCAE-8DFB-9C054ED13BB9}" dt="2024-12-18T11:00:56.977" v="1081" actId="20577"/>
        <pc:sldMkLst>
          <pc:docMk/>
          <pc:sldMk cId="1680484197" sldId="2145708202"/>
        </pc:sldMkLst>
      </pc:sldChg>
      <pc:sldChg chg="addSp delSp modSp ord">
        <pc:chgData name="Jaz Seehra" userId="S::jaz.seehra@rcpsych.ac.uk::6d9c6de4-23df-42b1-a31d-ed61ae22a718" providerId="AD" clId="Web-{017BA178-ED77-CCAE-8DFB-9C054ED13BB9}" dt="2024-12-18T08:36:41.382" v="221"/>
        <pc:sldMkLst>
          <pc:docMk/>
          <pc:sldMk cId="3024234238" sldId="2145708209"/>
        </pc:sldMkLst>
        <pc:spChg chg="mod">
          <ac:chgData name="Jaz Seehra" userId="S::jaz.seehra@rcpsych.ac.uk::6d9c6de4-23df-42b1-a31d-ed61ae22a718" providerId="AD" clId="Web-{017BA178-ED77-CCAE-8DFB-9C054ED13BB9}" dt="2024-12-18T08:32:06.249" v="204" actId="20577"/>
          <ac:spMkLst>
            <pc:docMk/>
            <pc:sldMk cId="3024234238" sldId="2145708209"/>
            <ac:spMk id="2" creationId="{3E833286-48F0-5EA6-6862-C1277D8A5578}"/>
          </ac:spMkLst>
        </pc:spChg>
        <pc:picChg chg="add mod modCrop">
          <ac:chgData name="Jaz Seehra" userId="S::jaz.seehra@rcpsych.ac.uk::6d9c6de4-23df-42b1-a31d-ed61ae22a718" providerId="AD" clId="Web-{017BA178-ED77-CCAE-8DFB-9C054ED13BB9}" dt="2024-12-18T08:36:25.522" v="220" actId="14100"/>
          <ac:picMkLst>
            <pc:docMk/>
            <pc:sldMk cId="3024234238" sldId="2145708209"/>
            <ac:picMk id="5" creationId="{9616DBB5-F5B5-8153-7CAD-DBF269A775A8}"/>
          </ac:picMkLst>
        </pc:picChg>
      </pc:sldChg>
      <pc:sldChg chg="addSp delSp modSp ord">
        <pc:chgData name="Jaz Seehra" userId="S::jaz.seehra@rcpsych.ac.uk::6d9c6de4-23df-42b1-a31d-ed61ae22a718" providerId="AD" clId="Web-{017BA178-ED77-CCAE-8DFB-9C054ED13BB9}" dt="2024-12-18T08:58:34.670" v="855" actId="20577"/>
        <pc:sldMkLst>
          <pc:docMk/>
          <pc:sldMk cId="3358124210" sldId="2145708244"/>
        </pc:sldMkLst>
      </pc:sldChg>
    </pc:docChg>
  </pc:docChgLst>
  <pc:docChgLst>
    <pc:chgData name="Joanna Popis" userId="S::joanna.popis@rcpsych.ac.uk::19ae3851-a510-41ab-ac03-296e578d7903" providerId="AD" clId="Web-{E30A8C33-77E7-69F7-F24D-31E9B39DFFEE}"/>
    <pc:docChg chg="modSld">
      <pc:chgData name="Joanna Popis" userId="S::joanna.popis@rcpsych.ac.uk::19ae3851-a510-41ab-ac03-296e578d7903" providerId="AD" clId="Web-{E30A8C33-77E7-69F7-F24D-31E9B39DFFEE}" dt="2025-01-20T17:06:21.677" v="11" actId="20577"/>
      <pc:docMkLst>
        <pc:docMk/>
      </pc:docMkLst>
      <pc:sldChg chg="modSp">
        <pc:chgData name="Joanna Popis" userId="S::joanna.popis@rcpsych.ac.uk::19ae3851-a510-41ab-ac03-296e578d7903" providerId="AD" clId="Web-{E30A8C33-77E7-69F7-F24D-31E9B39DFFEE}" dt="2025-01-20T17:06:21.677" v="11" actId="20577"/>
        <pc:sldMkLst>
          <pc:docMk/>
          <pc:sldMk cId="105137284" sldId="2145708301"/>
        </pc:sldMkLst>
        <pc:spChg chg="mod">
          <ac:chgData name="Joanna Popis" userId="S::joanna.popis@rcpsych.ac.uk::19ae3851-a510-41ab-ac03-296e578d7903" providerId="AD" clId="Web-{E30A8C33-77E7-69F7-F24D-31E9B39DFFEE}" dt="2025-01-20T17:06:21.677" v="11" actId="20577"/>
          <ac:spMkLst>
            <pc:docMk/>
            <pc:sldMk cId="105137284" sldId="2145708301"/>
            <ac:spMk id="3" creationId="{3FE3C15C-1C2A-A8DC-3ED2-7DDFCC074B02}"/>
          </ac:spMkLst>
        </pc:spChg>
      </pc:sldChg>
    </pc:docChg>
  </pc:docChgLst>
  <pc:docChgLst>
    <pc:chgData name="Joanna Popis" userId="S::joanna.popis@rcpsych.ac.uk::19ae3851-a510-41ab-ac03-296e578d7903" providerId="AD" clId="Web-{0ECD112C-6CA7-95D6-DC15-59A6CDB37973}"/>
    <pc:docChg chg="modSld">
      <pc:chgData name="Joanna Popis" userId="S::joanna.popis@rcpsych.ac.uk::19ae3851-a510-41ab-ac03-296e578d7903" providerId="AD" clId="Web-{0ECD112C-6CA7-95D6-DC15-59A6CDB37973}" dt="2024-01-19T11:44:11.409" v="72" actId="14100"/>
      <pc:docMkLst>
        <pc:docMk/>
      </pc:docMkLst>
      <pc:sldChg chg="modSp">
        <pc:chgData name="Joanna Popis" userId="S::joanna.popis@rcpsych.ac.uk::19ae3851-a510-41ab-ac03-296e578d7903" providerId="AD" clId="Web-{0ECD112C-6CA7-95D6-DC15-59A6CDB37973}" dt="2024-01-19T11:40:19.245" v="68" actId="20577"/>
        <pc:sldMkLst>
          <pc:docMk/>
          <pc:sldMk cId="973647069" sldId="2495"/>
        </pc:sldMkLst>
      </pc:sldChg>
      <pc:sldChg chg="addSp modSp">
        <pc:chgData name="Joanna Popis" userId="S::joanna.popis@rcpsych.ac.uk::19ae3851-a510-41ab-ac03-296e578d7903" providerId="AD" clId="Web-{0ECD112C-6CA7-95D6-DC15-59A6CDB37973}" dt="2024-01-19T11:44:11.409" v="72" actId="14100"/>
        <pc:sldMkLst>
          <pc:docMk/>
          <pc:sldMk cId="118857007" sldId="2537"/>
        </pc:sldMkLst>
      </pc:sldChg>
    </pc:docChg>
  </pc:docChgLst>
  <pc:docChgLst>
    <pc:chgData name="Joanna Popis" userId="19ae3851-a510-41ab-ac03-296e578d7903" providerId="ADAL" clId="{9331A0C8-F80E-4EFB-96D3-18CE637810AA}"/>
    <pc:docChg chg="undo custSel addSld delSld modSld sldOrd">
      <pc:chgData name="Joanna Popis" userId="19ae3851-a510-41ab-ac03-296e578d7903" providerId="ADAL" clId="{9331A0C8-F80E-4EFB-96D3-18CE637810AA}" dt="2025-01-21T09:54:07.552" v="1663" actId="14100"/>
      <pc:docMkLst>
        <pc:docMk/>
      </pc:docMkLst>
      <pc:sldChg chg="modSp mod">
        <pc:chgData name="Joanna Popis" userId="19ae3851-a510-41ab-ac03-296e578d7903" providerId="ADAL" clId="{9331A0C8-F80E-4EFB-96D3-18CE637810AA}" dt="2025-01-15T09:13:58.988" v="786" actId="20577"/>
        <pc:sldMkLst>
          <pc:docMk/>
          <pc:sldMk cId="597387374" sldId="257"/>
        </pc:sldMkLst>
        <pc:spChg chg="mod">
          <ac:chgData name="Joanna Popis" userId="19ae3851-a510-41ab-ac03-296e578d7903" providerId="ADAL" clId="{9331A0C8-F80E-4EFB-96D3-18CE637810AA}" dt="2025-01-15T09:13:58.988" v="786" actId="20577"/>
          <ac:spMkLst>
            <pc:docMk/>
            <pc:sldMk cId="597387374" sldId="257"/>
            <ac:spMk id="4" creationId="{1DC3AEF8-0569-32D8-0A59-54AEF2AA04EA}"/>
          </ac:spMkLst>
        </pc:spChg>
      </pc:sldChg>
      <pc:sldChg chg="modSp mod">
        <pc:chgData name="Joanna Popis" userId="19ae3851-a510-41ab-ac03-296e578d7903" providerId="ADAL" clId="{9331A0C8-F80E-4EFB-96D3-18CE637810AA}" dt="2025-01-20T09:58:30.363" v="1471" actId="20577"/>
        <pc:sldMkLst>
          <pc:docMk/>
          <pc:sldMk cId="3830231407" sldId="1923"/>
        </pc:sldMkLst>
        <pc:spChg chg="mod">
          <ac:chgData name="Joanna Popis" userId="19ae3851-a510-41ab-ac03-296e578d7903" providerId="ADAL" clId="{9331A0C8-F80E-4EFB-96D3-18CE637810AA}" dt="2025-01-20T09:58:19.945" v="1465" actId="6549"/>
          <ac:spMkLst>
            <pc:docMk/>
            <pc:sldMk cId="3830231407" sldId="1923"/>
            <ac:spMk id="2" creationId="{623499A9-ADAE-F54A-B49E-F294E7BCE9E8}"/>
          </ac:spMkLst>
        </pc:spChg>
        <pc:spChg chg="mod">
          <ac:chgData name="Joanna Popis" userId="19ae3851-a510-41ab-ac03-296e578d7903" providerId="ADAL" clId="{9331A0C8-F80E-4EFB-96D3-18CE637810AA}" dt="2025-01-20T09:58:30.363" v="1471" actId="20577"/>
          <ac:spMkLst>
            <pc:docMk/>
            <pc:sldMk cId="3830231407" sldId="1923"/>
            <ac:spMk id="3" creationId="{2AB96998-8BA0-CF4D-B57F-DEBCAD1141C5}"/>
          </ac:spMkLst>
        </pc:spChg>
      </pc:sldChg>
      <pc:sldChg chg="addSp delSp modSp mod">
        <pc:chgData name="Joanna Popis" userId="19ae3851-a510-41ab-ac03-296e578d7903" providerId="ADAL" clId="{9331A0C8-F80E-4EFB-96D3-18CE637810AA}" dt="2025-01-21T09:54:07.552" v="1663" actId="14100"/>
        <pc:sldMkLst>
          <pc:docMk/>
          <pc:sldMk cId="973647069" sldId="2495"/>
        </pc:sldMkLst>
        <pc:spChg chg="mod">
          <ac:chgData name="Joanna Popis" userId="19ae3851-a510-41ab-ac03-296e578d7903" providerId="ADAL" clId="{9331A0C8-F80E-4EFB-96D3-18CE637810AA}" dt="2025-01-21T09:50:24.919" v="1611" actId="5793"/>
          <ac:spMkLst>
            <pc:docMk/>
            <pc:sldMk cId="973647069" sldId="2495"/>
            <ac:spMk id="5" creationId="{5B76FE24-E9CD-ABA3-41F9-359A6FA80AF0}"/>
          </ac:spMkLst>
        </pc:spChg>
        <pc:graphicFrameChg chg="add mod modGraphic">
          <ac:chgData name="Joanna Popis" userId="19ae3851-a510-41ab-ac03-296e578d7903" providerId="ADAL" clId="{9331A0C8-F80E-4EFB-96D3-18CE637810AA}" dt="2025-01-21T09:54:07.552" v="1663" actId="14100"/>
          <ac:graphicFrameMkLst>
            <pc:docMk/>
            <pc:sldMk cId="973647069" sldId="2495"/>
            <ac:graphicFrameMk id="6" creationId="{831219DA-9C98-80D3-D3D1-795D2044AB6D}"/>
          </ac:graphicFrameMkLst>
        </pc:graphicFrameChg>
      </pc:sldChg>
      <pc:sldChg chg="addSp modSp mod">
        <pc:chgData name="Joanna Popis" userId="19ae3851-a510-41ab-ac03-296e578d7903" providerId="ADAL" clId="{9331A0C8-F80E-4EFB-96D3-18CE637810AA}" dt="2025-01-17T11:47:37.575" v="1461" actId="1076"/>
        <pc:sldMkLst>
          <pc:docMk/>
          <pc:sldMk cId="118857007" sldId="2537"/>
        </pc:sldMkLst>
        <pc:picChg chg="add mod">
          <ac:chgData name="Joanna Popis" userId="19ae3851-a510-41ab-ac03-296e578d7903" providerId="ADAL" clId="{9331A0C8-F80E-4EFB-96D3-18CE637810AA}" dt="2025-01-17T11:47:37.575" v="1461" actId="1076"/>
          <ac:picMkLst>
            <pc:docMk/>
            <pc:sldMk cId="118857007" sldId="2537"/>
            <ac:picMk id="3" creationId="{D9ECCE26-5337-A4A0-5DA5-D342EAE66B1C}"/>
          </ac:picMkLst>
        </pc:picChg>
      </pc:sldChg>
      <pc:sldChg chg="modSp mod">
        <pc:chgData name="Joanna Popis" userId="19ae3851-a510-41ab-ac03-296e578d7903" providerId="ADAL" clId="{9331A0C8-F80E-4EFB-96D3-18CE637810AA}" dt="2025-01-15T08:53:40.377" v="252" actId="1076"/>
        <pc:sldMkLst>
          <pc:docMk/>
          <pc:sldMk cId="759101780" sldId="2145708191"/>
        </pc:sldMkLst>
        <pc:spChg chg="mod">
          <ac:chgData name="Joanna Popis" userId="19ae3851-a510-41ab-ac03-296e578d7903" providerId="ADAL" clId="{9331A0C8-F80E-4EFB-96D3-18CE637810AA}" dt="2025-01-15T08:53:40.377" v="252" actId="1076"/>
          <ac:spMkLst>
            <pc:docMk/>
            <pc:sldMk cId="759101780" sldId="2145708191"/>
            <ac:spMk id="5" creationId="{9D720D59-5B42-0ED1-015E-9F9E0DA3B415}"/>
          </ac:spMkLst>
        </pc:spChg>
      </pc:sldChg>
      <pc:sldChg chg="modSp mod">
        <pc:chgData name="Joanna Popis" userId="19ae3851-a510-41ab-ac03-296e578d7903" providerId="ADAL" clId="{9331A0C8-F80E-4EFB-96D3-18CE637810AA}" dt="2025-01-15T08:52:59.310" v="251" actId="1076"/>
        <pc:sldMkLst>
          <pc:docMk/>
          <pc:sldMk cId="755059182" sldId="2145708195"/>
        </pc:sldMkLst>
        <pc:spChg chg="mod">
          <ac:chgData name="Joanna Popis" userId="19ae3851-a510-41ab-ac03-296e578d7903" providerId="ADAL" clId="{9331A0C8-F80E-4EFB-96D3-18CE637810AA}" dt="2025-01-15T08:52:54.939" v="250" actId="1076"/>
          <ac:spMkLst>
            <pc:docMk/>
            <pc:sldMk cId="755059182" sldId="2145708195"/>
            <ac:spMk id="6" creationId="{2A99A1B6-A82D-3C72-2D46-3A548ACFBC60}"/>
          </ac:spMkLst>
        </pc:spChg>
        <pc:spChg chg="mod">
          <ac:chgData name="Joanna Popis" userId="19ae3851-a510-41ab-ac03-296e578d7903" providerId="ADAL" clId="{9331A0C8-F80E-4EFB-96D3-18CE637810AA}" dt="2025-01-15T08:52:59.310" v="251" actId="1076"/>
          <ac:spMkLst>
            <pc:docMk/>
            <pc:sldMk cId="755059182" sldId="2145708195"/>
            <ac:spMk id="11" creationId="{8E75CB11-BF63-EB22-A38C-B08D04C87AC6}"/>
          </ac:spMkLst>
        </pc:spChg>
        <pc:spChg chg="mod">
          <ac:chgData name="Joanna Popis" userId="19ae3851-a510-41ab-ac03-296e578d7903" providerId="ADAL" clId="{9331A0C8-F80E-4EFB-96D3-18CE637810AA}" dt="2025-01-15T08:52:52.246" v="249" actId="1076"/>
          <ac:spMkLst>
            <pc:docMk/>
            <pc:sldMk cId="755059182" sldId="2145708195"/>
            <ac:spMk id="14" creationId="{6E3B3FE4-5E49-6783-8644-052BA7C6222F}"/>
          </ac:spMkLst>
        </pc:spChg>
      </pc:sldChg>
      <pc:sldChg chg="addSp delSp modSp mod ord">
        <pc:chgData name="Joanna Popis" userId="19ae3851-a510-41ab-ac03-296e578d7903" providerId="ADAL" clId="{9331A0C8-F80E-4EFB-96D3-18CE637810AA}" dt="2025-01-15T09:32:49.078" v="1017" actId="20577"/>
        <pc:sldMkLst>
          <pc:docMk/>
          <pc:sldMk cId="614903090" sldId="2145708201"/>
        </pc:sldMkLst>
        <pc:spChg chg="mod">
          <ac:chgData name="Joanna Popis" userId="19ae3851-a510-41ab-ac03-296e578d7903" providerId="ADAL" clId="{9331A0C8-F80E-4EFB-96D3-18CE637810AA}" dt="2025-01-15T09:32:16.474" v="947" actId="6549"/>
          <ac:spMkLst>
            <pc:docMk/>
            <pc:sldMk cId="614903090" sldId="2145708201"/>
            <ac:spMk id="7" creationId="{5D115035-5326-487C-ADF5-FE65065EDC8F}"/>
          </ac:spMkLst>
        </pc:spChg>
        <pc:spChg chg="add mod">
          <ac:chgData name="Joanna Popis" userId="19ae3851-a510-41ab-ac03-296e578d7903" providerId="ADAL" clId="{9331A0C8-F80E-4EFB-96D3-18CE637810AA}" dt="2025-01-15T09:32:49.078" v="1017" actId="20577"/>
          <ac:spMkLst>
            <pc:docMk/>
            <pc:sldMk cId="614903090" sldId="2145708201"/>
            <ac:spMk id="8" creationId="{55BAE297-5668-2B74-2D00-662F4AD8EAE5}"/>
          </ac:spMkLst>
        </pc:spChg>
      </pc:sldChg>
      <pc:sldChg chg="addSp modSp mod">
        <pc:chgData name="Joanna Popis" userId="19ae3851-a510-41ab-ac03-296e578d7903" providerId="ADAL" clId="{9331A0C8-F80E-4EFB-96D3-18CE637810AA}" dt="2025-01-15T10:33:59.317" v="1447" actId="6549"/>
        <pc:sldMkLst>
          <pc:docMk/>
          <pc:sldMk cId="3579582274" sldId="2145708204"/>
        </pc:sldMkLst>
        <pc:spChg chg="add mod">
          <ac:chgData name="Joanna Popis" userId="19ae3851-a510-41ab-ac03-296e578d7903" providerId="ADAL" clId="{9331A0C8-F80E-4EFB-96D3-18CE637810AA}" dt="2025-01-15T10:32:41.453" v="1398" actId="6549"/>
          <ac:spMkLst>
            <pc:docMk/>
            <pc:sldMk cId="3579582274" sldId="2145708204"/>
            <ac:spMk id="2" creationId="{E16D047C-345C-0CFC-B99A-65AE02E81427}"/>
          </ac:spMkLst>
        </pc:spChg>
        <pc:spChg chg="mod">
          <ac:chgData name="Joanna Popis" userId="19ae3851-a510-41ab-ac03-296e578d7903" providerId="ADAL" clId="{9331A0C8-F80E-4EFB-96D3-18CE637810AA}" dt="2025-01-15T10:33:59.317" v="1447" actId="6549"/>
          <ac:spMkLst>
            <pc:docMk/>
            <pc:sldMk cId="3579582274" sldId="2145708204"/>
            <ac:spMk id="7" creationId="{5D115035-5326-487C-ADF5-FE65065EDC8F}"/>
          </ac:spMkLst>
        </pc:spChg>
      </pc:sldChg>
      <pc:sldChg chg="modSp mod">
        <pc:chgData name="Joanna Popis" userId="19ae3851-a510-41ab-ac03-296e578d7903" providerId="ADAL" clId="{9331A0C8-F80E-4EFB-96D3-18CE637810AA}" dt="2025-01-15T10:34:19.411" v="1449" actId="20577"/>
        <pc:sldMkLst>
          <pc:docMk/>
          <pc:sldMk cId="3024234238" sldId="2145708209"/>
        </pc:sldMkLst>
        <pc:spChg chg="mod">
          <ac:chgData name="Joanna Popis" userId="19ae3851-a510-41ab-ac03-296e578d7903" providerId="ADAL" clId="{9331A0C8-F80E-4EFB-96D3-18CE637810AA}" dt="2025-01-15T10:34:19.411" v="1449" actId="20577"/>
          <ac:spMkLst>
            <pc:docMk/>
            <pc:sldMk cId="3024234238" sldId="2145708209"/>
            <ac:spMk id="2" creationId="{3E833286-48F0-5EA6-6862-C1277D8A5578}"/>
          </ac:spMkLst>
        </pc:spChg>
      </pc:sldChg>
      <pc:sldChg chg="addSp modSp mod">
        <pc:chgData name="Joanna Popis" userId="19ae3851-a510-41ab-ac03-296e578d7903" providerId="ADAL" clId="{9331A0C8-F80E-4EFB-96D3-18CE637810AA}" dt="2025-01-15T10:22:38.363" v="1061" actId="1076"/>
        <pc:sldMkLst>
          <pc:docMk/>
          <pc:sldMk cId="756589104" sldId="2145708220"/>
        </pc:sldMkLst>
        <pc:spChg chg="mod">
          <ac:chgData name="Joanna Popis" userId="19ae3851-a510-41ab-ac03-296e578d7903" providerId="ADAL" clId="{9331A0C8-F80E-4EFB-96D3-18CE637810AA}" dt="2025-01-15T10:22:35.239" v="1060" actId="1076"/>
          <ac:spMkLst>
            <pc:docMk/>
            <pc:sldMk cId="756589104" sldId="2145708220"/>
            <ac:spMk id="4" creationId="{99E9A483-C129-AC41-2D26-9AB06A195825}"/>
          </ac:spMkLst>
        </pc:spChg>
        <pc:picChg chg="mod">
          <ac:chgData name="Joanna Popis" userId="19ae3851-a510-41ab-ac03-296e578d7903" providerId="ADAL" clId="{9331A0C8-F80E-4EFB-96D3-18CE637810AA}" dt="2025-01-15T10:22:38.363" v="1061" actId="1076"/>
          <ac:picMkLst>
            <pc:docMk/>
            <pc:sldMk cId="756589104" sldId="2145708220"/>
            <ac:picMk id="5" creationId="{114C8990-E334-8DA0-2054-3C984712E773}"/>
          </ac:picMkLst>
        </pc:picChg>
      </pc:sldChg>
      <pc:sldChg chg="del">
        <pc:chgData name="Joanna Popis" userId="19ae3851-a510-41ab-ac03-296e578d7903" providerId="ADAL" clId="{9331A0C8-F80E-4EFB-96D3-18CE637810AA}" dt="2025-01-15T09:32:59.237" v="1018" actId="2696"/>
        <pc:sldMkLst>
          <pc:docMk/>
          <pc:sldMk cId="2482526718" sldId="2145708263"/>
        </pc:sldMkLst>
      </pc:sldChg>
      <pc:sldChg chg="del">
        <pc:chgData name="Joanna Popis" userId="19ae3851-a510-41ab-ac03-296e578d7903" providerId="ADAL" clId="{9331A0C8-F80E-4EFB-96D3-18CE637810AA}" dt="2025-01-15T08:47:35.919" v="230" actId="2696"/>
        <pc:sldMkLst>
          <pc:docMk/>
          <pc:sldMk cId="3172629535" sldId="2145708274"/>
        </pc:sldMkLst>
      </pc:sldChg>
      <pc:sldChg chg="addSp delSp modSp mod">
        <pc:chgData name="Joanna Popis" userId="19ae3851-a510-41ab-ac03-296e578d7903" providerId="ADAL" clId="{9331A0C8-F80E-4EFB-96D3-18CE637810AA}" dt="2025-01-15T10:34:28.004" v="1450" actId="1076"/>
        <pc:sldMkLst>
          <pc:docMk/>
          <pc:sldMk cId="2498837659" sldId="2145708275"/>
        </pc:sldMkLst>
        <pc:spChg chg="add mod">
          <ac:chgData name="Joanna Popis" userId="19ae3851-a510-41ab-ac03-296e578d7903" providerId="ADAL" clId="{9331A0C8-F80E-4EFB-96D3-18CE637810AA}" dt="2025-01-15T08:58:57.307" v="502" actId="255"/>
          <ac:spMkLst>
            <pc:docMk/>
            <pc:sldMk cId="2498837659" sldId="2145708275"/>
            <ac:spMk id="2" creationId="{A13DB1B0-73CF-DBC8-497B-831CB9967ECF}"/>
          </ac:spMkLst>
        </pc:spChg>
        <pc:spChg chg="mod">
          <ac:chgData name="Joanna Popis" userId="19ae3851-a510-41ab-ac03-296e578d7903" providerId="ADAL" clId="{9331A0C8-F80E-4EFB-96D3-18CE637810AA}" dt="2025-01-15T10:34:28.004" v="1450" actId="1076"/>
          <ac:spMkLst>
            <pc:docMk/>
            <pc:sldMk cId="2498837659" sldId="2145708275"/>
            <ac:spMk id="7" creationId="{D43E852D-1D0B-CBF8-277D-0AC28CD8F9B9}"/>
          </ac:spMkLst>
        </pc:spChg>
      </pc:sldChg>
      <pc:sldChg chg="del">
        <pc:chgData name="Joanna Popis" userId="19ae3851-a510-41ab-ac03-296e578d7903" providerId="ADAL" clId="{9331A0C8-F80E-4EFB-96D3-18CE637810AA}" dt="2025-01-15T10:24:17.404" v="1083" actId="2696"/>
        <pc:sldMkLst>
          <pc:docMk/>
          <pc:sldMk cId="1049698899" sldId="2145708276"/>
        </pc:sldMkLst>
      </pc:sldChg>
      <pc:sldChg chg="addSp delSp modSp mod">
        <pc:chgData name="Joanna Popis" userId="19ae3851-a510-41ab-ac03-296e578d7903" providerId="ADAL" clId="{9331A0C8-F80E-4EFB-96D3-18CE637810AA}" dt="2025-01-15T10:32:03.422" v="1350" actId="20577"/>
        <pc:sldMkLst>
          <pc:docMk/>
          <pc:sldMk cId="1736027627" sldId="2145708277"/>
        </pc:sldMkLst>
        <pc:spChg chg="add mod">
          <ac:chgData name="Joanna Popis" userId="19ae3851-a510-41ab-ac03-296e578d7903" providerId="ADAL" clId="{9331A0C8-F80E-4EFB-96D3-18CE637810AA}" dt="2025-01-15T10:31:34.693" v="1342" actId="6549"/>
          <ac:spMkLst>
            <pc:docMk/>
            <pc:sldMk cId="1736027627" sldId="2145708277"/>
            <ac:spMk id="2" creationId="{AD99C3C0-A743-5672-D705-2CD055CF4F09}"/>
          </ac:spMkLst>
        </pc:spChg>
        <pc:spChg chg="mod">
          <ac:chgData name="Joanna Popis" userId="19ae3851-a510-41ab-ac03-296e578d7903" providerId="ADAL" clId="{9331A0C8-F80E-4EFB-96D3-18CE637810AA}" dt="2025-01-15T10:32:03.422" v="1350" actId="20577"/>
          <ac:spMkLst>
            <pc:docMk/>
            <pc:sldMk cId="1736027627" sldId="2145708277"/>
            <ac:spMk id="7" creationId="{73A11C83-83E7-B280-23D3-A7F057F299DA}"/>
          </ac:spMkLst>
        </pc:spChg>
      </pc:sldChg>
      <pc:sldChg chg="modSp mod">
        <pc:chgData name="Joanna Popis" userId="19ae3851-a510-41ab-ac03-296e578d7903" providerId="ADAL" clId="{9331A0C8-F80E-4EFB-96D3-18CE637810AA}" dt="2025-01-15T08:54:53.625" v="261" actId="1076"/>
        <pc:sldMkLst>
          <pc:docMk/>
          <pc:sldMk cId="704942198" sldId="2145708282"/>
        </pc:sldMkLst>
      </pc:sldChg>
      <pc:sldChg chg="addSp delSp modSp add mod ord">
        <pc:chgData name="Joanna Popis" userId="19ae3851-a510-41ab-ac03-296e578d7903" providerId="ADAL" clId="{9331A0C8-F80E-4EFB-96D3-18CE637810AA}" dt="2025-01-15T08:49:38.709" v="248" actId="21"/>
        <pc:sldMkLst>
          <pc:docMk/>
          <pc:sldMk cId="1464064641" sldId="2145708284"/>
        </pc:sldMkLst>
        <pc:spChg chg="mod">
          <ac:chgData name="Joanna Popis" userId="19ae3851-a510-41ab-ac03-296e578d7903" providerId="ADAL" clId="{9331A0C8-F80E-4EFB-96D3-18CE637810AA}" dt="2025-01-15T08:48:29.312" v="238" actId="1076"/>
          <ac:spMkLst>
            <pc:docMk/>
            <pc:sldMk cId="1464064641" sldId="2145708284"/>
            <ac:spMk id="7" creationId="{8679D84E-C41D-0747-127E-C8EBD273FEFF}"/>
          </ac:spMkLst>
        </pc:spChg>
        <pc:spChg chg="mod">
          <ac:chgData name="Joanna Popis" userId="19ae3851-a510-41ab-ac03-296e578d7903" providerId="ADAL" clId="{9331A0C8-F80E-4EFB-96D3-18CE637810AA}" dt="2025-01-15T08:48:04.591" v="236" actId="20577"/>
          <ac:spMkLst>
            <pc:docMk/>
            <pc:sldMk cId="1464064641" sldId="2145708284"/>
            <ac:spMk id="8" creationId="{383E88F5-9009-230E-8A6D-3761900DC1FF}"/>
          </ac:spMkLst>
        </pc:spChg>
      </pc:sldChg>
      <pc:sldChg chg="new del">
        <pc:chgData name="Joanna Popis" userId="19ae3851-a510-41ab-ac03-296e578d7903" providerId="ADAL" clId="{9331A0C8-F80E-4EFB-96D3-18CE637810AA}" dt="2025-01-15T08:38:39.499" v="1" actId="2696"/>
        <pc:sldMkLst>
          <pc:docMk/>
          <pc:sldMk cId="2786850425" sldId="2145708284"/>
        </pc:sldMkLst>
      </pc:sldChg>
      <pc:sldChg chg="new del">
        <pc:chgData name="Joanna Popis" userId="19ae3851-a510-41ab-ac03-296e578d7903" providerId="ADAL" clId="{9331A0C8-F80E-4EFB-96D3-18CE637810AA}" dt="2025-01-15T08:39:33.783" v="5" actId="2696"/>
        <pc:sldMkLst>
          <pc:docMk/>
          <pc:sldMk cId="2849688583" sldId="2145708284"/>
        </pc:sldMkLst>
      </pc:sldChg>
      <pc:sldChg chg="addSp delSp modSp add mod">
        <pc:chgData name="Joanna Popis" userId="19ae3851-a510-41ab-ac03-296e578d7903" providerId="ADAL" clId="{9331A0C8-F80E-4EFB-96D3-18CE637810AA}" dt="2025-01-15T09:03:32.758" v="735" actId="1076"/>
        <pc:sldMkLst>
          <pc:docMk/>
          <pc:sldMk cId="49877109" sldId="2145708285"/>
        </pc:sldMkLst>
        <pc:spChg chg="add mod">
          <ac:chgData name="Joanna Popis" userId="19ae3851-a510-41ab-ac03-296e578d7903" providerId="ADAL" clId="{9331A0C8-F80E-4EFB-96D3-18CE637810AA}" dt="2025-01-15T09:03:32.758" v="735" actId="1076"/>
          <ac:spMkLst>
            <pc:docMk/>
            <pc:sldMk cId="49877109" sldId="2145708285"/>
            <ac:spMk id="2" creationId="{7B5D65D6-9E53-E931-6526-FDD075AEC5FC}"/>
          </ac:spMkLst>
        </pc:spChg>
        <pc:spChg chg="mod">
          <ac:chgData name="Joanna Popis" userId="19ae3851-a510-41ab-ac03-296e578d7903" providerId="ADAL" clId="{9331A0C8-F80E-4EFB-96D3-18CE637810AA}" dt="2025-01-15T09:02:43.303" v="727" actId="6549"/>
          <ac:spMkLst>
            <pc:docMk/>
            <pc:sldMk cId="49877109" sldId="2145708285"/>
            <ac:spMk id="7" creationId="{8714ECF3-F361-36F7-7B10-2D62D9F6A76A}"/>
          </ac:spMkLst>
        </pc:spChg>
      </pc:sldChg>
      <pc:sldChg chg="add del">
        <pc:chgData name="Joanna Popis" userId="19ae3851-a510-41ab-ac03-296e578d7903" providerId="ADAL" clId="{9331A0C8-F80E-4EFB-96D3-18CE637810AA}" dt="2025-01-15T08:39:29.549" v="4" actId="2696"/>
        <pc:sldMkLst>
          <pc:docMk/>
          <pc:sldMk cId="3029121561" sldId="2145708285"/>
        </pc:sldMkLst>
      </pc:sldChg>
      <pc:sldChg chg="addSp delSp modSp add mod">
        <pc:chgData name="Joanna Popis" userId="19ae3851-a510-41ab-ac03-296e578d7903" providerId="ADAL" clId="{9331A0C8-F80E-4EFB-96D3-18CE637810AA}" dt="2025-01-15T10:22:30.092" v="1059" actId="1076"/>
        <pc:sldMkLst>
          <pc:docMk/>
          <pc:sldMk cId="4106737629" sldId="2145708286"/>
        </pc:sldMkLst>
        <pc:spChg chg="mod">
          <ac:chgData name="Joanna Popis" userId="19ae3851-a510-41ab-ac03-296e578d7903" providerId="ADAL" clId="{9331A0C8-F80E-4EFB-96D3-18CE637810AA}" dt="2025-01-15T10:22:27.041" v="1058" actId="1076"/>
          <ac:spMkLst>
            <pc:docMk/>
            <pc:sldMk cId="4106737629" sldId="2145708286"/>
            <ac:spMk id="4" creationId="{7BC198DF-A4E0-ADE4-ECD7-23F6B32A69A1}"/>
          </ac:spMkLst>
        </pc:spChg>
        <pc:picChg chg="add mod">
          <ac:chgData name="Joanna Popis" userId="19ae3851-a510-41ab-ac03-296e578d7903" providerId="ADAL" clId="{9331A0C8-F80E-4EFB-96D3-18CE637810AA}" dt="2025-01-15T10:22:30.092" v="1059" actId="1076"/>
          <ac:picMkLst>
            <pc:docMk/>
            <pc:sldMk cId="4106737629" sldId="2145708286"/>
            <ac:picMk id="2" creationId="{D8D5FB9D-D607-7332-963C-51CF05B31E5E}"/>
          </ac:picMkLst>
        </pc:picChg>
      </pc:sldChg>
      <pc:sldChg chg="modSp add mod">
        <pc:chgData name="Joanna Popis" userId="19ae3851-a510-41ab-ac03-296e578d7903" providerId="ADAL" clId="{9331A0C8-F80E-4EFB-96D3-18CE637810AA}" dt="2025-01-15T10:21:38.253" v="1057" actId="20577"/>
        <pc:sldMkLst>
          <pc:docMk/>
          <pc:sldMk cId="4189406896" sldId="2145708287"/>
        </pc:sldMkLst>
        <pc:spChg chg="mod">
          <ac:chgData name="Joanna Popis" userId="19ae3851-a510-41ab-ac03-296e578d7903" providerId="ADAL" clId="{9331A0C8-F80E-4EFB-96D3-18CE637810AA}" dt="2025-01-15T10:21:38.253" v="1057" actId="20577"/>
          <ac:spMkLst>
            <pc:docMk/>
            <pc:sldMk cId="4189406896" sldId="2145708287"/>
            <ac:spMk id="7" creationId="{51AE4BF5-3750-1FE0-71BC-AE390E091A2C}"/>
          </ac:spMkLst>
        </pc:spChg>
      </pc:sldChg>
      <pc:sldChg chg="modSp add mod">
        <pc:chgData name="Joanna Popis" userId="19ae3851-a510-41ab-ac03-296e578d7903" providerId="ADAL" clId="{9331A0C8-F80E-4EFB-96D3-18CE637810AA}" dt="2025-01-15T10:24:02.068" v="1082" actId="20577"/>
        <pc:sldMkLst>
          <pc:docMk/>
          <pc:sldMk cId="1059130193" sldId="2145708288"/>
        </pc:sldMkLst>
        <pc:spChg chg="mod">
          <ac:chgData name="Joanna Popis" userId="19ae3851-a510-41ab-ac03-296e578d7903" providerId="ADAL" clId="{9331A0C8-F80E-4EFB-96D3-18CE637810AA}" dt="2025-01-15T09:33:16.706" v="1020"/>
          <ac:spMkLst>
            <pc:docMk/>
            <pc:sldMk cId="1059130193" sldId="2145708288"/>
            <ac:spMk id="7" creationId="{2B8EE794-796B-27D5-BBE5-7D60111EF78A}"/>
          </ac:spMkLst>
        </pc:spChg>
        <pc:spChg chg="mod">
          <ac:chgData name="Joanna Popis" userId="19ae3851-a510-41ab-ac03-296e578d7903" providerId="ADAL" clId="{9331A0C8-F80E-4EFB-96D3-18CE637810AA}" dt="2025-01-15T10:24:02.068" v="1082" actId="20577"/>
          <ac:spMkLst>
            <pc:docMk/>
            <pc:sldMk cId="1059130193" sldId="2145708288"/>
            <ac:spMk id="8" creationId="{27C27909-7C2D-5A17-0EDB-20E593ED3786}"/>
          </ac:spMkLst>
        </pc:spChg>
      </pc:sldChg>
      <pc:sldChg chg="addSp delSp modSp new mod ord">
        <pc:chgData name="Joanna Popis" userId="19ae3851-a510-41ab-ac03-296e578d7903" providerId="ADAL" clId="{9331A0C8-F80E-4EFB-96D3-18CE637810AA}" dt="2025-01-20T09:59:06.808" v="1474"/>
        <pc:sldMkLst>
          <pc:docMk/>
          <pc:sldMk cId="3926322085" sldId="2145708289"/>
        </pc:sldMkLst>
        <pc:spChg chg="add mod">
          <ac:chgData name="Joanna Popis" userId="19ae3851-a510-41ab-ac03-296e578d7903" providerId="ADAL" clId="{9331A0C8-F80E-4EFB-96D3-18CE637810AA}" dt="2025-01-15T10:30:42.673" v="1335" actId="1076"/>
          <ac:spMkLst>
            <pc:docMk/>
            <pc:sldMk cId="3926322085" sldId="2145708289"/>
            <ac:spMk id="8" creationId="{1A75ECAA-C491-A3E2-7494-FA603E3FDEB2}"/>
          </ac:spMkLst>
        </pc:spChg>
        <pc:picChg chg="add mod">
          <ac:chgData name="Joanna Popis" userId="19ae3851-a510-41ab-ac03-296e578d7903" providerId="ADAL" clId="{9331A0C8-F80E-4EFB-96D3-18CE637810AA}" dt="2025-01-15T10:30:39.565" v="1334" actId="1076"/>
          <ac:picMkLst>
            <pc:docMk/>
            <pc:sldMk cId="3926322085" sldId="2145708289"/>
            <ac:picMk id="9" creationId="{76E469A8-C4A3-FA83-2423-9AFF20F02736}"/>
          </ac:picMkLst>
        </pc:picChg>
      </pc:sldChg>
      <pc:sldChg chg="modSp add mod">
        <pc:chgData name="Joanna Popis" userId="19ae3851-a510-41ab-ac03-296e578d7903" providerId="ADAL" clId="{9331A0C8-F80E-4EFB-96D3-18CE637810AA}" dt="2025-01-20T16:00:22.120" v="1500" actId="1076"/>
        <pc:sldMkLst>
          <pc:docMk/>
          <pc:sldMk cId="3677466914" sldId="2147474823"/>
        </pc:sldMkLst>
        <pc:spChg chg="mod">
          <ac:chgData name="Joanna Popis" userId="19ae3851-a510-41ab-ac03-296e578d7903" providerId="ADAL" clId="{9331A0C8-F80E-4EFB-96D3-18CE637810AA}" dt="2025-01-20T16:00:22.120" v="1500" actId="1076"/>
          <ac:spMkLst>
            <pc:docMk/>
            <pc:sldMk cId="3677466914" sldId="2147474823"/>
            <ac:spMk id="8" creationId="{674A1F3C-D7A5-C408-1343-62D1F8F85692}"/>
          </ac:spMkLst>
        </pc:spChg>
        <pc:picChg chg="mod">
          <ac:chgData name="Joanna Popis" userId="19ae3851-a510-41ab-ac03-296e578d7903" providerId="ADAL" clId="{9331A0C8-F80E-4EFB-96D3-18CE637810AA}" dt="2025-01-20T16:00:20.180" v="1499" actId="1076"/>
          <ac:picMkLst>
            <pc:docMk/>
            <pc:sldMk cId="3677466914" sldId="2147474823"/>
            <ac:picMk id="9" creationId="{65EB3384-E518-0E00-C9E6-F0C4CE142B76}"/>
          </ac:picMkLst>
        </pc:picChg>
      </pc:sldChg>
      <pc:sldChg chg="modSp mod">
        <pc:chgData name="Joanna Popis" userId="19ae3851-a510-41ab-ac03-296e578d7903" providerId="ADAL" clId="{9331A0C8-F80E-4EFB-96D3-18CE637810AA}" dt="2025-01-20T10:00:38.556" v="1481" actId="14100"/>
        <pc:sldMkLst>
          <pc:docMk/>
          <pc:sldMk cId="0" sldId="2147474824"/>
        </pc:sldMkLst>
        <pc:spChg chg="mod">
          <ac:chgData name="Joanna Popis" userId="19ae3851-a510-41ab-ac03-296e578d7903" providerId="ADAL" clId="{9331A0C8-F80E-4EFB-96D3-18CE637810AA}" dt="2025-01-20T10:00:26.964" v="1479" actId="1076"/>
          <ac:spMkLst>
            <pc:docMk/>
            <pc:sldMk cId="0" sldId="2147474824"/>
            <ac:spMk id="3" creationId="{00000000-0000-0000-0000-000000000000}"/>
          </ac:spMkLst>
        </pc:spChg>
        <pc:spChg chg="mod">
          <ac:chgData name="Joanna Popis" userId="19ae3851-a510-41ab-ac03-296e578d7903" providerId="ADAL" clId="{9331A0C8-F80E-4EFB-96D3-18CE637810AA}" dt="2025-01-20T10:00:38.556" v="1481" actId="14100"/>
          <ac:spMkLst>
            <pc:docMk/>
            <pc:sldMk cId="0" sldId="2147474824"/>
            <ac:spMk id="8" creationId="{00000000-0000-0000-0000-000000000000}"/>
          </ac:spMkLst>
        </pc:spChg>
      </pc:sldChg>
      <pc:sldChg chg="add ord">
        <pc:chgData name="Joanna Popis" userId="19ae3851-a510-41ab-ac03-296e578d7903" providerId="ADAL" clId="{9331A0C8-F80E-4EFB-96D3-18CE637810AA}" dt="2025-01-20T13:50:41.677" v="1484"/>
        <pc:sldMkLst>
          <pc:docMk/>
          <pc:sldMk cId="2185754135" sldId="2147474831"/>
        </pc:sldMkLst>
      </pc:sldChg>
      <pc:sldChg chg="add">
        <pc:chgData name="Joanna Popis" userId="19ae3851-a510-41ab-ac03-296e578d7903" providerId="ADAL" clId="{9331A0C8-F80E-4EFB-96D3-18CE637810AA}" dt="2025-01-21T09:43:32.044" v="1501" actId="2890"/>
        <pc:sldMkLst>
          <pc:docMk/>
          <pc:sldMk cId="677541464" sldId="2147474844"/>
        </pc:sldMkLst>
      </pc:sldChg>
      <pc:sldChg chg="addSp modSp add mod">
        <pc:chgData name="Joanna Popis" userId="19ae3851-a510-41ab-ac03-296e578d7903" providerId="ADAL" clId="{9331A0C8-F80E-4EFB-96D3-18CE637810AA}" dt="2025-01-21T09:52:31.403" v="1647" actId="14100"/>
        <pc:sldMkLst>
          <pc:docMk/>
          <pc:sldMk cId="2187869615" sldId="2147474845"/>
        </pc:sldMkLst>
        <pc:spChg chg="mod">
          <ac:chgData name="Joanna Popis" userId="19ae3851-a510-41ab-ac03-296e578d7903" providerId="ADAL" clId="{9331A0C8-F80E-4EFB-96D3-18CE637810AA}" dt="2025-01-21T09:50:37.568" v="1622" actId="20577"/>
          <ac:spMkLst>
            <pc:docMk/>
            <pc:sldMk cId="2187869615" sldId="2147474845"/>
            <ac:spMk id="5" creationId="{F962464C-B7AB-D7FA-D122-8FC3D4B45977}"/>
          </ac:spMkLst>
        </pc:spChg>
        <pc:graphicFrameChg chg="add mod modGraphic">
          <ac:chgData name="Joanna Popis" userId="19ae3851-a510-41ab-ac03-296e578d7903" providerId="ADAL" clId="{9331A0C8-F80E-4EFB-96D3-18CE637810AA}" dt="2025-01-21T09:52:31.403" v="1647" actId="14100"/>
          <ac:graphicFrameMkLst>
            <pc:docMk/>
            <pc:sldMk cId="2187869615" sldId="2147474845"/>
            <ac:graphicFrameMk id="2" creationId="{A84E1E75-1CC9-DECB-29CB-6D28B14B07E9}"/>
          </ac:graphicFrameMkLst>
        </pc:graphicFrame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svg"/><Relationship Id="rId1" Type="http://schemas.openxmlformats.org/officeDocument/2006/relationships/image" Target="../media/image108.png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1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svg"/><Relationship Id="rId1" Type="http://schemas.openxmlformats.org/officeDocument/2006/relationships/image" Target="../media/image108.png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A40BBB-0D81-43F8-BB6E-090CB8D93992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FC1F9B27-F40E-4837-B049-1A5A03FC79F2}">
      <dgm:prSet phldrT="[Text]"/>
      <dgm:spPr/>
      <dgm:t>
        <a:bodyPr/>
        <a:lstStyle/>
        <a:p>
          <a:r>
            <a:rPr lang="en-GB"/>
            <a:t>December 2022 – April 2023</a:t>
          </a:r>
        </a:p>
      </dgm:t>
    </dgm:pt>
    <dgm:pt modelId="{CDBAE39C-6CFF-4201-A490-F17B943FA072}" type="parTrans" cxnId="{3A2DC0B8-646C-4561-B5AC-53601CCFAE49}">
      <dgm:prSet/>
      <dgm:spPr/>
      <dgm:t>
        <a:bodyPr/>
        <a:lstStyle/>
        <a:p>
          <a:endParaRPr lang="en-GB"/>
        </a:p>
      </dgm:t>
    </dgm:pt>
    <dgm:pt modelId="{67420E33-920D-4492-A018-C9E361CE7F3D}" type="sibTrans" cxnId="{3A2DC0B8-646C-4561-B5AC-53601CCFAE49}">
      <dgm:prSet/>
      <dgm:spPr/>
      <dgm:t>
        <a:bodyPr/>
        <a:lstStyle/>
        <a:p>
          <a:endParaRPr lang="en-GB"/>
        </a:p>
      </dgm:t>
    </dgm:pt>
    <dgm:pt modelId="{25281C36-D79E-4D28-A6B4-B3CCA57C48AC}">
      <dgm:prSet phldrT="[Text]"/>
      <dgm:spPr/>
      <dgm:t>
        <a:bodyPr/>
        <a:lstStyle/>
        <a:p>
          <a:r>
            <a:rPr lang="en-GB"/>
            <a:t>July – September 2023</a:t>
          </a:r>
        </a:p>
      </dgm:t>
    </dgm:pt>
    <dgm:pt modelId="{22A4800F-E0A1-4489-A80F-F2EE4BC07084}" type="parTrans" cxnId="{5400DC13-7EBE-49D7-B378-4D857976AED1}">
      <dgm:prSet/>
      <dgm:spPr/>
      <dgm:t>
        <a:bodyPr/>
        <a:lstStyle/>
        <a:p>
          <a:endParaRPr lang="en-GB"/>
        </a:p>
      </dgm:t>
    </dgm:pt>
    <dgm:pt modelId="{9CA5A91C-0BF9-48B6-B309-09DD936082A6}" type="sibTrans" cxnId="{5400DC13-7EBE-49D7-B378-4D857976AED1}">
      <dgm:prSet/>
      <dgm:spPr/>
      <dgm:t>
        <a:bodyPr/>
        <a:lstStyle/>
        <a:p>
          <a:endParaRPr lang="en-GB"/>
        </a:p>
      </dgm:t>
    </dgm:pt>
    <dgm:pt modelId="{9FD61ED6-EBD6-418E-AC7A-D21EA4514424}">
      <dgm:prSet phldrT="[Text]"/>
      <dgm:spPr/>
      <dgm:t>
        <a:bodyPr/>
        <a:lstStyle/>
        <a:p>
          <a:r>
            <a:rPr lang="en-GB"/>
            <a:t>October - November 2023</a:t>
          </a:r>
        </a:p>
      </dgm:t>
    </dgm:pt>
    <dgm:pt modelId="{A0B05D21-009A-42EF-A4F9-A05B5C5E6D38}" type="parTrans" cxnId="{B50871F6-65CE-4FFE-9B31-57E69C776FA9}">
      <dgm:prSet/>
      <dgm:spPr/>
      <dgm:t>
        <a:bodyPr/>
        <a:lstStyle/>
        <a:p>
          <a:endParaRPr lang="en-GB"/>
        </a:p>
      </dgm:t>
    </dgm:pt>
    <dgm:pt modelId="{46BEAEB1-23D4-469B-AA5A-17FBAEA1A8BB}" type="sibTrans" cxnId="{B50871F6-65CE-4FFE-9B31-57E69C776FA9}">
      <dgm:prSet/>
      <dgm:spPr/>
      <dgm:t>
        <a:bodyPr/>
        <a:lstStyle/>
        <a:p>
          <a:endParaRPr lang="en-GB"/>
        </a:p>
      </dgm:t>
    </dgm:pt>
    <dgm:pt modelId="{7D6AA58C-BA8F-4AA1-8FB9-6755DAC63298}" type="pres">
      <dgm:prSet presAssocID="{F6A40BBB-0D81-43F8-BB6E-090CB8D93992}" presName="Name0" presStyleCnt="0">
        <dgm:presLayoutVars>
          <dgm:dir/>
          <dgm:resizeHandles val="exact"/>
        </dgm:presLayoutVars>
      </dgm:prSet>
      <dgm:spPr/>
    </dgm:pt>
    <dgm:pt modelId="{6F6B232A-50B0-433B-ABCB-3E44C85BB4ED}" type="pres">
      <dgm:prSet presAssocID="{F6A40BBB-0D81-43F8-BB6E-090CB8D93992}" presName="arrow" presStyleLbl="bgShp" presStyleIdx="0" presStyleCnt="1"/>
      <dgm:spPr/>
    </dgm:pt>
    <dgm:pt modelId="{00BFB8FF-F870-4317-B5A9-003FCC6567B7}" type="pres">
      <dgm:prSet presAssocID="{F6A40BBB-0D81-43F8-BB6E-090CB8D93992}" presName="points" presStyleCnt="0"/>
      <dgm:spPr/>
    </dgm:pt>
    <dgm:pt modelId="{FF11DF44-2862-4BEE-B0A5-05CA2F47995E}" type="pres">
      <dgm:prSet presAssocID="{FC1F9B27-F40E-4837-B049-1A5A03FC79F2}" presName="compositeA" presStyleCnt="0"/>
      <dgm:spPr/>
    </dgm:pt>
    <dgm:pt modelId="{0D6EF62D-4ED2-40C8-B1FA-AF4FE154D5C7}" type="pres">
      <dgm:prSet presAssocID="{FC1F9B27-F40E-4837-B049-1A5A03FC79F2}" presName="textA" presStyleLbl="revTx" presStyleIdx="0" presStyleCnt="3">
        <dgm:presLayoutVars>
          <dgm:bulletEnabled val="1"/>
        </dgm:presLayoutVars>
      </dgm:prSet>
      <dgm:spPr/>
    </dgm:pt>
    <dgm:pt modelId="{7601CE54-1164-4154-B2F9-C6815D99E74B}" type="pres">
      <dgm:prSet presAssocID="{FC1F9B27-F40E-4837-B049-1A5A03FC79F2}" presName="circleA" presStyleLbl="node1" presStyleIdx="0" presStyleCnt="3"/>
      <dgm:spPr/>
    </dgm:pt>
    <dgm:pt modelId="{374217B7-787E-4CF4-9B91-D03A99598694}" type="pres">
      <dgm:prSet presAssocID="{FC1F9B27-F40E-4837-B049-1A5A03FC79F2}" presName="spaceA" presStyleCnt="0"/>
      <dgm:spPr/>
    </dgm:pt>
    <dgm:pt modelId="{56078F2C-0874-4145-B460-596D70978686}" type="pres">
      <dgm:prSet presAssocID="{67420E33-920D-4492-A018-C9E361CE7F3D}" presName="space" presStyleCnt="0"/>
      <dgm:spPr/>
    </dgm:pt>
    <dgm:pt modelId="{4DC7A876-9CB2-4685-9A40-4D3A6E5F9E7E}" type="pres">
      <dgm:prSet presAssocID="{25281C36-D79E-4D28-A6B4-B3CCA57C48AC}" presName="compositeB" presStyleCnt="0"/>
      <dgm:spPr/>
    </dgm:pt>
    <dgm:pt modelId="{261794E3-1EFD-428D-B144-4CA6E8FC02B2}" type="pres">
      <dgm:prSet presAssocID="{25281C36-D79E-4D28-A6B4-B3CCA57C48AC}" presName="textB" presStyleLbl="revTx" presStyleIdx="1" presStyleCnt="3">
        <dgm:presLayoutVars>
          <dgm:bulletEnabled val="1"/>
        </dgm:presLayoutVars>
      </dgm:prSet>
      <dgm:spPr/>
    </dgm:pt>
    <dgm:pt modelId="{9CB26CF1-00A2-4CD6-BB52-7476F7491178}" type="pres">
      <dgm:prSet presAssocID="{25281C36-D79E-4D28-A6B4-B3CCA57C48AC}" presName="circleB" presStyleLbl="node1" presStyleIdx="1" presStyleCnt="3"/>
      <dgm:spPr/>
    </dgm:pt>
    <dgm:pt modelId="{30BFAC45-CD68-4900-8450-6EAFD63390BE}" type="pres">
      <dgm:prSet presAssocID="{25281C36-D79E-4D28-A6B4-B3CCA57C48AC}" presName="spaceB" presStyleCnt="0"/>
      <dgm:spPr/>
    </dgm:pt>
    <dgm:pt modelId="{A3A5E770-6985-48F8-921E-D157CE842309}" type="pres">
      <dgm:prSet presAssocID="{9CA5A91C-0BF9-48B6-B309-09DD936082A6}" presName="space" presStyleCnt="0"/>
      <dgm:spPr/>
    </dgm:pt>
    <dgm:pt modelId="{D8D648BA-2FE0-4E9F-B774-C34421D56FF3}" type="pres">
      <dgm:prSet presAssocID="{9FD61ED6-EBD6-418E-AC7A-D21EA4514424}" presName="compositeA" presStyleCnt="0"/>
      <dgm:spPr/>
    </dgm:pt>
    <dgm:pt modelId="{0F5CDB7F-8B8F-48B9-BC85-DADAD66447B5}" type="pres">
      <dgm:prSet presAssocID="{9FD61ED6-EBD6-418E-AC7A-D21EA4514424}" presName="textA" presStyleLbl="revTx" presStyleIdx="2" presStyleCnt="3">
        <dgm:presLayoutVars>
          <dgm:bulletEnabled val="1"/>
        </dgm:presLayoutVars>
      </dgm:prSet>
      <dgm:spPr/>
    </dgm:pt>
    <dgm:pt modelId="{94F7BC5F-B606-4789-BBDE-44E829E995C0}" type="pres">
      <dgm:prSet presAssocID="{9FD61ED6-EBD6-418E-AC7A-D21EA4514424}" presName="circleA" presStyleLbl="node1" presStyleIdx="2" presStyleCnt="3"/>
      <dgm:spPr/>
    </dgm:pt>
    <dgm:pt modelId="{39B61757-F65E-4E6F-A87D-A7998E23E4F2}" type="pres">
      <dgm:prSet presAssocID="{9FD61ED6-EBD6-418E-AC7A-D21EA4514424}" presName="spaceA" presStyleCnt="0"/>
      <dgm:spPr/>
    </dgm:pt>
  </dgm:ptLst>
  <dgm:cxnLst>
    <dgm:cxn modelId="{5400DC13-7EBE-49D7-B378-4D857976AED1}" srcId="{F6A40BBB-0D81-43F8-BB6E-090CB8D93992}" destId="{25281C36-D79E-4D28-A6B4-B3CCA57C48AC}" srcOrd="1" destOrd="0" parTransId="{22A4800F-E0A1-4489-A80F-F2EE4BC07084}" sibTransId="{9CA5A91C-0BF9-48B6-B309-09DD936082A6}"/>
    <dgm:cxn modelId="{1B5BD727-A76E-40FE-B2C5-75C6B5266644}" type="presOf" srcId="{F6A40BBB-0D81-43F8-BB6E-090CB8D93992}" destId="{7D6AA58C-BA8F-4AA1-8FB9-6755DAC63298}" srcOrd="0" destOrd="0" presId="urn:microsoft.com/office/officeart/2005/8/layout/hProcess11"/>
    <dgm:cxn modelId="{D339CE6A-1961-4F6B-9F90-2490592D776F}" type="presOf" srcId="{9FD61ED6-EBD6-418E-AC7A-D21EA4514424}" destId="{0F5CDB7F-8B8F-48B9-BC85-DADAD66447B5}" srcOrd="0" destOrd="0" presId="urn:microsoft.com/office/officeart/2005/8/layout/hProcess11"/>
    <dgm:cxn modelId="{DEC55D6D-7DA5-4B35-A20B-3037FF2D6230}" type="presOf" srcId="{25281C36-D79E-4D28-A6B4-B3CCA57C48AC}" destId="{261794E3-1EFD-428D-B144-4CA6E8FC02B2}" srcOrd="0" destOrd="0" presId="urn:microsoft.com/office/officeart/2005/8/layout/hProcess11"/>
    <dgm:cxn modelId="{3421DB57-3DB6-408A-B26E-4D23B4FFC519}" type="presOf" srcId="{FC1F9B27-F40E-4837-B049-1A5A03FC79F2}" destId="{0D6EF62D-4ED2-40C8-B1FA-AF4FE154D5C7}" srcOrd="0" destOrd="0" presId="urn:microsoft.com/office/officeart/2005/8/layout/hProcess11"/>
    <dgm:cxn modelId="{3A2DC0B8-646C-4561-B5AC-53601CCFAE49}" srcId="{F6A40BBB-0D81-43F8-BB6E-090CB8D93992}" destId="{FC1F9B27-F40E-4837-B049-1A5A03FC79F2}" srcOrd="0" destOrd="0" parTransId="{CDBAE39C-6CFF-4201-A490-F17B943FA072}" sibTransId="{67420E33-920D-4492-A018-C9E361CE7F3D}"/>
    <dgm:cxn modelId="{B50871F6-65CE-4FFE-9B31-57E69C776FA9}" srcId="{F6A40BBB-0D81-43F8-BB6E-090CB8D93992}" destId="{9FD61ED6-EBD6-418E-AC7A-D21EA4514424}" srcOrd="2" destOrd="0" parTransId="{A0B05D21-009A-42EF-A4F9-A05B5C5E6D38}" sibTransId="{46BEAEB1-23D4-469B-AA5A-17FBAEA1A8BB}"/>
    <dgm:cxn modelId="{7E2B9DF3-FFB9-4D2B-91B6-F38F5016FB44}" type="presParOf" srcId="{7D6AA58C-BA8F-4AA1-8FB9-6755DAC63298}" destId="{6F6B232A-50B0-433B-ABCB-3E44C85BB4ED}" srcOrd="0" destOrd="0" presId="urn:microsoft.com/office/officeart/2005/8/layout/hProcess11"/>
    <dgm:cxn modelId="{03CD3E48-02F2-402C-BBB6-6465C3DF140E}" type="presParOf" srcId="{7D6AA58C-BA8F-4AA1-8FB9-6755DAC63298}" destId="{00BFB8FF-F870-4317-B5A9-003FCC6567B7}" srcOrd="1" destOrd="0" presId="urn:microsoft.com/office/officeart/2005/8/layout/hProcess11"/>
    <dgm:cxn modelId="{4E43D518-C38A-4E24-999D-9DF1EF98B706}" type="presParOf" srcId="{00BFB8FF-F870-4317-B5A9-003FCC6567B7}" destId="{FF11DF44-2862-4BEE-B0A5-05CA2F47995E}" srcOrd="0" destOrd="0" presId="urn:microsoft.com/office/officeart/2005/8/layout/hProcess11"/>
    <dgm:cxn modelId="{C64F9B2B-8A12-450C-B49B-880C0A4717D7}" type="presParOf" srcId="{FF11DF44-2862-4BEE-B0A5-05CA2F47995E}" destId="{0D6EF62D-4ED2-40C8-B1FA-AF4FE154D5C7}" srcOrd="0" destOrd="0" presId="urn:microsoft.com/office/officeart/2005/8/layout/hProcess11"/>
    <dgm:cxn modelId="{820CD453-A20B-42DE-BC66-0ED6E44B09F1}" type="presParOf" srcId="{FF11DF44-2862-4BEE-B0A5-05CA2F47995E}" destId="{7601CE54-1164-4154-B2F9-C6815D99E74B}" srcOrd="1" destOrd="0" presId="urn:microsoft.com/office/officeart/2005/8/layout/hProcess11"/>
    <dgm:cxn modelId="{DD4D1EA8-6911-4D2E-9115-AECB7C2B60DC}" type="presParOf" srcId="{FF11DF44-2862-4BEE-B0A5-05CA2F47995E}" destId="{374217B7-787E-4CF4-9B91-D03A99598694}" srcOrd="2" destOrd="0" presId="urn:microsoft.com/office/officeart/2005/8/layout/hProcess11"/>
    <dgm:cxn modelId="{2F5E1C2A-9F39-4CF5-A602-0489ADFC14D2}" type="presParOf" srcId="{00BFB8FF-F870-4317-B5A9-003FCC6567B7}" destId="{56078F2C-0874-4145-B460-596D70978686}" srcOrd="1" destOrd="0" presId="urn:microsoft.com/office/officeart/2005/8/layout/hProcess11"/>
    <dgm:cxn modelId="{38F3248F-FF99-4859-8253-23C533C96F9F}" type="presParOf" srcId="{00BFB8FF-F870-4317-B5A9-003FCC6567B7}" destId="{4DC7A876-9CB2-4685-9A40-4D3A6E5F9E7E}" srcOrd="2" destOrd="0" presId="urn:microsoft.com/office/officeart/2005/8/layout/hProcess11"/>
    <dgm:cxn modelId="{F6D600D9-FD77-4CF0-94D6-ABAEE32608ED}" type="presParOf" srcId="{4DC7A876-9CB2-4685-9A40-4D3A6E5F9E7E}" destId="{261794E3-1EFD-428D-B144-4CA6E8FC02B2}" srcOrd="0" destOrd="0" presId="urn:microsoft.com/office/officeart/2005/8/layout/hProcess11"/>
    <dgm:cxn modelId="{F440D283-ADB6-4AAD-954D-0C9A20810BEC}" type="presParOf" srcId="{4DC7A876-9CB2-4685-9A40-4D3A6E5F9E7E}" destId="{9CB26CF1-00A2-4CD6-BB52-7476F7491178}" srcOrd="1" destOrd="0" presId="urn:microsoft.com/office/officeart/2005/8/layout/hProcess11"/>
    <dgm:cxn modelId="{0F0318ED-9C25-454D-A63A-181C27F1EC80}" type="presParOf" srcId="{4DC7A876-9CB2-4685-9A40-4D3A6E5F9E7E}" destId="{30BFAC45-CD68-4900-8450-6EAFD63390BE}" srcOrd="2" destOrd="0" presId="urn:microsoft.com/office/officeart/2005/8/layout/hProcess11"/>
    <dgm:cxn modelId="{43A95ADB-F51E-458B-B34A-9043C074EE9D}" type="presParOf" srcId="{00BFB8FF-F870-4317-B5A9-003FCC6567B7}" destId="{A3A5E770-6985-48F8-921E-D157CE842309}" srcOrd="3" destOrd="0" presId="urn:microsoft.com/office/officeart/2005/8/layout/hProcess11"/>
    <dgm:cxn modelId="{36EA1A97-F6DF-4F0F-A5B8-48B010ADC194}" type="presParOf" srcId="{00BFB8FF-F870-4317-B5A9-003FCC6567B7}" destId="{D8D648BA-2FE0-4E9F-B774-C34421D56FF3}" srcOrd="4" destOrd="0" presId="urn:microsoft.com/office/officeart/2005/8/layout/hProcess11"/>
    <dgm:cxn modelId="{AD909373-013C-4DE1-A48D-DB0F165E860C}" type="presParOf" srcId="{D8D648BA-2FE0-4E9F-B774-C34421D56FF3}" destId="{0F5CDB7F-8B8F-48B9-BC85-DADAD66447B5}" srcOrd="0" destOrd="0" presId="urn:microsoft.com/office/officeart/2005/8/layout/hProcess11"/>
    <dgm:cxn modelId="{9F025C33-7B0E-497A-96F9-97F990FC164C}" type="presParOf" srcId="{D8D648BA-2FE0-4E9F-B774-C34421D56FF3}" destId="{94F7BC5F-B606-4789-BBDE-44E829E995C0}" srcOrd="1" destOrd="0" presId="urn:microsoft.com/office/officeart/2005/8/layout/hProcess11"/>
    <dgm:cxn modelId="{1E57FB8F-0C1C-4DB4-9638-A0718DD2006C}" type="presParOf" srcId="{D8D648BA-2FE0-4E9F-B774-C34421D56FF3}" destId="{39B61757-F65E-4E6F-A87D-A7998E23E4F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E2FC92-1BA9-4224-93A9-7144039B87A1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A3E1457-C7F5-405B-8688-F67F036CCBC4}">
      <dgm:prSet phldrT="[Text]" custT="1"/>
      <dgm:spPr/>
      <dgm:t>
        <a:bodyPr/>
        <a:lstStyle/>
        <a:p>
          <a:r>
            <a:rPr lang="en-GB" sz="1600"/>
            <a:t>Staff experiences of community services</a:t>
          </a:r>
        </a:p>
      </dgm:t>
    </dgm:pt>
    <dgm:pt modelId="{C695328D-0FDB-492A-9505-8C5EAA6A17FE}" type="parTrans" cxnId="{B93DDE3A-92C8-4D96-81B6-E4BA11FB0111}">
      <dgm:prSet/>
      <dgm:spPr/>
      <dgm:t>
        <a:bodyPr/>
        <a:lstStyle/>
        <a:p>
          <a:endParaRPr lang="en-GB"/>
        </a:p>
      </dgm:t>
    </dgm:pt>
    <dgm:pt modelId="{B353F386-7D40-4CD9-8F6C-A791F483CE66}" type="sibTrans" cxnId="{B93DDE3A-92C8-4D96-81B6-E4BA11FB0111}">
      <dgm:prSet/>
      <dgm:spPr/>
      <dgm:t>
        <a:bodyPr/>
        <a:lstStyle/>
        <a:p>
          <a:endParaRPr lang="en-GB"/>
        </a:p>
      </dgm:t>
    </dgm:pt>
    <dgm:pt modelId="{6524B77A-D556-4D3E-9D77-3DB230998729}">
      <dgm:prSet phldrT="[Text]" custT="1"/>
      <dgm:spPr/>
      <dgm:t>
        <a:bodyPr/>
        <a:lstStyle/>
        <a:p>
          <a:r>
            <a:rPr lang="en-GB" sz="1600"/>
            <a:t>Importance of flexibility </a:t>
          </a:r>
        </a:p>
      </dgm:t>
    </dgm:pt>
    <dgm:pt modelId="{FC36531B-062E-4643-8A19-05B35180654B}" type="parTrans" cxnId="{4A2C414A-2648-4D33-97D9-A841E79F1FB3}">
      <dgm:prSet/>
      <dgm:spPr/>
      <dgm:t>
        <a:bodyPr/>
        <a:lstStyle/>
        <a:p>
          <a:endParaRPr lang="en-GB"/>
        </a:p>
      </dgm:t>
    </dgm:pt>
    <dgm:pt modelId="{EDF09F02-72EF-461C-A65B-DEA438F9DCE1}" type="sibTrans" cxnId="{4A2C414A-2648-4D33-97D9-A841E79F1FB3}">
      <dgm:prSet/>
      <dgm:spPr/>
      <dgm:t>
        <a:bodyPr/>
        <a:lstStyle/>
        <a:p>
          <a:endParaRPr lang="en-GB"/>
        </a:p>
      </dgm:t>
    </dgm:pt>
    <dgm:pt modelId="{CDCC5862-F7D0-44C5-A16B-ADDF04F229CE}">
      <dgm:prSet phldrT="[Text]" custT="1"/>
      <dgm:spPr>
        <a:solidFill>
          <a:srgbClr val="00B0F0"/>
        </a:solidFill>
      </dgm:spPr>
      <dgm:t>
        <a:bodyPr/>
        <a:lstStyle/>
        <a:p>
          <a:r>
            <a:rPr lang="en-GB" sz="1800"/>
            <a:t>Setting up the service</a:t>
          </a:r>
        </a:p>
      </dgm:t>
    </dgm:pt>
    <dgm:pt modelId="{C622E8B4-6599-4F6C-ABE4-1DC729606DBF}" type="parTrans" cxnId="{1A7BA4A3-01A1-4398-8C94-985472AD74A8}">
      <dgm:prSet/>
      <dgm:spPr/>
      <dgm:t>
        <a:bodyPr/>
        <a:lstStyle/>
        <a:p>
          <a:endParaRPr lang="en-GB"/>
        </a:p>
      </dgm:t>
    </dgm:pt>
    <dgm:pt modelId="{854CA001-BF0B-4FE1-845C-D8B8B8F4E0BA}" type="sibTrans" cxnId="{1A7BA4A3-01A1-4398-8C94-985472AD74A8}">
      <dgm:prSet/>
      <dgm:spPr/>
      <dgm:t>
        <a:bodyPr/>
        <a:lstStyle/>
        <a:p>
          <a:endParaRPr lang="en-GB"/>
        </a:p>
      </dgm:t>
    </dgm:pt>
    <dgm:pt modelId="{ACF06D7D-689A-4173-A7CB-7DEBAF9FEDEF}">
      <dgm:prSet phldrT="[Text]"/>
      <dgm:spPr/>
      <dgm:t>
        <a:bodyPr/>
        <a:lstStyle/>
        <a:p>
          <a:r>
            <a:rPr lang="en-GB"/>
            <a:t>The SMI population</a:t>
          </a:r>
        </a:p>
      </dgm:t>
    </dgm:pt>
    <dgm:pt modelId="{6C990C46-C1BF-4BB3-ADC8-83E39BA62A68}" type="parTrans" cxnId="{02EDE925-94D4-469E-92FC-AC61D37754D1}">
      <dgm:prSet/>
      <dgm:spPr/>
      <dgm:t>
        <a:bodyPr/>
        <a:lstStyle/>
        <a:p>
          <a:endParaRPr lang="en-GB"/>
        </a:p>
      </dgm:t>
    </dgm:pt>
    <dgm:pt modelId="{E2DAB798-AFCD-4B82-AAE2-F9CAEDB7595A}" type="sibTrans" cxnId="{02EDE925-94D4-469E-92FC-AC61D37754D1}">
      <dgm:prSet/>
      <dgm:spPr/>
      <dgm:t>
        <a:bodyPr/>
        <a:lstStyle/>
        <a:p>
          <a:endParaRPr lang="en-GB"/>
        </a:p>
      </dgm:t>
    </dgm:pt>
    <dgm:pt modelId="{53E33676-2848-446A-A58E-9BCCE9F7F515}">
      <dgm:prSet phldrT="[Text]"/>
      <dgm:spPr>
        <a:solidFill>
          <a:srgbClr val="00B0F0"/>
        </a:solidFill>
      </dgm:spPr>
      <dgm:t>
        <a:bodyPr/>
        <a:lstStyle/>
        <a:p>
          <a:r>
            <a:rPr lang="en-GB"/>
            <a:t>Reducing health inequalities</a:t>
          </a:r>
        </a:p>
      </dgm:t>
    </dgm:pt>
    <dgm:pt modelId="{98E82A12-7B33-4043-A515-E2D454FECCCC}" type="parTrans" cxnId="{DB9A3F0F-9987-4F21-A8DD-F0184FDBD0FC}">
      <dgm:prSet/>
      <dgm:spPr/>
      <dgm:t>
        <a:bodyPr/>
        <a:lstStyle/>
        <a:p>
          <a:endParaRPr lang="en-GB"/>
        </a:p>
      </dgm:t>
    </dgm:pt>
    <dgm:pt modelId="{075E5FE9-9540-4D5B-8144-FF72568FC785}" type="sibTrans" cxnId="{DB9A3F0F-9987-4F21-A8DD-F0184FDBD0FC}">
      <dgm:prSet/>
      <dgm:spPr/>
      <dgm:t>
        <a:bodyPr/>
        <a:lstStyle/>
        <a:p>
          <a:endParaRPr lang="en-GB"/>
        </a:p>
      </dgm:t>
    </dgm:pt>
    <dgm:pt modelId="{C8B924B2-44CA-44B9-8279-8E95EDF2AAD3}">
      <dgm:prSet phldrT="[Text]" custT="1"/>
      <dgm:spPr/>
      <dgm:t>
        <a:bodyPr/>
        <a:lstStyle/>
        <a:p>
          <a:r>
            <a:rPr lang="en-GB" sz="1200"/>
            <a:t>Team collaboration and communication</a:t>
          </a:r>
        </a:p>
      </dgm:t>
    </dgm:pt>
    <dgm:pt modelId="{B01CE00A-5197-4E41-8D7F-53C339115D3E}" type="parTrans" cxnId="{9281E1C9-8890-4BF0-92FE-6E20C7E2A652}">
      <dgm:prSet/>
      <dgm:spPr/>
      <dgm:t>
        <a:bodyPr/>
        <a:lstStyle/>
        <a:p>
          <a:endParaRPr lang="en-GB"/>
        </a:p>
      </dgm:t>
    </dgm:pt>
    <dgm:pt modelId="{B0B00152-184E-4167-B85C-1D862CC707B0}" type="sibTrans" cxnId="{9281E1C9-8890-4BF0-92FE-6E20C7E2A652}">
      <dgm:prSet/>
      <dgm:spPr/>
      <dgm:t>
        <a:bodyPr/>
        <a:lstStyle/>
        <a:p>
          <a:endParaRPr lang="en-GB"/>
        </a:p>
      </dgm:t>
    </dgm:pt>
    <dgm:pt modelId="{F436AAED-B8EF-4187-818F-93A1FF71CDE8}">
      <dgm:prSet phldrT="[Text]" custT="1"/>
      <dgm:spPr>
        <a:solidFill>
          <a:srgbClr val="00B0F0"/>
        </a:solidFill>
      </dgm:spPr>
      <dgm:t>
        <a:bodyPr/>
        <a:lstStyle/>
        <a:p>
          <a:r>
            <a:rPr lang="en-GB" sz="1550"/>
            <a:t>Intervention training and support</a:t>
          </a:r>
        </a:p>
      </dgm:t>
    </dgm:pt>
    <dgm:pt modelId="{99E49FE8-103F-455C-A05A-8852FEDBD727}" type="parTrans" cxnId="{4D2B906E-440D-4725-9E38-77245120A8B9}">
      <dgm:prSet/>
      <dgm:spPr/>
      <dgm:t>
        <a:bodyPr/>
        <a:lstStyle/>
        <a:p>
          <a:endParaRPr lang="en-GB"/>
        </a:p>
      </dgm:t>
    </dgm:pt>
    <dgm:pt modelId="{D594BFC5-7153-4A52-AF78-67133B9BF923}" type="sibTrans" cxnId="{4D2B906E-440D-4725-9E38-77245120A8B9}">
      <dgm:prSet/>
      <dgm:spPr/>
      <dgm:t>
        <a:bodyPr/>
        <a:lstStyle/>
        <a:p>
          <a:endParaRPr lang="en-GB"/>
        </a:p>
      </dgm:t>
    </dgm:pt>
    <dgm:pt modelId="{D1A3B3BC-A430-429B-B1BF-78DE8DA85551}" type="pres">
      <dgm:prSet presAssocID="{42E2FC92-1BA9-4224-93A9-7144039B87A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E0E6771-F026-4518-8872-2DB783DC658E}" type="pres">
      <dgm:prSet presAssocID="{AA3E1457-C7F5-405B-8688-F67F036CCBC4}" presName="centerShape" presStyleLbl="node0" presStyleIdx="0" presStyleCnt="1"/>
      <dgm:spPr/>
    </dgm:pt>
    <dgm:pt modelId="{84906199-2BBE-4114-A58C-65733EFB06A1}" type="pres">
      <dgm:prSet presAssocID="{FC36531B-062E-4643-8A19-05B35180654B}" presName="Name9" presStyleLbl="parChTrans1D2" presStyleIdx="0" presStyleCnt="6"/>
      <dgm:spPr/>
    </dgm:pt>
    <dgm:pt modelId="{B16C926D-4624-4674-85FA-B58D1F858B6F}" type="pres">
      <dgm:prSet presAssocID="{FC36531B-062E-4643-8A19-05B35180654B}" presName="connTx" presStyleLbl="parChTrans1D2" presStyleIdx="0" presStyleCnt="6"/>
      <dgm:spPr/>
    </dgm:pt>
    <dgm:pt modelId="{4C1C1559-8008-4BB6-83ED-6CE1343A75D2}" type="pres">
      <dgm:prSet presAssocID="{6524B77A-D556-4D3E-9D77-3DB230998729}" presName="node" presStyleLbl="node1" presStyleIdx="0" presStyleCnt="6">
        <dgm:presLayoutVars>
          <dgm:bulletEnabled val="1"/>
        </dgm:presLayoutVars>
      </dgm:prSet>
      <dgm:spPr/>
    </dgm:pt>
    <dgm:pt modelId="{D565CC0F-3012-4FC9-A75F-0531E61BCD43}" type="pres">
      <dgm:prSet presAssocID="{C622E8B4-6599-4F6C-ABE4-1DC729606DBF}" presName="Name9" presStyleLbl="parChTrans1D2" presStyleIdx="1" presStyleCnt="6"/>
      <dgm:spPr/>
    </dgm:pt>
    <dgm:pt modelId="{25C9B734-1A7F-4CAE-A0F1-B017B920AF64}" type="pres">
      <dgm:prSet presAssocID="{C622E8B4-6599-4F6C-ABE4-1DC729606DBF}" presName="connTx" presStyleLbl="parChTrans1D2" presStyleIdx="1" presStyleCnt="6"/>
      <dgm:spPr/>
    </dgm:pt>
    <dgm:pt modelId="{9AEF4BB9-8E3B-4961-A459-468D5AB79E98}" type="pres">
      <dgm:prSet presAssocID="{CDCC5862-F7D0-44C5-A16B-ADDF04F229CE}" presName="node" presStyleLbl="node1" presStyleIdx="1" presStyleCnt="6">
        <dgm:presLayoutVars>
          <dgm:bulletEnabled val="1"/>
        </dgm:presLayoutVars>
      </dgm:prSet>
      <dgm:spPr/>
    </dgm:pt>
    <dgm:pt modelId="{62D56C61-D859-48A2-8123-A1C4A494174F}" type="pres">
      <dgm:prSet presAssocID="{6C990C46-C1BF-4BB3-ADC8-83E39BA62A68}" presName="Name9" presStyleLbl="parChTrans1D2" presStyleIdx="2" presStyleCnt="6"/>
      <dgm:spPr/>
    </dgm:pt>
    <dgm:pt modelId="{66C79A12-36E5-4698-9F84-E46040D4289C}" type="pres">
      <dgm:prSet presAssocID="{6C990C46-C1BF-4BB3-ADC8-83E39BA62A68}" presName="connTx" presStyleLbl="parChTrans1D2" presStyleIdx="2" presStyleCnt="6"/>
      <dgm:spPr/>
    </dgm:pt>
    <dgm:pt modelId="{B10CEEE9-0611-4F32-92AD-5A968112390B}" type="pres">
      <dgm:prSet presAssocID="{ACF06D7D-689A-4173-A7CB-7DEBAF9FEDEF}" presName="node" presStyleLbl="node1" presStyleIdx="2" presStyleCnt="6">
        <dgm:presLayoutVars>
          <dgm:bulletEnabled val="1"/>
        </dgm:presLayoutVars>
      </dgm:prSet>
      <dgm:spPr/>
    </dgm:pt>
    <dgm:pt modelId="{A4C19112-9162-43B3-8DDF-32C598BB18A4}" type="pres">
      <dgm:prSet presAssocID="{98E82A12-7B33-4043-A515-E2D454FECCCC}" presName="Name9" presStyleLbl="parChTrans1D2" presStyleIdx="3" presStyleCnt="6"/>
      <dgm:spPr/>
    </dgm:pt>
    <dgm:pt modelId="{F177688C-9847-4897-ADB1-4130C4AAA87C}" type="pres">
      <dgm:prSet presAssocID="{98E82A12-7B33-4043-A515-E2D454FECCCC}" presName="connTx" presStyleLbl="parChTrans1D2" presStyleIdx="3" presStyleCnt="6"/>
      <dgm:spPr/>
    </dgm:pt>
    <dgm:pt modelId="{616DF3DB-9455-46F9-8BFB-427573BD9F92}" type="pres">
      <dgm:prSet presAssocID="{53E33676-2848-446A-A58E-9BCCE9F7F515}" presName="node" presStyleLbl="node1" presStyleIdx="3" presStyleCnt="6">
        <dgm:presLayoutVars>
          <dgm:bulletEnabled val="1"/>
        </dgm:presLayoutVars>
      </dgm:prSet>
      <dgm:spPr/>
    </dgm:pt>
    <dgm:pt modelId="{225A88A4-C3ED-4E27-BDA1-5FF2EF317C7B}" type="pres">
      <dgm:prSet presAssocID="{B01CE00A-5197-4E41-8D7F-53C339115D3E}" presName="Name9" presStyleLbl="parChTrans1D2" presStyleIdx="4" presStyleCnt="6"/>
      <dgm:spPr/>
    </dgm:pt>
    <dgm:pt modelId="{B0E7A4EA-67E6-4B71-9624-8CE9C9F522CC}" type="pres">
      <dgm:prSet presAssocID="{B01CE00A-5197-4E41-8D7F-53C339115D3E}" presName="connTx" presStyleLbl="parChTrans1D2" presStyleIdx="4" presStyleCnt="6"/>
      <dgm:spPr/>
    </dgm:pt>
    <dgm:pt modelId="{32199721-3CA1-4240-9FCE-15F5C67B7FCF}" type="pres">
      <dgm:prSet presAssocID="{C8B924B2-44CA-44B9-8279-8E95EDF2AAD3}" presName="node" presStyleLbl="node1" presStyleIdx="4" presStyleCnt="6">
        <dgm:presLayoutVars>
          <dgm:bulletEnabled val="1"/>
        </dgm:presLayoutVars>
      </dgm:prSet>
      <dgm:spPr/>
    </dgm:pt>
    <dgm:pt modelId="{F6731224-9933-4981-9DEF-9DC248636553}" type="pres">
      <dgm:prSet presAssocID="{99E49FE8-103F-455C-A05A-8852FEDBD727}" presName="Name9" presStyleLbl="parChTrans1D2" presStyleIdx="5" presStyleCnt="6"/>
      <dgm:spPr/>
    </dgm:pt>
    <dgm:pt modelId="{43B91285-6C2D-4581-B2B8-88C3BEFE5988}" type="pres">
      <dgm:prSet presAssocID="{99E49FE8-103F-455C-A05A-8852FEDBD727}" presName="connTx" presStyleLbl="parChTrans1D2" presStyleIdx="5" presStyleCnt="6"/>
      <dgm:spPr/>
    </dgm:pt>
    <dgm:pt modelId="{FE730864-A943-4923-A34D-2509B9E59112}" type="pres">
      <dgm:prSet presAssocID="{F436AAED-B8EF-4187-818F-93A1FF71CDE8}" presName="node" presStyleLbl="node1" presStyleIdx="5" presStyleCnt="6">
        <dgm:presLayoutVars>
          <dgm:bulletEnabled val="1"/>
        </dgm:presLayoutVars>
      </dgm:prSet>
      <dgm:spPr/>
    </dgm:pt>
  </dgm:ptLst>
  <dgm:cxnLst>
    <dgm:cxn modelId="{DB9A3F0F-9987-4F21-A8DD-F0184FDBD0FC}" srcId="{AA3E1457-C7F5-405B-8688-F67F036CCBC4}" destId="{53E33676-2848-446A-A58E-9BCCE9F7F515}" srcOrd="3" destOrd="0" parTransId="{98E82A12-7B33-4043-A515-E2D454FECCCC}" sibTransId="{075E5FE9-9540-4D5B-8144-FF72568FC785}"/>
    <dgm:cxn modelId="{3C42650F-0F04-482A-8179-041ADAF841EF}" type="presOf" srcId="{6C990C46-C1BF-4BB3-ADC8-83E39BA62A68}" destId="{66C79A12-36E5-4698-9F84-E46040D4289C}" srcOrd="1" destOrd="0" presId="urn:microsoft.com/office/officeart/2005/8/layout/radial1"/>
    <dgm:cxn modelId="{F220CA1A-CFC8-47F7-8FBA-2CA875D832B4}" type="presOf" srcId="{98E82A12-7B33-4043-A515-E2D454FECCCC}" destId="{A4C19112-9162-43B3-8DDF-32C598BB18A4}" srcOrd="0" destOrd="0" presId="urn:microsoft.com/office/officeart/2005/8/layout/radial1"/>
    <dgm:cxn modelId="{02EDE925-94D4-469E-92FC-AC61D37754D1}" srcId="{AA3E1457-C7F5-405B-8688-F67F036CCBC4}" destId="{ACF06D7D-689A-4173-A7CB-7DEBAF9FEDEF}" srcOrd="2" destOrd="0" parTransId="{6C990C46-C1BF-4BB3-ADC8-83E39BA62A68}" sibTransId="{E2DAB798-AFCD-4B82-AAE2-F9CAEDB7595A}"/>
    <dgm:cxn modelId="{B93DDE3A-92C8-4D96-81B6-E4BA11FB0111}" srcId="{42E2FC92-1BA9-4224-93A9-7144039B87A1}" destId="{AA3E1457-C7F5-405B-8688-F67F036CCBC4}" srcOrd="0" destOrd="0" parTransId="{C695328D-0FDB-492A-9505-8C5EAA6A17FE}" sibTransId="{B353F386-7D40-4CD9-8F6C-A791F483CE66}"/>
    <dgm:cxn modelId="{A0B94541-D8F2-46EC-81BD-BCF92296D645}" type="presOf" srcId="{6524B77A-D556-4D3E-9D77-3DB230998729}" destId="{4C1C1559-8008-4BB6-83ED-6CE1343A75D2}" srcOrd="0" destOrd="0" presId="urn:microsoft.com/office/officeart/2005/8/layout/radial1"/>
    <dgm:cxn modelId="{E7C32E69-3B53-4643-8739-0D64FF94236F}" type="presOf" srcId="{C8B924B2-44CA-44B9-8279-8E95EDF2AAD3}" destId="{32199721-3CA1-4240-9FCE-15F5C67B7FCF}" srcOrd="0" destOrd="0" presId="urn:microsoft.com/office/officeart/2005/8/layout/radial1"/>
    <dgm:cxn modelId="{4A2C414A-2648-4D33-97D9-A841E79F1FB3}" srcId="{AA3E1457-C7F5-405B-8688-F67F036CCBC4}" destId="{6524B77A-D556-4D3E-9D77-3DB230998729}" srcOrd="0" destOrd="0" parTransId="{FC36531B-062E-4643-8A19-05B35180654B}" sibTransId="{EDF09F02-72EF-461C-A65B-DEA438F9DCE1}"/>
    <dgm:cxn modelId="{4D2B906E-440D-4725-9E38-77245120A8B9}" srcId="{AA3E1457-C7F5-405B-8688-F67F036CCBC4}" destId="{F436AAED-B8EF-4187-818F-93A1FF71CDE8}" srcOrd="5" destOrd="0" parTransId="{99E49FE8-103F-455C-A05A-8852FEDBD727}" sibTransId="{D594BFC5-7153-4A52-AF78-67133B9BF923}"/>
    <dgm:cxn modelId="{F2E9DA4E-63FF-49AB-9661-BE2D36A40F46}" type="presOf" srcId="{FC36531B-062E-4643-8A19-05B35180654B}" destId="{84906199-2BBE-4114-A58C-65733EFB06A1}" srcOrd="0" destOrd="0" presId="urn:microsoft.com/office/officeart/2005/8/layout/radial1"/>
    <dgm:cxn modelId="{8F1C0486-13AA-4A01-9F0A-F6A606D2718E}" type="presOf" srcId="{42E2FC92-1BA9-4224-93A9-7144039B87A1}" destId="{D1A3B3BC-A430-429B-B1BF-78DE8DA85551}" srcOrd="0" destOrd="0" presId="urn:microsoft.com/office/officeart/2005/8/layout/radial1"/>
    <dgm:cxn modelId="{72B86A87-A2D7-4855-8FBD-97B33A0FA85F}" type="presOf" srcId="{6C990C46-C1BF-4BB3-ADC8-83E39BA62A68}" destId="{62D56C61-D859-48A2-8123-A1C4A494174F}" srcOrd="0" destOrd="0" presId="urn:microsoft.com/office/officeart/2005/8/layout/radial1"/>
    <dgm:cxn modelId="{65156896-2F6D-4F2A-B7E2-17D40D8DB405}" type="presOf" srcId="{99E49FE8-103F-455C-A05A-8852FEDBD727}" destId="{43B91285-6C2D-4581-B2B8-88C3BEFE5988}" srcOrd="1" destOrd="0" presId="urn:microsoft.com/office/officeart/2005/8/layout/radial1"/>
    <dgm:cxn modelId="{1A7BA4A3-01A1-4398-8C94-985472AD74A8}" srcId="{AA3E1457-C7F5-405B-8688-F67F036CCBC4}" destId="{CDCC5862-F7D0-44C5-A16B-ADDF04F229CE}" srcOrd="1" destOrd="0" parTransId="{C622E8B4-6599-4F6C-ABE4-1DC729606DBF}" sibTransId="{854CA001-BF0B-4FE1-845C-D8B8B8F4E0BA}"/>
    <dgm:cxn modelId="{DC4E11B4-3FB5-4582-8B93-54F0D8669916}" type="presOf" srcId="{F436AAED-B8EF-4187-818F-93A1FF71CDE8}" destId="{FE730864-A943-4923-A34D-2509B9E59112}" srcOrd="0" destOrd="0" presId="urn:microsoft.com/office/officeart/2005/8/layout/radial1"/>
    <dgm:cxn modelId="{67E492B4-08B1-4148-8FA0-47D17F872CD1}" type="presOf" srcId="{99E49FE8-103F-455C-A05A-8852FEDBD727}" destId="{F6731224-9933-4981-9DEF-9DC248636553}" srcOrd="0" destOrd="0" presId="urn:microsoft.com/office/officeart/2005/8/layout/radial1"/>
    <dgm:cxn modelId="{EE43D5BB-0378-4C2B-9D81-319728E82FE6}" type="presOf" srcId="{C622E8B4-6599-4F6C-ABE4-1DC729606DBF}" destId="{25C9B734-1A7F-4CAE-A0F1-B017B920AF64}" srcOrd="1" destOrd="0" presId="urn:microsoft.com/office/officeart/2005/8/layout/radial1"/>
    <dgm:cxn modelId="{266715C6-F632-4932-8D15-52F3F5713FE4}" type="presOf" srcId="{98E82A12-7B33-4043-A515-E2D454FECCCC}" destId="{F177688C-9847-4897-ADB1-4130C4AAA87C}" srcOrd="1" destOrd="0" presId="urn:microsoft.com/office/officeart/2005/8/layout/radial1"/>
    <dgm:cxn modelId="{2926E8C7-3DA4-4DEC-AE1C-D17869E25190}" type="presOf" srcId="{B01CE00A-5197-4E41-8D7F-53C339115D3E}" destId="{B0E7A4EA-67E6-4B71-9624-8CE9C9F522CC}" srcOrd="1" destOrd="0" presId="urn:microsoft.com/office/officeart/2005/8/layout/radial1"/>
    <dgm:cxn modelId="{9281E1C9-8890-4BF0-92FE-6E20C7E2A652}" srcId="{AA3E1457-C7F5-405B-8688-F67F036CCBC4}" destId="{C8B924B2-44CA-44B9-8279-8E95EDF2AAD3}" srcOrd="4" destOrd="0" parTransId="{B01CE00A-5197-4E41-8D7F-53C339115D3E}" sibTransId="{B0B00152-184E-4167-B85C-1D862CC707B0}"/>
    <dgm:cxn modelId="{5EE0D8CF-075C-43BF-8671-CD8066AA26DD}" type="presOf" srcId="{B01CE00A-5197-4E41-8D7F-53C339115D3E}" destId="{225A88A4-C3ED-4E27-BDA1-5FF2EF317C7B}" srcOrd="0" destOrd="0" presId="urn:microsoft.com/office/officeart/2005/8/layout/radial1"/>
    <dgm:cxn modelId="{C6270DD0-B95E-47EA-8A67-983E9EA96F25}" type="presOf" srcId="{C622E8B4-6599-4F6C-ABE4-1DC729606DBF}" destId="{D565CC0F-3012-4FC9-A75F-0531E61BCD43}" srcOrd="0" destOrd="0" presId="urn:microsoft.com/office/officeart/2005/8/layout/radial1"/>
    <dgm:cxn modelId="{114B94D6-8C5E-47C0-A1C6-59B3F3C026DB}" type="presOf" srcId="{53E33676-2848-446A-A58E-9BCCE9F7F515}" destId="{616DF3DB-9455-46F9-8BFB-427573BD9F92}" srcOrd="0" destOrd="0" presId="urn:microsoft.com/office/officeart/2005/8/layout/radial1"/>
    <dgm:cxn modelId="{13ED1EDF-1625-4A15-B5C3-C420F72C9AD5}" type="presOf" srcId="{CDCC5862-F7D0-44C5-A16B-ADDF04F229CE}" destId="{9AEF4BB9-8E3B-4961-A459-468D5AB79E98}" srcOrd="0" destOrd="0" presId="urn:microsoft.com/office/officeart/2005/8/layout/radial1"/>
    <dgm:cxn modelId="{10F5C2EC-C2BF-44E6-ADB6-5CCA9E645DC8}" type="presOf" srcId="{AA3E1457-C7F5-405B-8688-F67F036CCBC4}" destId="{FE0E6771-F026-4518-8872-2DB783DC658E}" srcOrd="0" destOrd="0" presId="urn:microsoft.com/office/officeart/2005/8/layout/radial1"/>
    <dgm:cxn modelId="{57A93AEE-5BE2-431A-B8DE-976102F93477}" type="presOf" srcId="{ACF06D7D-689A-4173-A7CB-7DEBAF9FEDEF}" destId="{B10CEEE9-0611-4F32-92AD-5A968112390B}" srcOrd="0" destOrd="0" presId="urn:microsoft.com/office/officeart/2005/8/layout/radial1"/>
    <dgm:cxn modelId="{0CAAEFFF-FBCE-4FD6-B8F0-A9213AAB7BF4}" type="presOf" srcId="{FC36531B-062E-4643-8A19-05B35180654B}" destId="{B16C926D-4624-4674-85FA-B58D1F858B6F}" srcOrd="1" destOrd="0" presId="urn:microsoft.com/office/officeart/2005/8/layout/radial1"/>
    <dgm:cxn modelId="{CFA733A3-8EE8-4147-8D7A-58082720A2CE}" type="presParOf" srcId="{D1A3B3BC-A430-429B-B1BF-78DE8DA85551}" destId="{FE0E6771-F026-4518-8872-2DB783DC658E}" srcOrd="0" destOrd="0" presId="urn:microsoft.com/office/officeart/2005/8/layout/radial1"/>
    <dgm:cxn modelId="{DF57F241-556C-49BA-86C6-B6678321AC76}" type="presParOf" srcId="{D1A3B3BC-A430-429B-B1BF-78DE8DA85551}" destId="{84906199-2BBE-4114-A58C-65733EFB06A1}" srcOrd="1" destOrd="0" presId="urn:microsoft.com/office/officeart/2005/8/layout/radial1"/>
    <dgm:cxn modelId="{FD58D469-A0B2-426F-BC97-FD24ABF32F4D}" type="presParOf" srcId="{84906199-2BBE-4114-A58C-65733EFB06A1}" destId="{B16C926D-4624-4674-85FA-B58D1F858B6F}" srcOrd="0" destOrd="0" presId="urn:microsoft.com/office/officeart/2005/8/layout/radial1"/>
    <dgm:cxn modelId="{8ADAF618-F977-4AE0-9263-C29320D6FDC5}" type="presParOf" srcId="{D1A3B3BC-A430-429B-B1BF-78DE8DA85551}" destId="{4C1C1559-8008-4BB6-83ED-6CE1343A75D2}" srcOrd="2" destOrd="0" presId="urn:microsoft.com/office/officeart/2005/8/layout/radial1"/>
    <dgm:cxn modelId="{59CF164C-8C1E-4BE8-8EF4-78B0E93B5A6A}" type="presParOf" srcId="{D1A3B3BC-A430-429B-B1BF-78DE8DA85551}" destId="{D565CC0F-3012-4FC9-A75F-0531E61BCD43}" srcOrd="3" destOrd="0" presId="urn:microsoft.com/office/officeart/2005/8/layout/radial1"/>
    <dgm:cxn modelId="{90CBA6C7-B752-4380-9FE6-345F0032A61B}" type="presParOf" srcId="{D565CC0F-3012-4FC9-A75F-0531E61BCD43}" destId="{25C9B734-1A7F-4CAE-A0F1-B017B920AF64}" srcOrd="0" destOrd="0" presId="urn:microsoft.com/office/officeart/2005/8/layout/radial1"/>
    <dgm:cxn modelId="{4015DE5F-D85A-4431-B243-5C16C7F02479}" type="presParOf" srcId="{D1A3B3BC-A430-429B-B1BF-78DE8DA85551}" destId="{9AEF4BB9-8E3B-4961-A459-468D5AB79E98}" srcOrd="4" destOrd="0" presId="urn:microsoft.com/office/officeart/2005/8/layout/radial1"/>
    <dgm:cxn modelId="{F2E48946-8375-4C7D-8ACD-54E4294A0DF7}" type="presParOf" srcId="{D1A3B3BC-A430-429B-B1BF-78DE8DA85551}" destId="{62D56C61-D859-48A2-8123-A1C4A494174F}" srcOrd="5" destOrd="0" presId="urn:microsoft.com/office/officeart/2005/8/layout/radial1"/>
    <dgm:cxn modelId="{1943D215-74B3-427C-A4D9-6DDF2D688755}" type="presParOf" srcId="{62D56C61-D859-48A2-8123-A1C4A494174F}" destId="{66C79A12-36E5-4698-9F84-E46040D4289C}" srcOrd="0" destOrd="0" presId="urn:microsoft.com/office/officeart/2005/8/layout/radial1"/>
    <dgm:cxn modelId="{9A082013-FB16-469B-9DBE-5BE7EF93B92B}" type="presParOf" srcId="{D1A3B3BC-A430-429B-B1BF-78DE8DA85551}" destId="{B10CEEE9-0611-4F32-92AD-5A968112390B}" srcOrd="6" destOrd="0" presId="urn:microsoft.com/office/officeart/2005/8/layout/radial1"/>
    <dgm:cxn modelId="{34EDEFDD-B89F-4A6D-88DF-88554EE11635}" type="presParOf" srcId="{D1A3B3BC-A430-429B-B1BF-78DE8DA85551}" destId="{A4C19112-9162-43B3-8DDF-32C598BB18A4}" srcOrd="7" destOrd="0" presId="urn:microsoft.com/office/officeart/2005/8/layout/radial1"/>
    <dgm:cxn modelId="{1F0D9DE6-73BB-44CF-892F-E6C1FC4A65B2}" type="presParOf" srcId="{A4C19112-9162-43B3-8DDF-32C598BB18A4}" destId="{F177688C-9847-4897-ADB1-4130C4AAA87C}" srcOrd="0" destOrd="0" presId="urn:microsoft.com/office/officeart/2005/8/layout/radial1"/>
    <dgm:cxn modelId="{CB3A0B62-BB03-490A-A4D1-2638C1806D63}" type="presParOf" srcId="{D1A3B3BC-A430-429B-B1BF-78DE8DA85551}" destId="{616DF3DB-9455-46F9-8BFB-427573BD9F92}" srcOrd="8" destOrd="0" presId="urn:microsoft.com/office/officeart/2005/8/layout/radial1"/>
    <dgm:cxn modelId="{F3D0A15A-D8DF-4639-9E35-18EFD610664C}" type="presParOf" srcId="{D1A3B3BC-A430-429B-B1BF-78DE8DA85551}" destId="{225A88A4-C3ED-4E27-BDA1-5FF2EF317C7B}" srcOrd="9" destOrd="0" presId="urn:microsoft.com/office/officeart/2005/8/layout/radial1"/>
    <dgm:cxn modelId="{302AC524-9764-416E-A9CF-AD8255F8E2FC}" type="presParOf" srcId="{225A88A4-C3ED-4E27-BDA1-5FF2EF317C7B}" destId="{B0E7A4EA-67E6-4B71-9624-8CE9C9F522CC}" srcOrd="0" destOrd="0" presId="urn:microsoft.com/office/officeart/2005/8/layout/radial1"/>
    <dgm:cxn modelId="{D96B9C50-3CCD-40F3-8001-9F943A4A077A}" type="presParOf" srcId="{D1A3B3BC-A430-429B-B1BF-78DE8DA85551}" destId="{32199721-3CA1-4240-9FCE-15F5C67B7FCF}" srcOrd="10" destOrd="0" presId="urn:microsoft.com/office/officeart/2005/8/layout/radial1"/>
    <dgm:cxn modelId="{B8D0B9A2-3A1C-485C-96EC-EAFD13341A1E}" type="presParOf" srcId="{D1A3B3BC-A430-429B-B1BF-78DE8DA85551}" destId="{F6731224-9933-4981-9DEF-9DC248636553}" srcOrd="11" destOrd="0" presId="urn:microsoft.com/office/officeart/2005/8/layout/radial1"/>
    <dgm:cxn modelId="{A25BAFFF-6D54-4343-ADFB-C88A1EE15817}" type="presParOf" srcId="{F6731224-9933-4981-9DEF-9DC248636553}" destId="{43B91285-6C2D-4581-B2B8-88C3BEFE5988}" srcOrd="0" destOrd="0" presId="urn:microsoft.com/office/officeart/2005/8/layout/radial1"/>
    <dgm:cxn modelId="{723C3037-C6CB-4053-ADC7-72C7B3F07101}" type="presParOf" srcId="{D1A3B3BC-A430-429B-B1BF-78DE8DA85551}" destId="{FE730864-A943-4923-A34D-2509B9E59112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1FC90C-593F-403B-91FF-003B45B5E788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AF12007C-BD7A-4ADA-9CA8-01EA6B2A1612}">
      <dgm:prSet phldrT="[Text]" custT="1"/>
      <dgm:spPr/>
      <dgm:t>
        <a:bodyPr/>
        <a:lstStyle/>
        <a:p>
          <a:r>
            <a:rPr lang="en-GB" sz="1800">
              <a:latin typeface="Montserrat" panose="00000500000000000000" pitchFamily="2" charset="0"/>
            </a:rPr>
            <a:t>Adequate funding and planning</a:t>
          </a:r>
        </a:p>
      </dgm:t>
    </dgm:pt>
    <dgm:pt modelId="{B8D6CFAF-81B0-4627-B2CF-36054B0AA81B}" type="parTrans" cxnId="{89AFE7A4-4587-4350-AD56-79455D679463}">
      <dgm:prSet/>
      <dgm:spPr/>
      <dgm:t>
        <a:bodyPr/>
        <a:lstStyle/>
        <a:p>
          <a:endParaRPr lang="en-GB"/>
        </a:p>
      </dgm:t>
    </dgm:pt>
    <dgm:pt modelId="{82976B20-A8E2-4AA0-81CB-800AFB05ED81}" type="sibTrans" cxnId="{89AFE7A4-4587-4350-AD56-79455D679463}">
      <dgm:prSet/>
      <dgm:spPr/>
      <dgm:t>
        <a:bodyPr/>
        <a:lstStyle/>
        <a:p>
          <a:endParaRPr lang="en-GB"/>
        </a:p>
      </dgm:t>
    </dgm:pt>
    <dgm:pt modelId="{46CED83E-A180-40EE-8BAE-01113641271D}">
      <dgm:prSet phldrT="[Text]" custT="1"/>
      <dgm:spPr/>
      <dgm:t>
        <a:bodyPr/>
        <a:lstStyle/>
        <a:p>
          <a:r>
            <a:rPr lang="en-GB" sz="1400">
              <a:latin typeface="Montserrat" panose="00000500000000000000" pitchFamily="2" charset="0"/>
            </a:rPr>
            <a:t>Clarity on, and longevity of funding is important for well-planned services</a:t>
          </a:r>
        </a:p>
      </dgm:t>
    </dgm:pt>
    <dgm:pt modelId="{1AC84811-4E6B-4050-AA7C-9088DB0AE5A5}" type="parTrans" cxnId="{7E0D100B-8E9A-49F0-8B9C-0D2D45BEC33F}">
      <dgm:prSet/>
      <dgm:spPr/>
      <dgm:t>
        <a:bodyPr/>
        <a:lstStyle/>
        <a:p>
          <a:endParaRPr lang="en-GB"/>
        </a:p>
      </dgm:t>
    </dgm:pt>
    <dgm:pt modelId="{06065F48-EEC2-45C5-B91B-98206A1631CD}" type="sibTrans" cxnId="{7E0D100B-8E9A-49F0-8B9C-0D2D45BEC33F}">
      <dgm:prSet/>
      <dgm:spPr/>
      <dgm:t>
        <a:bodyPr/>
        <a:lstStyle/>
        <a:p>
          <a:endParaRPr lang="en-GB"/>
        </a:p>
      </dgm:t>
    </dgm:pt>
    <dgm:pt modelId="{B9E443D2-F7B6-4A6B-A438-862F2E02CBEA}">
      <dgm:prSet phldrT="[Text]" custT="1"/>
      <dgm:spPr/>
      <dgm:t>
        <a:bodyPr/>
        <a:lstStyle/>
        <a:p>
          <a:r>
            <a:rPr lang="en-GB" sz="1400">
              <a:latin typeface="Montserrat" panose="00000500000000000000" pitchFamily="2" charset="0"/>
            </a:rPr>
            <a:t>Extended “lead in” phase to plan all protocols, referral pathways and policies</a:t>
          </a:r>
        </a:p>
      </dgm:t>
    </dgm:pt>
    <dgm:pt modelId="{B799C2F6-0B6E-47D9-B58F-7F62E38185B0}" type="parTrans" cxnId="{C0789CD1-E10C-42F8-9A3D-8CFE1A5AC2E8}">
      <dgm:prSet/>
      <dgm:spPr/>
      <dgm:t>
        <a:bodyPr/>
        <a:lstStyle/>
        <a:p>
          <a:endParaRPr lang="en-GB"/>
        </a:p>
      </dgm:t>
    </dgm:pt>
    <dgm:pt modelId="{BFD8DDCF-3F40-4063-A74C-DB9CA96E8063}" type="sibTrans" cxnId="{C0789CD1-E10C-42F8-9A3D-8CFE1A5AC2E8}">
      <dgm:prSet/>
      <dgm:spPr/>
      <dgm:t>
        <a:bodyPr/>
        <a:lstStyle/>
        <a:p>
          <a:endParaRPr lang="en-GB"/>
        </a:p>
      </dgm:t>
    </dgm:pt>
    <dgm:pt modelId="{BCCB64DD-3FFA-4BF8-9796-A1AFF1833A14}">
      <dgm:prSet phldrT="[Text]" custT="1"/>
      <dgm:spPr/>
      <dgm:t>
        <a:bodyPr/>
        <a:lstStyle/>
        <a:p>
          <a:r>
            <a:rPr lang="en-GB" sz="1800">
              <a:latin typeface="Montserrat" panose="00000500000000000000" pitchFamily="2" charset="0"/>
            </a:rPr>
            <a:t>Collaboration</a:t>
          </a:r>
        </a:p>
      </dgm:t>
    </dgm:pt>
    <dgm:pt modelId="{B0B036B9-37C8-41ED-8A04-E89750B9239D}" type="parTrans" cxnId="{BA7CD9E6-92D1-4AEA-BAB8-0606F4DA5C40}">
      <dgm:prSet/>
      <dgm:spPr/>
      <dgm:t>
        <a:bodyPr/>
        <a:lstStyle/>
        <a:p>
          <a:endParaRPr lang="en-GB"/>
        </a:p>
      </dgm:t>
    </dgm:pt>
    <dgm:pt modelId="{B685D74D-91A7-427B-8D9C-473BB9448D55}" type="sibTrans" cxnId="{BA7CD9E6-92D1-4AEA-BAB8-0606F4DA5C40}">
      <dgm:prSet/>
      <dgm:spPr/>
      <dgm:t>
        <a:bodyPr/>
        <a:lstStyle/>
        <a:p>
          <a:endParaRPr lang="en-GB"/>
        </a:p>
      </dgm:t>
    </dgm:pt>
    <dgm:pt modelId="{E0C3CB41-4590-4ED5-8067-8150AD2D5A0E}">
      <dgm:prSet phldrT="[Text]" custT="1"/>
      <dgm:spPr/>
      <dgm:t>
        <a:bodyPr/>
        <a:lstStyle/>
        <a:p>
          <a:r>
            <a:rPr lang="en-GB" sz="1400">
              <a:latin typeface="Montserrat" panose="00000500000000000000" pitchFamily="2" charset="0"/>
            </a:rPr>
            <a:t>Collaborative relationships between services, staff, and stakeholders is a key facilitator</a:t>
          </a:r>
        </a:p>
      </dgm:t>
    </dgm:pt>
    <dgm:pt modelId="{AC3F75D7-6DE7-4DA8-B5BA-555C532A6C33}" type="parTrans" cxnId="{258C8A7A-EC75-48CD-9983-C802977B5694}">
      <dgm:prSet/>
      <dgm:spPr/>
      <dgm:t>
        <a:bodyPr/>
        <a:lstStyle/>
        <a:p>
          <a:endParaRPr lang="en-GB"/>
        </a:p>
      </dgm:t>
    </dgm:pt>
    <dgm:pt modelId="{EB4C9544-8646-498B-AE36-F1061C30F43B}" type="sibTrans" cxnId="{258C8A7A-EC75-48CD-9983-C802977B5694}">
      <dgm:prSet/>
      <dgm:spPr/>
      <dgm:t>
        <a:bodyPr/>
        <a:lstStyle/>
        <a:p>
          <a:endParaRPr lang="en-GB"/>
        </a:p>
      </dgm:t>
    </dgm:pt>
    <dgm:pt modelId="{DF6A1ADA-87DE-419E-856D-5837DE45CF4F}">
      <dgm:prSet phldrT="[Text]" custT="1"/>
      <dgm:spPr/>
      <dgm:t>
        <a:bodyPr/>
        <a:lstStyle/>
        <a:p>
          <a:r>
            <a:rPr lang="en-GB" sz="1800">
              <a:latin typeface="Montserrat" panose="00000500000000000000" pitchFamily="2" charset="0"/>
            </a:rPr>
            <a:t>Person-centred and flexible tobacco dependency treatment</a:t>
          </a:r>
        </a:p>
      </dgm:t>
    </dgm:pt>
    <dgm:pt modelId="{6F603A14-287E-47EA-A652-239FF70EB9D1}" type="parTrans" cxnId="{D44E9561-480A-4242-9937-0E79284E2F09}">
      <dgm:prSet/>
      <dgm:spPr/>
      <dgm:t>
        <a:bodyPr/>
        <a:lstStyle/>
        <a:p>
          <a:endParaRPr lang="en-GB"/>
        </a:p>
      </dgm:t>
    </dgm:pt>
    <dgm:pt modelId="{1DEEE1D6-273A-4EDE-8E63-7E9A6460BBCB}" type="sibTrans" cxnId="{D44E9561-480A-4242-9937-0E79284E2F09}">
      <dgm:prSet/>
      <dgm:spPr/>
      <dgm:t>
        <a:bodyPr/>
        <a:lstStyle/>
        <a:p>
          <a:endParaRPr lang="en-GB"/>
        </a:p>
      </dgm:t>
    </dgm:pt>
    <dgm:pt modelId="{09DE98BE-FDCA-4AA4-93D4-213024A12DC4}">
      <dgm:prSet phldrT="[Text]" custT="1"/>
      <dgm:spPr/>
      <dgm:t>
        <a:bodyPr/>
        <a:lstStyle/>
        <a:p>
          <a:r>
            <a:rPr lang="en-GB" sz="1400">
              <a:latin typeface="Montserrat" panose="00000500000000000000" pitchFamily="2" charset="0"/>
            </a:rPr>
            <a:t>Supportive relationships between staff and patients</a:t>
          </a:r>
        </a:p>
      </dgm:t>
    </dgm:pt>
    <dgm:pt modelId="{9428B230-8DF2-4DF0-8857-C12D5FE225EB}" type="parTrans" cxnId="{3D247D9D-7686-4242-935A-FC953CC96C04}">
      <dgm:prSet/>
      <dgm:spPr/>
      <dgm:t>
        <a:bodyPr/>
        <a:lstStyle/>
        <a:p>
          <a:endParaRPr lang="en-GB"/>
        </a:p>
      </dgm:t>
    </dgm:pt>
    <dgm:pt modelId="{9EE40C30-761C-42C1-A9AE-EC180847BCC1}" type="sibTrans" cxnId="{3D247D9D-7686-4242-935A-FC953CC96C04}">
      <dgm:prSet/>
      <dgm:spPr/>
      <dgm:t>
        <a:bodyPr/>
        <a:lstStyle/>
        <a:p>
          <a:endParaRPr lang="en-GB"/>
        </a:p>
      </dgm:t>
    </dgm:pt>
    <dgm:pt modelId="{8D3FEB3A-4CCB-43EC-85D6-974F9C028A52}">
      <dgm:prSet phldrT="[Text]" custT="1"/>
      <dgm:spPr/>
      <dgm:t>
        <a:bodyPr/>
        <a:lstStyle/>
        <a:p>
          <a:r>
            <a:rPr lang="en-GB" sz="1400">
              <a:latin typeface="Montserrat" panose="00000500000000000000" pitchFamily="2" charset="0"/>
            </a:rPr>
            <a:t>Choice for patients to encourage retention and improve outcomes</a:t>
          </a:r>
        </a:p>
      </dgm:t>
    </dgm:pt>
    <dgm:pt modelId="{83D2DE77-B137-4E1D-81F1-9FDFB4C81450}" type="parTrans" cxnId="{2B6EEFBB-C226-4D84-9493-C3FEC11E7A34}">
      <dgm:prSet/>
      <dgm:spPr/>
      <dgm:t>
        <a:bodyPr/>
        <a:lstStyle/>
        <a:p>
          <a:endParaRPr lang="en-GB"/>
        </a:p>
      </dgm:t>
    </dgm:pt>
    <dgm:pt modelId="{FEA109B3-84C7-4EB7-B2E5-B0F174E878C9}" type="sibTrans" cxnId="{2B6EEFBB-C226-4D84-9493-C3FEC11E7A34}">
      <dgm:prSet/>
      <dgm:spPr/>
      <dgm:t>
        <a:bodyPr/>
        <a:lstStyle/>
        <a:p>
          <a:endParaRPr lang="en-GB"/>
        </a:p>
      </dgm:t>
    </dgm:pt>
    <dgm:pt modelId="{7C287E6B-97B0-4BEB-B18A-3A3C8B0D052E}">
      <dgm:prSet phldrT="[Text]" custT="1"/>
      <dgm:spPr/>
      <dgm:t>
        <a:bodyPr/>
        <a:lstStyle/>
        <a:p>
          <a:r>
            <a:rPr lang="en-GB" sz="1400">
              <a:latin typeface="Montserrat" panose="00000500000000000000" pitchFamily="2" charset="0"/>
            </a:rPr>
            <a:t>Develop a robust network of experienced stakeholders and experts who can support service set up and delivery</a:t>
          </a:r>
        </a:p>
      </dgm:t>
    </dgm:pt>
    <dgm:pt modelId="{BDDAFEA8-1464-450D-A13E-570857B9EC82}" type="parTrans" cxnId="{878E7955-570E-4AA4-9F52-844DE12AC633}">
      <dgm:prSet/>
      <dgm:spPr/>
      <dgm:t>
        <a:bodyPr/>
        <a:lstStyle/>
        <a:p>
          <a:endParaRPr lang="en-GB"/>
        </a:p>
      </dgm:t>
    </dgm:pt>
    <dgm:pt modelId="{2D055EED-C055-41FC-A8F8-C96B33B816B5}" type="sibTrans" cxnId="{878E7955-570E-4AA4-9F52-844DE12AC633}">
      <dgm:prSet/>
      <dgm:spPr/>
      <dgm:t>
        <a:bodyPr/>
        <a:lstStyle/>
        <a:p>
          <a:endParaRPr lang="en-GB"/>
        </a:p>
      </dgm:t>
    </dgm:pt>
    <dgm:pt modelId="{F3080D4C-0891-498B-8E98-04E66881A03A}">
      <dgm:prSet phldrT="[Text]" custT="1"/>
      <dgm:spPr/>
      <dgm:t>
        <a:bodyPr/>
        <a:lstStyle/>
        <a:p>
          <a:r>
            <a:rPr lang="en-GB" sz="1400">
              <a:latin typeface="Montserrat" panose="00000500000000000000" pitchFamily="2" charset="0"/>
            </a:rPr>
            <a:t>National training programme for staff to support access to and consistency in mental health and related support, importance of smoking cessation in people with SMI and how to develop rapport. </a:t>
          </a:r>
        </a:p>
      </dgm:t>
    </dgm:pt>
    <dgm:pt modelId="{4A4AC5A4-2F50-4956-A9CE-65655F75546B}" type="parTrans" cxnId="{3699C1B7-C267-498F-805D-D2BE62D8934B}">
      <dgm:prSet/>
      <dgm:spPr/>
      <dgm:t>
        <a:bodyPr/>
        <a:lstStyle/>
        <a:p>
          <a:endParaRPr lang="en-GB"/>
        </a:p>
      </dgm:t>
    </dgm:pt>
    <dgm:pt modelId="{D421747F-427C-459B-B461-2DAB41353965}" type="sibTrans" cxnId="{3699C1B7-C267-498F-805D-D2BE62D8934B}">
      <dgm:prSet/>
      <dgm:spPr/>
      <dgm:t>
        <a:bodyPr/>
        <a:lstStyle/>
        <a:p>
          <a:endParaRPr lang="en-GB"/>
        </a:p>
      </dgm:t>
    </dgm:pt>
    <dgm:pt modelId="{EBED3135-5BFD-4AE5-9E64-22889167099D}">
      <dgm:prSet phldrT="[Text]" custT="1"/>
      <dgm:spPr/>
      <dgm:t>
        <a:bodyPr/>
        <a:lstStyle/>
        <a:p>
          <a:r>
            <a:rPr lang="en-GB" sz="1400">
              <a:latin typeface="Montserrat" panose="00000500000000000000" pitchFamily="2" charset="0"/>
            </a:rPr>
            <a:t>Ongoing communication and knowledge exchange between referral and treatment staff</a:t>
          </a:r>
        </a:p>
      </dgm:t>
    </dgm:pt>
    <dgm:pt modelId="{D70E2DAE-B8D9-4A3A-A08C-F7D79B8DFD29}" type="parTrans" cxnId="{9A014F85-2BC7-44EC-A244-65DCCE847DB1}">
      <dgm:prSet/>
      <dgm:spPr/>
      <dgm:t>
        <a:bodyPr/>
        <a:lstStyle/>
        <a:p>
          <a:endParaRPr lang="en-GB"/>
        </a:p>
      </dgm:t>
    </dgm:pt>
    <dgm:pt modelId="{90285F5E-5D0C-40B2-B534-EE9B4B0AFD3A}" type="sibTrans" cxnId="{9A014F85-2BC7-44EC-A244-65DCCE847DB1}">
      <dgm:prSet/>
      <dgm:spPr/>
      <dgm:t>
        <a:bodyPr/>
        <a:lstStyle/>
        <a:p>
          <a:endParaRPr lang="en-GB"/>
        </a:p>
      </dgm:t>
    </dgm:pt>
    <dgm:pt modelId="{AB92C06A-0BFA-471D-8247-D5B6C55E304D}" type="pres">
      <dgm:prSet presAssocID="{0B1FC90C-593F-403B-91FF-003B45B5E788}" presName="linearFlow" presStyleCnt="0">
        <dgm:presLayoutVars>
          <dgm:dir/>
          <dgm:resizeHandles val="exact"/>
        </dgm:presLayoutVars>
      </dgm:prSet>
      <dgm:spPr/>
    </dgm:pt>
    <dgm:pt modelId="{2C9C169D-0EB1-4679-922A-D929BE1A04A9}" type="pres">
      <dgm:prSet presAssocID="{AF12007C-BD7A-4ADA-9CA8-01EA6B2A1612}" presName="composite" presStyleCnt="0"/>
      <dgm:spPr/>
    </dgm:pt>
    <dgm:pt modelId="{E8F24E69-A303-4EE9-BEDC-5D4FBE8CE094}" type="pres">
      <dgm:prSet presAssocID="{AF12007C-BD7A-4ADA-9CA8-01EA6B2A1612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402391A3-A0FC-487B-A096-5E427D0BC888}" type="pres">
      <dgm:prSet presAssocID="{AF12007C-BD7A-4ADA-9CA8-01EA6B2A1612}" presName="txShp" presStyleLbl="node1" presStyleIdx="0" presStyleCnt="3">
        <dgm:presLayoutVars>
          <dgm:bulletEnabled val="1"/>
        </dgm:presLayoutVars>
      </dgm:prSet>
      <dgm:spPr/>
    </dgm:pt>
    <dgm:pt modelId="{4BB59E78-0525-48DD-8A5B-0D45299639A2}" type="pres">
      <dgm:prSet presAssocID="{82976B20-A8E2-4AA0-81CB-800AFB05ED81}" presName="spacing" presStyleCnt="0"/>
      <dgm:spPr/>
    </dgm:pt>
    <dgm:pt modelId="{95285905-E016-4394-9E46-49464C0AEDC3}" type="pres">
      <dgm:prSet presAssocID="{BCCB64DD-3FFA-4BF8-9796-A1AFF1833A14}" presName="composite" presStyleCnt="0"/>
      <dgm:spPr/>
    </dgm:pt>
    <dgm:pt modelId="{132FE261-DCBF-4BA2-A005-BC0066DFD50A}" type="pres">
      <dgm:prSet presAssocID="{BCCB64DD-3FFA-4BF8-9796-A1AFF1833A14}" presName="imgShp" presStyleLbl="fgImgPlace1" presStyleIdx="1" presStyleCnt="3" custScaleX="82126" custScaleY="80541" custLinFactNeighborX="-4909" custLinFactNeighborY="-2651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E5C948FD-E0D0-4A85-AEB6-4DD9471827FD}" type="pres">
      <dgm:prSet presAssocID="{BCCB64DD-3FFA-4BF8-9796-A1AFF1833A14}" presName="txShp" presStyleLbl="node1" presStyleIdx="1" presStyleCnt="3" custScaleY="162621" custLinFactNeighborX="-182" custLinFactNeighborY="-16692">
        <dgm:presLayoutVars>
          <dgm:bulletEnabled val="1"/>
        </dgm:presLayoutVars>
      </dgm:prSet>
      <dgm:spPr/>
    </dgm:pt>
    <dgm:pt modelId="{A5C589E6-1CC3-441D-B56F-B1DA41B6AE90}" type="pres">
      <dgm:prSet presAssocID="{B685D74D-91A7-427B-8D9C-473BB9448D55}" presName="spacing" presStyleCnt="0"/>
      <dgm:spPr/>
    </dgm:pt>
    <dgm:pt modelId="{5C643C42-7828-4675-9B47-6FC7612592AE}" type="pres">
      <dgm:prSet presAssocID="{DF6A1ADA-87DE-419E-856D-5837DE45CF4F}" presName="composite" presStyleCnt="0"/>
      <dgm:spPr/>
    </dgm:pt>
    <dgm:pt modelId="{46EE2EAE-0990-4C8B-93B9-607B9B484B46}" type="pres">
      <dgm:prSet presAssocID="{DF6A1ADA-87DE-419E-856D-5837DE45CF4F}" presName="imgShp" presStyleLbl="fgImgPlace1" presStyleIdx="2" presStyleCnt="3" custLinFactNeighborX="-8004" custLinFactNeighborY="-1867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50772DC2-E7FD-4168-A7F1-27B42939506A}" type="pres">
      <dgm:prSet presAssocID="{DF6A1ADA-87DE-419E-856D-5837DE45CF4F}" presName="txShp" presStyleLbl="node1" presStyleIdx="2" presStyleCnt="3" custScaleX="103977" custScaleY="199102" custLinFactNeighborX="-1620" custLinFactNeighborY="-20130">
        <dgm:presLayoutVars>
          <dgm:bulletEnabled val="1"/>
        </dgm:presLayoutVars>
      </dgm:prSet>
      <dgm:spPr/>
    </dgm:pt>
  </dgm:ptLst>
  <dgm:cxnLst>
    <dgm:cxn modelId="{50164603-5468-4069-8612-C5247A79E0C1}" type="presOf" srcId="{AF12007C-BD7A-4ADA-9CA8-01EA6B2A1612}" destId="{402391A3-A0FC-487B-A096-5E427D0BC888}" srcOrd="0" destOrd="0" presId="urn:microsoft.com/office/officeart/2005/8/layout/vList3"/>
    <dgm:cxn modelId="{7E0D100B-8E9A-49F0-8B9C-0D2D45BEC33F}" srcId="{AF12007C-BD7A-4ADA-9CA8-01EA6B2A1612}" destId="{46CED83E-A180-40EE-8BAE-01113641271D}" srcOrd="0" destOrd="0" parTransId="{1AC84811-4E6B-4050-AA7C-9088DB0AE5A5}" sibTransId="{06065F48-EEC2-45C5-B91B-98206A1631CD}"/>
    <dgm:cxn modelId="{D1DD7610-51F5-4C58-AA71-E294888E88C3}" type="presOf" srcId="{F3080D4C-0891-498B-8E98-04E66881A03A}" destId="{50772DC2-E7FD-4168-A7F1-27B42939506A}" srcOrd="0" destOrd="3" presId="urn:microsoft.com/office/officeart/2005/8/layout/vList3"/>
    <dgm:cxn modelId="{C1E2AF2B-AAD5-4704-A421-F4C70BF189FE}" type="presOf" srcId="{E0C3CB41-4590-4ED5-8067-8150AD2D5A0E}" destId="{E5C948FD-E0D0-4A85-AEB6-4DD9471827FD}" srcOrd="0" destOrd="1" presId="urn:microsoft.com/office/officeart/2005/8/layout/vList3"/>
    <dgm:cxn modelId="{CE37B63D-D5DA-45B9-BA44-8B372964D9E2}" type="presOf" srcId="{7C287E6B-97B0-4BEB-B18A-3A3C8B0D052E}" destId="{E5C948FD-E0D0-4A85-AEB6-4DD9471827FD}" srcOrd="0" destOrd="2" presId="urn:microsoft.com/office/officeart/2005/8/layout/vList3"/>
    <dgm:cxn modelId="{D44E9561-480A-4242-9937-0E79284E2F09}" srcId="{0B1FC90C-593F-403B-91FF-003B45B5E788}" destId="{DF6A1ADA-87DE-419E-856D-5837DE45CF4F}" srcOrd="2" destOrd="0" parTransId="{6F603A14-287E-47EA-A652-239FF70EB9D1}" sibTransId="{1DEEE1D6-273A-4EDE-8E63-7E9A6460BBCB}"/>
    <dgm:cxn modelId="{B711F264-40F5-4ECE-8296-A1193E86EAE5}" type="presOf" srcId="{46CED83E-A180-40EE-8BAE-01113641271D}" destId="{402391A3-A0FC-487B-A096-5E427D0BC888}" srcOrd="0" destOrd="1" presId="urn:microsoft.com/office/officeart/2005/8/layout/vList3"/>
    <dgm:cxn modelId="{167FA36A-72B0-48A6-B8B2-B6A1246B4FCB}" type="presOf" srcId="{0B1FC90C-593F-403B-91FF-003B45B5E788}" destId="{AB92C06A-0BFA-471D-8247-D5B6C55E304D}" srcOrd="0" destOrd="0" presId="urn:microsoft.com/office/officeart/2005/8/layout/vList3"/>
    <dgm:cxn modelId="{878E7955-570E-4AA4-9F52-844DE12AC633}" srcId="{BCCB64DD-3FFA-4BF8-9796-A1AFF1833A14}" destId="{7C287E6B-97B0-4BEB-B18A-3A3C8B0D052E}" srcOrd="1" destOrd="0" parTransId="{BDDAFEA8-1464-450D-A13E-570857B9EC82}" sibTransId="{2D055EED-C055-41FC-A8F8-C96B33B816B5}"/>
    <dgm:cxn modelId="{258C8A7A-EC75-48CD-9983-C802977B5694}" srcId="{BCCB64DD-3FFA-4BF8-9796-A1AFF1833A14}" destId="{E0C3CB41-4590-4ED5-8067-8150AD2D5A0E}" srcOrd="0" destOrd="0" parTransId="{AC3F75D7-6DE7-4DA8-B5BA-555C532A6C33}" sibTransId="{EB4C9544-8646-498B-AE36-F1061C30F43B}"/>
    <dgm:cxn modelId="{9B8EAE7E-4671-42FE-8B1E-411B8F465089}" type="presOf" srcId="{EBED3135-5BFD-4AE5-9E64-22889167099D}" destId="{E5C948FD-E0D0-4A85-AEB6-4DD9471827FD}" srcOrd="0" destOrd="3" presId="urn:microsoft.com/office/officeart/2005/8/layout/vList3"/>
    <dgm:cxn modelId="{9A014F85-2BC7-44EC-A244-65DCCE847DB1}" srcId="{BCCB64DD-3FFA-4BF8-9796-A1AFF1833A14}" destId="{EBED3135-5BFD-4AE5-9E64-22889167099D}" srcOrd="2" destOrd="0" parTransId="{D70E2DAE-B8D9-4A3A-A08C-F7D79B8DFD29}" sibTransId="{90285F5E-5D0C-40B2-B534-EE9B4B0AFD3A}"/>
    <dgm:cxn modelId="{D9716388-3865-44C3-BB23-CB5D3FAA2E39}" type="presOf" srcId="{DF6A1ADA-87DE-419E-856D-5837DE45CF4F}" destId="{50772DC2-E7FD-4168-A7F1-27B42939506A}" srcOrd="0" destOrd="0" presId="urn:microsoft.com/office/officeart/2005/8/layout/vList3"/>
    <dgm:cxn modelId="{3D247D9D-7686-4242-935A-FC953CC96C04}" srcId="{DF6A1ADA-87DE-419E-856D-5837DE45CF4F}" destId="{09DE98BE-FDCA-4AA4-93D4-213024A12DC4}" srcOrd="0" destOrd="0" parTransId="{9428B230-8DF2-4DF0-8857-C12D5FE225EB}" sibTransId="{9EE40C30-761C-42C1-A9AE-EC180847BCC1}"/>
    <dgm:cxn modelId="{89AFE7A4-4587-4350-AD56-79455D679463}" srcId="{0B1FC90C-593F-403B-91FF-003B45B5E788}" destId="{AF12007C-BD7A-4ADA-9CA8-01EA6B2A1612}" srcOrd="0" destOrd="0" parTransId="{B8D6CFAF-81B0-4627-B2CF-36054B0AA81B}" sibTransId="{82976B20-A8E2-4AA0-81CB-800AFB05ED81}"/>
    <dgm:cxn modelId="{9C05EAA9-9D32-43C3-B731-8DF7069CBDBF}" type="presOf" srcId="{09DE98BE-FDCA-4AA4-93D4-213024A12DC4}" destId="{50772DC2-E7FD-4168-A7F1-27B42939506A}" srcOrd="0" destOrd="1" presId="urn:microsoft.com/office/officeart/2005/8/layout/vList3"/>
    <dgm:cxn modelId="{89B5DCB6-147C-4EF6-B8EC-489A4E932ED1}" type="presOf" srcId="{8D3FEB3A-4CCB-43EC-85D6-974F9C028A52}" destId="{50772DC2-E7FD-4168-A7F1-27B42939506A}" srcOrd="0" destOrd="2" presId="urn:microsoft.com/office/officeart/2005/8/layout/vList3"/>
    <dgm:cxn modelId="{3699C1B7-C267-498F-805D-D2BE62D8934B}" srcId="{DF6A1ADA-87DE-419E-856D-5837DE45CF4F}" destId="{F3080D4C-0891-498B-8E98-04E66881A03A}" srcOrd="2" destOrd="0" parTransId="{4A4AC5A4-2F50-4956-A9CE-65655F75546B}" sibTransId="{D421747F-427C-459B-B461-2DAB41353965}"/>
    <dgm:cxn modelId="{2B6EEFBB-C226-4D84-9493-C3FEC11E7A34}" srcId="{DF6A1ADA-87DE-419E-856D-5837DE45CF4F}" destId="{8D3FEB3A-4CCB-43EC-85D6-974F9C028A52}" srcOrd="1" destOrd="0" parTransId="{83D2DE77-B137-4E1D-81F1-9FDFB4C81450}" sibTransId="{FEA109B3-84C7-4EB7-B2E5-B0F174E878C9}"/>
    <dgm:cxn modelId="{C0789CD1-E10C-42F8-9A3D-8CFE1A5AC2E8}" srcId="{AF12007C-BD7A-4ADA-9CA8-01EA6B2A1612}" destId="{B9E443D2-F7B6-4A6B-A438-862F2E02CBEA}" srcOrd="1" destOrd="0" parTransId="{B799C2F6-0B6E-47D9-B58F-7F62E38185B0}" sibTransId="{BFD8DDCF-3F40-4063-A74C-DB9CA96E8063}"/>
    <dgm:cxn modelId="{DE689BE4-5F09-413B-A8D7-243CFE0D1DD7}" type="presOf" srcId="{BCCB64DD-3FFA-4BF8-9796-A1AFF1833A14}" destId="{E5C948FD-E0D0-4A85-AEB6-4DD9471827FD}" srcOrd="0" destOrd="0" presId="urn:microsoft.com/office/officeart/2005/8/layout/vList3"/>
    <dgm:cxn modelId="{BA7CD9E6-92D1-4AEA-BAB8-0606F4DA5C40}" srcId="{0B1FC90C-593F-403B-91FF-003B45B5E788}" destId="{BCCB64DD-3FFA-4BF8-9796-A1AFF1833A14}" srcOrd="1" destOrd="0" parTransId="{B0B036B9-37C8-41ED-8A04-E89750B9239D}" sibTransId="{B685D74D-91A7-427B-8D9C-473BB9448D55}"/>
    <dgm:cxn modelId="{84FAA8EE-3979-4189-87CE-41CFC4DB04FC}" type="presOf" srcId="{B9E443D2-F7B6-4A6B-A438-862F2E02CBEA}" destId="{402391A3-A0FC-487B-A096-5E427D0BC888}" srcOrd="0" destOrd="2" presId="urn:microsoft.com/office/officeart/2005/8/layout/vList3"/>
    <dgm:cxn modelId="{61C7E1B4-67D3-4804-BF65-CA8BEFC06B87}" type="presParOf" srcId="{AB92C06A-0BFA-471D-8247-D5B6C55E304D}" destId="{2C9C169D-0EB1-4679-922A-D929BE1A04A9}" srcOrd="0" destOrd="0" presId="urn:microsoft.com/office/officeart/2005/8/layout/vList3"/>
    <dgm:cxn modelId="{8C5CDAAD-A12A-428D-94BC-154E275E6C07}" type="presParOf" srcId="{2C9C169D-0EB1-4679-922A-D929BE1A04A9}" destId="{E8F24E69-A303-4EE9-BEDC-5D4FBE8CE094}" srcOrd="0" destOrd="0" presId="urn:microsoft.com/office/officeart/2005/8/layout/vList3"/>
    <dgm:cxn modelId="{6C016A9A-5E16-4B03-900E-B7DFACBA8504}" type="presParOf" srcId="{2C9C169D-0EB1-4679-922A-D929BE1A04A9}" destId="{402391A3-A0FC-487B-A096-5E427D0BC888}" srcOrd="1" destOrd="0" presId="urn:microsoft.com/office/officeart/2005/8/layout/vList3"/>
    <dgm:cxn modelId="{5FEB5094-0362-4CA9-9643-A00DCAA6029F}" type="presParOf" srcId="{AB92C06A-0BFA-471D-8247-D5B6C55E304D}" destId="{4BB59E78-0525-48DD-8A5B-0D45299639A2}" srcOrd="1" destOrd="0" presId="urn:microsoft.com/office/officeart/2005/8/layout/vList3"/>
    <dgm:cxn modelId="{C3C62764-9DB2-4676-86B1-94D42DED0914}" type="presParOf" srcId="{AB92C06A-0BFA-471D-8247-D5B6C55E304D}" destId="{95285905-E016-4394-9E46-49464C0AEDC3}" srcOrd="2" destOrd="0" presId="urn:microsoft.com/office/officeart/2005/8/layout/vList3"/>
    <dgm:cxn modelId="{7EE5F6E4-AA29-4C2F-A077-9370AF1B5E74}" type="presParOf" srcId="{95285905-E016-4394-9E46-49464C0AEDC3}" destId="{132FE261-DCBF-4BA2-A005-BC0066DFD50A}" srcOrd="0" destOrd="0" presId="urn:microsoft.com/office/officeart/2005/8/layout/vList3"/>
    <dgm:cxn modelId="{976F6D50-D8AF-4343-90EB-E8787AFB0E9D}" type="presParOf" srcId="{95285905-E016-4394-9E46-49464C0AEDC3}" destId="{E5C948FD-E0D0-4A85-AEB6-4DD9471827FD}" srcOrd="1" destOrd="0" presId="urn:microsoft.com/office/officeart/2005/8/layout/vList3"/>
    <dgm:cxn modelId="{F5220C24-E4C6-47DF-95FF-E1B84618AB6A}" type="presParOf" srcId="{AB92C06A-0BFA-471D-8247-D5B6C55E304D}" destId="{A5C589E6-1CC3-441D-B56F-B1DA41B6AE90}" srcOrd="3" destOrd="0" presId="urn:microsoft.com/office/officeart/2005/8/layout/vList3"/>
    <dgm:cxn modelId="{4DED511F-227D-4169-AFE1-C3CA4441FFF5}" type="presParOf" srcId="{AB92C06A-0BFA-471D-8247-D5B6C55E304D}" destId="{5C643C42-7828-4675-9B47-6FC7612592AE}" srcOrd="4" destOrd="0" presId="urn:microsoft.com/office/officeart/2005/8/layout/vList3"/>
    <dgm:cxn modelId="{C209233E-2BDC-4BA6-8DD6-84ED9C1766A9}" type="presParOf" srcId="{5C643C42-7828-4675-9B47-6FC7612592AE}" destId="{46EE2EAE-0990-4C8B-93B9-607B9B484B46}" srcOrd="0" destOrd="0" presId="urn:microsoft.com/office/officeart/2005/8/layout/vList3"/>
    <dgm:cxn modelId="{29A435FD-D99B-487B-8CE2-3C3AEDAAF78D}" type="presParOf" srcId="{5C643C42-7828-4675-9B47-6FC7612592AE}" destId="{50772DC2-E7FD-4168-A7F1-27B42939506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B232A-50B0-433B-ABCB-3E44C85BB4ED}">
      <dsp:nvSpPr>
        <dsp:cNvPr id="0" name=""/>
        <dsp:cNvSpPr/>
      </dsp:nvSpPr>
      <dsp:spPr>
        <a:xfrm>
          <a:off x="0" y="741787"/>
          <a:ext cx="8509726" cy="989049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EF62D-4ED2-40C8-B1FA-AF4FE154D5C7}">
      <dsp:nvSpPr>
        <dsp:cNvPr id="0" name=""/>
        <dsp:cNvSpPr/>
      </dsp:nvSpPr>
      <dsp:spPr>
        <a:xfrm>
          <a:off x="3739" y="0"/>
          <a:ext cx="2468152" cy="989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b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December 2022 – April 2023</a:t>
          </a:r>
        </a:p>
      </dsp:txBody>
      <dsp:txXfrm>
        <a:off x="3739" y="0"/>
        <a:ext cx="2468152" cy="989049"/>
      </dsp:txXfrm>
    </dsp:sp>
    <dsp:sp modelId="{7601CE54-1164-4154-B2F9-C6815D99E74B}">
      <dsp:nvSpPr>
        <dsp:cNvPr id="0" name=""/>
        <dsp:cNvSpPr/>
      </dsp:nvSpPr>
      <dsp:spPr>
        <a:xfrm>
          <a:off x="1114184" y="1112680"/>
          <a:ext cx="247262" cy="2472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1794E3-1EFD-428D-B144-4CA6E8FC02B2}">
      <dsp:nvSpPr>
        <dsp:cNvPr id="0" name=""/>
        <dsp:cNvSpPr/>
      </dsp:nvSpPr>
      <dsp:spPr>
        <a:xfrm>
          <a:off x="2595300" y="1483574"/>
          <a:ext cx="2468152" cy="989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July – September 2023</a:t>
          </a:r>
        </a:p>
      </dsp:txBody>
      <dsp:txXfrm>
        <a:off x="2595300" y="1483574"/>
        <a:ext cx="2468152" cy="989049"/>
      </dsp:txXfrm>
    </dsp:sp>
    <dsp:sp modelId="{9CB26CF1-00A2-4CD6-BB52-7476F7491178}">
      <dsp:nvSpPr>
        <dsp:cNvPr id="0" name=""/>
        <dsp:cNvSpPr/>
      </dsp:nvSpPr>
      <dsp:spPr>
        <a:xfrm>
          <a:off x="3705745" y="1112680"/>
          <a:ext cx="247262" cy="2472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CDB7F-8B8F-48B9-BC85-DADAD66447B5}">
      <dsp:nvSpPr>
        <dsp:cNvPr id="0" name=""/>
        <dsp:cNvSpPr/>
      </dsp:nvSpPr>
      <dsp:spPr>
        <a:xfrm>
          <a:off x="5186860" y="0"/>
          <a:ext cx="2468152" cy="989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b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October - November 2023</a:t>
          </a:r>
        </a:p>
      </dsp:txBody>
      <dsp:txXfrm>
        <a:off x="5186860" y="0"/>
        <a:ext cx="2468152" cy="989049"/>
      </dsp:txXfrm>
    </dsp:sp>
    <dsp:sp modelId="{94F7BC5F-B606-4789-BBDE-44E829E995C0}">
      <dsp:nvSpPr>
        <dsp:cNvPr id="0" name=""/>
        <dsp:cNvSpPr/>
      </dsp:nvSpPr>
      <dsp:spPr>
        <a:xfrm>
          <a:off x="6297306" y="1112680"/>
          <a:ext cx="247262" cy="2472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E6771-F026-4518-8872-2DB783DC658E}">
      <dsp:nvSpPr>
        <dsp:cNvPr id="0" name=""/>
        <dsp:cNvSpPr/>
      </dsp:nvSpPr>
      <dsp:spPr>
        <a:xfrm>
          <a:off x="3939331" y="1888463"/>
          <a:ext cx="1448216" cy="1448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Staff experiences of community services</a:t>
          </a:r>
        </a:p>
      </dsp:txBody>
      <dsp:txXfrm>
        <a:off x="4151417" y="2100549"/>
        <a:ext cx="1024044" cy="1024044"/>
      </dsp:txXfrm>
    </dsp:sp>
    <dsp:sp modelId="{84906199-2BBE-4114-A58C-65733EFB06A1}">
      <dsp:nvSpPr>
        <dsp:cNvPr id="0" name=""/>
        <dsp:cNvSpPr/>
      </dsp:nvSpPr>
      <dsp:spPr>
        <a:xfrm rot="16200000">
          <a:off x="4445862" y="1656911"/>
          <a:ext cx="435155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435155" y="13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652561" y="1660006"/>
        <a:ext cx="21757" cy="21757"/>
      </dsp:txXfrm>
    </dsp:sp>
    <dsp:sp modelId="{4C1C1559-8008-4BB6-83ED-6CE1343A75D2}">
      <dsp:nvSpPr>
        <dsp:cNvPr id="0" name=""/>
        <dsp:cNvSpPr/>
      </dsp:nvSpPr>
      <dsp:spPr>
        <a:xfrm>
          <a:off x="3939331" y="5091"/>
          <a:ext cx="1448216" cy="1448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Importance of flexibility </a:t>
          </a:r>
        </a:p>
      </dsp:txBody>
      <dsp:txXfrm>
        <a:off x="4151417" y="217177"/>
        <a:ext cx="1024044" cy="1024044"/>
      </dsp:txXfrm>
    </dsp:sp>
    <dsp:sp modelId="{D565CC0F-3012-4FC9-A75F-0531E61BCD43}">
      <dsp:nvSpPr>
        <dsp:cNvPr id="0" name=""/>
        <dsp:cNvSpPr/>
      </dsp:nvSpPr>
      <dsp:spPr>
        <a:xfrm rot="19800000">
          <a:off x="5261386" y="2127754"/>
          <a:ext cx="435155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435155" y="13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468085" y="2130850"/>
        <a:ext cx="21757" cy="21757"/>
      </dsp:txXfrm>
    </dsp:sp>
    <dsp:sp modelId="{9AEF4BB9-8E3B-4961-A459-468D5AB79E98}">
      <dsp:nvSpPr>
        <dsp:cNvPr id="0" name=""/>
        <dsp:cNvSpPr/>
      </dsp:nvSpPr>
      <dsp:spPr>
        <a:xfrm>
          <a:off x="5570379" y="946777"/>
          <a:ext cx="1448216" cy="1448216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Setting up the service</a:t>
          </a:r>
        </a:p>
      </dsp:txBody>
      <dsp:txXfrm>
        <a:off x="5782465" y="1158863"/>
        <a:ext cx="1024044" cy="1024044"/>
      </dsp:txXfrm>
    </dsp:sp>
    <dsp:sp modelId="{62D56C61-D859-48A2-8123-A1C4A494174F}">
      <dsp:nvSpPr>
        <dsp:cNvPr id="0" name=""/>
        <dsp:cNvSpPr/>
      </dsp:nvSpPr>
      <dsp:spPr>
        <a:xfrm rot="1800000">
          <a:off x="5261386" y="3069440"/>
          <a:ext cx="435155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435155" y="13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468085" y="3072536"/>
        <a:ext cx="21757" cy="21757"/>
      </dsp:txXfrm>
    </dsp:sp>
    <dsp:sp modelId="{B10CEEE9-0611-4F32-92AD-5A968112390B}">
      <dsp:nvSpPr>
        <dsp:cNvPr id="0" name=""/>
        <dsp:cNvSpPr/>
      </dsp:nvSpPr>
      <dsp:spPr>
        <a:xfrm>
          <a:off x="5570379" y="2830149"/>
          <a:ext cx="1448216" cy="1448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The SMI population</a:t>
          </a:r>
        </a:p>
      </dsp:txBody>
      <dsp:txXfrm>
        <a:off x="5782465" y="3042235"/>
        <a:ext cx="1024044" cy="1024044"/>
      </dsp:txXfrm>
    </dsp:sp>
    <dsp:sp modelId="{A4C19112-9162-43B3-8DDF-32C598BB18A4}">
      <dsp:nvSpPr>
        <dsp:cNvPr id="0" name=""/>
        <dsp:cNvSpPr/>
      </dsp:nvSpPr>
      <dsp:spPr>
        <a:xfrm rot="5400000">
          <a:off x="4445862" y="3540283"/>
          <a:ext cx="435155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435155" y="13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652561" y="3543379"/>
        <a:ext cx="21757" cy="21757"/>
      </dsp:txXfrm>
    </dsp:sp>
    <dsp:sp modelId="{616DF3DB-9455-46F9-8BFB-427573BD9F92}">
      <dsp:nvSpPr>
        <dsp:cNvPr id="0" name=""/>
        <dsp:cNvSpPr/>
      </dsp:nvSpPr>
      <dsp:spPr>
        <a:xfrm>
          <a:off x="3939331" y="3771836"/>
          <a:ext cx="1448216" cy="1448216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Reducing health inequalities</a:t>
          </a:r>
        </a:p>
      </dsp:txBody>
      <dsp:txXfrm>
        <a:off x="4151417" y="3983922"/>
        <a:ext cx="1024044" cy="1024044"/>
      </dsp:txXfrm>
    </dsp:sp>
    <dsp:sp modelId="{225A88A4-C3ED-4E27-BDA1-5FF2EF317C7B}">
      <dsp:nvSpPr>
        <dsp:cNvPr id="0" name=""/>
        <dsp:cNvSpPr/>
      </dsp:nvSpPr>
      <dsp:spPr>
        <a:xfrm rot="9000000">
          <a:off x="3630338" y="3069440"/>
          <a:ext cx="435155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435155" y="13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837036" y="3072536"/>
        <a:ext cx="21757" cy="21757"/>
      </dsp:txXfrm>
    </dsp:sp>
    <dsp:sp modelId="{32199721-3CA1-4240-9FCE-15F5C67B7FCF}">
      <dsp:nvSpPr>
        <dsp:cNvPr id="0" name=""/>
        <dsp:cNvSpPr/>
      </dsp:nvSpPr>
      <dsp:spPr>
        <a:xfrm>
          <a:off x="2308283" y="2830149"/>
          <a:ext cx="1448216" cy="1448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Team collaboration and communication</a:t>
          </a:r>
        </a:p>
      </dsp:txBody>
      <dsp:txXfrm>
        <a:off x="2520369" y="3042235"/>
        <a:ext cx="1024044" cy="1024044"/>
      </dsp:txXfrm>
    </dsp:sp>
    <dsp:sp modelId="{F6731224-9933-4981-9DEF-9DC248636553}">
      <dsp:nvSpPr>
        <dsp:cNvPr id="0" name=""/>
        <dsp:cNvSpPr/>
      </dsp:nvSpPr>
      <dsp:spPr>
        <a:xfrm rot="12600000">
          <a:off x="3630338" y="2127754"/>
          <a:ext cx="435155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435155" y="13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837036" y="2130850"/>
        <a:ext cx="21757" cy="21757"/>
      </dsp:txXfrm>
    </dsp:sp>
    <dsp:sp modelId="{FE730864-A943-4923-A34D-2509B9E59112}">
      <dsp:nvSpPr>
        <dsp:cNvPr id="0" name=""/>
        <dsp:cNvSpPr/>
      </dsp:nvSpPr>
      <dsp:spPr>
        <a:xfrm>
          <a:off x="2308283" y="946777"/>
          <a:ext cx="1448216" cy="1448216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50" kern="1200"/>
            <a:t>Intervention training and support</a:t>
          </a:r>
        </a:p>
      </dsp:txBody>
      <dsp:txXfrm>
        <a:off x="2520369" y="1158863"/>
        <a:ext cx="1024044" cy="10240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391A3-A0FC-487B-A096-5E427D0BC888}">
      <dsp:nvSpPr>
        <dsp:cNvPr id="0" name=""/>
        <dsp:cNvSpPr/>
      </dsp:nvSpPr>
      <dsp:spPr>
        <a:xfrm rot="10800000">
          <a:off x="2175973" y="1501"/>
          <a:ext cx="7608062" cy="103862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006" tIns="68580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Montserrat" panose="00000500000000000000" pitchFamily="2" charset="0"/>
            </a:rPr>
            <a:t>Adequate funding and planning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>
              <a:latin typeface="Montserrat" panose="00000500000000000000" pitchFamily="2" charset="0"/>
            </a:rPr>
            <a:t>Clarity on, and longevity of funding is important for well-planned services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>
              <a:latin typeface="Montserrat" panose="00000500000000000000" pitchFamily="2" charset="0"/>
            </a:rPr>
            <a:t>Extended “lead in” phase to plan all protocols, referral pathways and policies</a:t>
          </a:r>
        </a:p>
      </dsp:txBody>
      <dsp:txXfrm rot="10800000">
        <a:off x="2435630" y="1501"/>
        <a:ext cx="7348405" cy="1038628"/>
      </dsp:txXfrm>
    </dsp:sp>
    <dsp:sp modelId="{E8F24E69-A303-4EE9-BEDC-5D4FBE8CE094}">
      <dsp:nvSpPr>
        <dsp:cNvPr id="0" name=""/>
        <dsp:cNvSpPr/>
      </dsp:nvSpPr>
      <dsp:spPr>
        <a:xfrm>
          <a:off x="1656659" y="1501"/>
          <a:ext cx="1038628" cy="10386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C948FD-E0D0-4A85-AEB6-4DD9471827FD}">
      <dsp:nvSpPr>
        <dsp:cNvPr id="0" name=""/>
        <dsp:cNvSpPr/>
      </dsp:nvSpPr>
      <dsp:spPr>
        <a:xfrm rot="10800000">
          <a:off x="2115715" y="1176800"/>
          <a:ext cx="7608062" cy="1689028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006" tIns="68580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Montserrat" panose="00000500000000000000" pitchFamily="2" charset="0"/>
            </a:rPr>
            <a:t>Collaboration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>
              <a:latin typeface="Montserrat" panose="00000500000000000000" pitchFamily="2" charset="0"/>
            </a:rPr>
            <a:t>Collaborative relationships between services, staff, and stakeholders is a key facilitator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>
              <a:latin typeface="Montserrat" panose="00000500000000000000" pitchFamily="2" charset="0"/>
            </a:rPr>
            <a:t>Develop a robust network of experienced stakeholders and experts who can support service set up and delivery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>
              <a:latin typeface="Montserrat" panose="00000500000000000000" pitchFamily="2" charset="0"/>
            </a:rPr>
            <a:t>Ongoing communication and knowledge exchange between referral and treatment staff</a:t>
          </a:r>
        </a:p>
      </dsp:txBody>
      <dsp:txXfrm rot="10800000">
        <a:off x="2537972" y="1176800"/>
        <a:ext cx="7185805" cy="1689028"/>
      </dsp:txXfrm>
    </dsp:sp>
    <dsp:sp modelId="{132FE261-DCBF-4BA2-A005-BC0066DFD50A}">
      <dsp:nvSpPr>
        <dsp:cNvPr id="0" name=""/>
        <dsp:cNvSpPr/>
      </dsp:nvSpPr>
      <dsp:spPr>
        <a:xfrm>
          <a:off x="1652084" y="1501081"/>
          <a:ext cx="852984" cy="83652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772DC2-E7FD-4168-A7F1-27B42939506A}">
      <dsp:nvSpPr>
        <dsp:cNvPr id="0" name=""/>
        <dsp:cNvSpPr/>
      </dsp:nvSpPr>
      <dsp:spPr>
        <a:xfrm rot="10800000">
          <a:off x="1825793" y="3140159"/>
          <a:ext cx="7910634" cy="2067930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006" tIns="68580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Montserrat" panose="00000500000000000000" pitchFamily="2" charset="0"/>
            </a:rPr>
            <a:t>Person-centred and flexible tobacco dependency treatment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>
              <a:latin typeface="Montserrat" panose="00000500000000000000" pitchFamily="2" charset="0"/>
            </a:rPr>
            <a:t>Supportive relationships between staff and patients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>
              <a:latin typeface="Montserrat" panose="00000500000000000000" pitchFamily="2" charset="0"/>
            </a:rPr>
            <a:t>Choice for patients to encourage retention and improve outcomes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>
              <a:latin typeface="Montserrat" panose="00000500000000000000" pitchFamily="2" charset="0"/>
            </a:rPr>
            <a:t>National training programme for staff to support access to and consistency in mental health and related support, importance of smoking cessation in people with SMI and how to develop rapport. </a:t>
          </a:r>
        </a:p>
      </dsp:txBody>
      <dsp:txXfrm rot="10800000">
        <a:off x="2342775" y="3140159"/>
        <a:ext cx="7393652" cy="2067930"/>
      </dsp:txXfrm>
    </dsp:sp>
    <dsp:sp modelId="{46EE2EAE-0990-4C8B-93B9-607B9B484B46}">
      <dsp:nvSpPr>
        <dsp:cNvPr id="0" name=""/>
        <dsp:cNvSpPr/>
      </dsp:nvSpPr>
      <dsp:spPr>
        <a:xfrm>
          <a:off x="1497884" y="3669922"/>
          <a:ext cx="1038628" cy="103862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9768B2-4504-FEDE-C025-5434466F43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BC6607-8A49-4016-1709-A54E405872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E1EA7-09D7-413D-8E9B-DE296432B01B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B9E6A-57B7-8080-91C9-B0A8B0EF9A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1F2B38-7357-6B68-5AB6-E994AE9BD4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11F6A-3596-40C9-989B-C6D243F896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470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F7669-7ED0-485D-92DC-040624A8DA33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E50DB-04AE-42F9-A49B-128516C47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725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064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Clem</a:t>
            </a:r>
          </a:p>
          <a:p>
            <a:endParaRPr lang="en-GB"/>
          </a:p>
          <a:p>
            <a:r>
              <a:rPr lang="en-GB"/>
              <a:t>R1 ad 2 spread across the country </a:t>
            </a:r>
          </a:p>
          <a:p>
            <a:endParaRPr lang="en-GB"/>
          </a:p>
          <a:p>
            <a:r>
              <a:rPr lang="en-GB"/>
              <a:t>Briefly explain about the DN which was specifically developed for this collaborative (reason why developed – community, sharing for </a:t>
            </a:r>
            <a:r>
              <a:rPr lang="en-GB" err="1"/>
              <a:t>thosd</a:t>
            </a:r>
            <a:r>
              <a:rPr lang="en-GB"/>
              <a:t> with significant barriers to taking part in the full collaborative but still to learn from other services to support their establishment/future plans for development)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59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Jaz </a:t>
            </a:r>
          </a:p>
          <a:p>
            <a:r>
              <a:rPr lang="en-GB">
                <a:ea typeface="Calibri"/>
                <a:cs typeface="Calibri"/>
              </a:rPr>
              <a:t>At the end of this collaborative, we can celebrate </a:t>
            </a:r>
            <a:endParaRPr lang="en-GB"/>
          </a:p>
          <a:p>
            <a:r>
              <a:rPr lang="en-GB"/>
              <a:t>19 Events – We have been hosting in-person events, online workshops and development network meetings.  Almost something every month, so thanks for coming along to all those events! 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A huge 597 patient surveys completed by round 1 and round 2 teams – this deserve a massive well done and </a:t>
            </a:r>
            <a:r>
              <a:rPr lang="en-GB" err="1"/>
              <a:t>congratulatiosn</a:t>
            </a:r>
            <a:r>
              <a:rPr lang="en-GB"/>
              <a:t>!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30 TDS across the country involved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Patient and staff – surveys 1 and 2 </a:t>
            </a:r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732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Jaz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90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Jaz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209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663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alibri" panose="020B0604020202020204" pitchFamily="34" charset="0"/>
              <a:buNone/>
            </a:pPr>
            <a:r>
              <a:rPr lang="en-GB" sz="1200" b="1">
                <a:solidFill>
                  <a:schemeClr val="accent1"/>
                </a:solidFill>
                <a:latin typeface="Montserrat SemiBold"/>
              </a:rPr>
              <a:t>Clem</a:t>
            </a:r>
          </a:p>
          <a:p>
            <a:pPr marL="227967" indent="-227967">
              <a:buFont typeface="Calibri" panose="020B0604020202020204" pitchFamily="34" charset="0"/>
              <a:buChar char="-"/>
            </a:pPr>
            <a:r>
              <a:rPr lang="en-GB" sz="1200">
                <a:solidFill>
                  <a:schemeClr val="accent1"/>
                </a:solidFill>
                <a:latin typeface="Montserrat SemiBold"/>
              </a:rPr>
              <a:t>Shared learning has spread </a:t>
            </a:r>
          </a:p>
          <a:p>
            <a:pPr marL="227967" indent="-227967">
              <a:buFont typeface="Calibri" panose="020B0604020202020204" pitchFamily="34" charset="0"/>
              <a:buChar char="-"/>
            </a:pPr>
            <a:endParaRPr lang="en-GB" sz="1200">
              <a:solidFill>
                <a:schemeClr val="accent1"/>
              </a:solidFill>
              <a:latin typeface="Montserrat SemiBold"/>
            </a:endParaRPr>
          </a:p>
          <a:p>
            <a:pPr marL="227967" indent="-227967">
              <a:buFont typeface="Calibri" panose="020B0604020202020204" pitchFamily="34" charset="0"/>
              <a:buChar char="-"/>
            </a:pPr>
            <a:r>
              <a:rPr lang="en-GB" sz="1200">
                <a:solidFill>
                  <a:schemeClr val="accent1"/>
                </a:solidFill>
                <a:latin typeface="Montserrat SemiBold"/>
              </a:rPr>
              <a:t>Networking/support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88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Clem – to round 1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153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2D227-C588-66EA-B598-EE78CF5A8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41215-2EC8-B78B-0E89-2600CA8C9D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B2B6B7-FE79-0CC8-2D52-5260F5792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If possible, someone from Round 1 in every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A9E53-3193-EB43-9EF0-B245D1DE1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E50DB-04AE-42F9-A49B-128516C4717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02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Remove ranges and just use the month it changes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821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>
                <a:effectLst/>
                <a:latin typeface="Calibri" panose="020F0502020204030204" pitchFamily="34" charset="0"/>
              </a:rPr>
              <a:t>see round 3 data and the fact that denominators are higher later on so it is more people that have stayed consistency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605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417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C6EF2-8760-F9D9-BB51-A45AFE2D8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FBE64E-C9F4-0D3D-AFDF-8332BA5FFD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BF1F3A-C81B-6187-1A8E-6079F3440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Jaz do this bit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D54B7-974F-E27B-2742-7A6755C96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E50DB-04AE-42F9-A49B-128516C4717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8108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The mean number of patients engaging in tobacco dependence services went up from 61% around March 2024, to 69% in Dec 2024. </a:t>
            </a:r>
          </a:p>
          <a:p>
            <a:r>
              <a:rPr lang="en-GB">
                <a:ea typeface="Calibri"/>
                <a:cs typeface="Calibri"/>
              </a:rPr>
              <a:t>As we are still waiting for some data to come in, this figure may change, but as a rough estimate this is really lovely to see.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4529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The mean number of patients engaging in tobacco dependence services went up from 57% around March 2024, to 67% in Dec 2024. </a:t>
            </a:r>
          </a:p>
          <a:p>
            <a:r>
              <a:rPr lang="en-GB">
                <a:ea typeface="Calibri"/>
                <a:cs typeface="Calibri"/>
              </a:rPr>
              <a:t>As we are still waiting for some data to come in, this figure may change, but as a rough estimate this is really lovely to see.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9989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This is how the Measure 3 aggregate graph is looking for measure 3.......to be honest there are just not enough data points for us to get much from this currently.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529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713BE-C9DD-145D-F321-76A7F259D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E88C8E-4545-262C-08BE-78DE82F58A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8B3722-F621-27AA-0D85-C40D54C7BF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Clem</a:t>
            </a:r>
          </a:p>
          <a:p>
            <a:r>
              <a:rPr lang="en-GB"/>
              <a:t>Measure 1 – screened for smoking on admission</a:t>
            </a:r>
          </a:p>
          <a:p>
            <a:endParaRPr lang="en-GB"/>
          </a:p>
          <a:p>
            <a:r>
              <a:rPr lang="en-GB"/>
              <a:t>20% to  56% </a:t>
            </a:r>
          </a:p>
          <a:p>
            <a:endParaRPr lang="en-GB"/>
          </a:p>
          <a:p>
            <a:endParaRPr lang="en-GB"/>
          </a:p>
          <a:p>
            <a:r>
              <a:rPr lang="en-US"/>
              <a:t>74% improvement in the percentage of patients who smoke engaging with a tobacco dependence treatment service, from an average of 21% to an average of 36%,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79DD6-7CF8-AE7A-C2E4-D09DA6557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2320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/>
              <a:t>TDT </a:t>
            </a:r>
          </a:p>
          <a:p>
            <a:pPr marL="228600" indent="-228600">
              <a:buAutoNum type="arabicPeriod"/>
            </a:pPr>
            <a:r>
              <a:rPr lang="en-GB"/>
              <a:t>Nurse </a:t>
            </a:r>
          </a:p>
          <a:p>
            <a:pPr marL="228600" indent="-228600">
              <a:buAutoNum type="arabicPeriod"/>
            </a:pPr>
            <a:r>
              <a:rPr lang="en-GB"/>
              <a:t>Patient – the peer groups tailored to my needs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84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C99D7-CECF-FFA4-2176-2F4316768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4ACED8-DF2F-BA53-FB41-5C5B44B364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BD473D-52DD-69F7-3B47-2A88B052B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Jaz</a:t>
            </a:r>
          </a:p>
          <a:p>
            <a:r>
              <a:rPr lang="en-GB">
                <a:ea typeface="Calibri"/>
                <a:cs typeface="Calibri"/>
              </a:rPr>
              <a:t>Professor Sanjay Agrawal - remember from the round 2 launch event. </a:t>
            </a:r>
          </a:p>
          <a:p>
            <a:r>
              <a:rPr lang="en-GB">
                <a:ea typeface="Calibri"/>
                <a:cs typeface="Calibri"/>
              </a:rPr>
              <a:t>Supported similar work in Acute trusts and then kindly supported us to deliver this QI </a:t>
            </a:r>
            <a:r>
              <a:rPr lang="en-GB" err="1">
                <a:ea typeface="Calibri"/>
                <a:cs typeface="Calibri"/>
              </a:rPr>
              <a:t>colllabroative</a:t>
            </a:r>
            <a:r>
              <a:rPr lang="en-GB">
                <a:ea typeface="Calibri"/>
                <a:cs typeface="Calibri"/>
              </a:rPr>
              <a:t> more widely. </a:t>
            </a:r>
          </a:p>
          <a:p>
            <a:r>
              <a:rPr lang="en-GB">
                <a:ea typeface="Calibri"/>
                <a:cs typeface="Calibri"/>
              </a:rPr>
              <a:t>He is going to</a:t>
            </a:r>
            <a:r>
              <a:rPr lang="en-GB"/>
              <a:t> talk more to this longer term and the bigger picture </a:t>
            </a:r>
            <a:endParaRPr lang="en-US"/>
          </a:p>
          <a:p>
            <a:r>
              <a:rPr lang="en-GB"/>
              <a:t>Organisational barriers, cultural things, these take longer than QI collaborative project to make significant change. </a:t>
            </a:r>
            <a:endParaRPr lang="en-US"/>
          </a:p>
          <a:p>
            <a:endParaRPr lang="en-GB"/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4E317-8F7C-E5C8-5467-C06016E7D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107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Standard 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4EC7EF-95E1-3D44-A982-BC7A3E9C617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560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3019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4EC7EF-95E1-3D44-A982-BC7A3E9C617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634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765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0824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Ros –close for break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141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435CD-92D0-2F9D-6B89-A92CE5FF4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2A4CEC-6162-8735-E4BC-564E4EFD8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33FC28-6B91-41DE-FDC9-C2834BBDB5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2D89C-256C-9907-3D98-C3848FBC49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809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Original model of care, although some may have changed over course of pilot to encourage referrals/adapt to barriers.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E50DB-04AE-42F9-A49B-128516C4717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5262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Site lead surveys-people involved in the initial set up of the services</a:t>
            </a:r>
          </a:p>
          <a:p>
            <a:r>
              <a:rPr lang="en-GB"/>
              <a:t>Qualitative interviews with staff members-referral and treatment</a:t>
            </a:r>
          </a:p>
          <a:p>
            <a:r>
              <a:rPr lang="en-GB"/>
              <a:t>Patient feedback following appointments in the stop smoking services</a:t>
            </a:r>
          </a:p>
          <a:p>
            <a:endParaRPr lang="en-GB"/>
          </a:p>
          <a:p>
            <a:r>
              <a:rPr lang="en-GB"/>
              <a:t>Presentation will focus mainly on qual interviews, as this is where we have the richest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E50DB-04AE-42F9-A49B-128516C4717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8540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/>
              <a:t>no wrong door approach- being limited to one model of referral often a barrier to reaching patients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/>
              <a:t>More awareness- sometimes lack of communication between referrers and treatment services meant patients who could benefit not referred.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E50DB-04AE-42F9-A49B-128516C4717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8437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Electronic survey sent out between December 2022 and April 2023.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Responses from </a:t>
            </a:r>
            <a:r>
              <a:rPr lang="en-GB" b="1"/>
              <a:t>all 7 early implementer sites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/>
              <a:t>no wrong door approach- being limited to one model of referral often a barrier to reaching patients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/>
              <a:t>More awareness- sometimes lack of communication between referrers and treatment services meant patients who could benefit not referred.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E50DB-04AE-42F9-A49B-128516C4717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374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D17D6-FC35-EC1C-665E-2A03FECCF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63F985-F34B-16C6-25CB-E8584C1DFF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DD124F-D14F-9110-1C85-21BDA2BCA7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to gain an understanding of what staff delivering the services found helped or hindered the mobilisation of services and their implementation through an exploration of the common themes in staff experience.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Eleven interviews conducted.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interviews with treatment providers, 4 with referrers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participants were from North East and North Cumbria, Norfolk and Waveney, Sussex and East London. (</a:t>
            </a:r>
            <a:r>
              <a:rPr lang="en-GB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en-GB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make clear may not be representative of everyone)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overall diagram of themes. A bit more detail on each…..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A1B21-8BE7-7680-241F-46EE041478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E50DB-04AE-42F9-A49B-128516C4717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5637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to gain an understanding of what staff delivering the services found helped or hindered the mobilisation of services and their implementation through an exploration of the common themes in staff experience.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Eleven interviews conducted.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interviews with treatment providers, 4 with referrers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participants were from North East and North Cumbria, Norfolk and Waveney, Sussex and East London. (</a:t>
            </a:r>
            <a:r>
              <a:rPr lang="en-GB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en-GB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make clear may not be representative of everyone)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overall diagram of themes. A bit more detail on each…..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E50DB-04AE-42F9-A49B-128516C4717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2907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AIM: gain an understanding of how patients found the process of accessing and using tobacco dependency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E50DB-04AE-42F9-A49B-128516C4717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358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D658B-D5FA-0F57-A91A-3F0E6DB7D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664289-87F5-5317-9CB7-CEFCF69860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9A299F-9D7D-1863-5E9E-4BC8717563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6A307-A26D-C2E5-ACCE-9EA6EC2CC9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5364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E50DB-04AE-42F9-A49B-128516C4717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6033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87245-3A09-171B-1245-7AB8180CC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6F4402-8E26-FD0F-D10B-D84FAEBC65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419B94-5CC8-B27C-065C-726F7520E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Clem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AA0EF-ABED-0363-2685-EBB5901C16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0002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Clem –blue</a:t>
            </a:r>
          </a:p>
          <a:p>
            <a:r>
              <a:rPr lang="en-US">
                <a:ea typeface="Calibri"/>
                <a:cs typeface="Calibri"/>
              </a:rPr>
              <a:t>Jaz – Green</a:t>
            </a:r>
          </a:p>
          <a:p>
            <a:r>
              <a:rPr lang="en-US">
                <a:ea typeface="Calibri"/>
                <a:cs typeface="Calibri"/>
              </a:rPr>
              <a:t>Ros – orange</a:t>
            </a:r>
          </a:p>
          <a:p>
            <a:r>
              <a:rPr lang="en-US">
                <a:ea typeface="Calibri"/>
                <a:cs typeface="Calibri"/>
              </a:rPr>
              <a:t>Matt – Red</a:t>
            </a:r>
          </a:p>
          <a:p>
            <a:r>
              <a:rPr lang="en-US">
                <a:ea typeface="Calibri"/>
                <a:cs typeface="Calibri"/>
              </a:rPr>
              <a:t>Hannah to choose where she wants to 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443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Move to next slide for background for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7991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Think about asking this at lunch as well as at the end of the day....?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5506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732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Matt to intro lunch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7353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Ros to intro Hazel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0553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1C69E4-DEBA-4173-9388-8896170CAD8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9601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Utilising</a:t>
            </a:r>
            <a:r>
              <a:rPr lang="en-US"/>
              <a:t> LA increased funding under the Bill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1C69E4-DEBA-4173-9388-8896170CAD8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856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7E43E-C79F-616A-6A23-93B2EA5EA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37BE97-95A9-CCED-2D45-3A90E88A4C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4C277A-FC4C-E5A2-98A0-ACD2E14D43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A14C9-21B8-1C49-A735-66FCD023CF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9213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2BE46-DCE0-6C28-5D36-59D83C111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F43887-6007-337F-DF7F-CDB2D757A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461590-43B8-1850-8EDF-0479BF93E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16FEF-2DDF-EE32-3810-2A9004D14A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6461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00B1A-6D6F-8E99-70F0-4CC32DE25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FC6789-9BB9-25AF-317F-A23D56A6D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0987B4-0E68-E77B-5EBF-3B36E080E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5ABBF-5B5B-6181-189D-05BDD724A9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A2382-4541-B845-B6D5-E8B5A330E2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8386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1200" b="0" i="0" kern="1200">
                <a:solidFill>
                  <a:schemeClr val="tx1"/>
                </a:solidFill>
                <a:latin typeface="Arial" panose="020B0604020202020204" pitchFamily="34" charset="0"/>
                <a:ea typeface="Geneva" pitchFamily="-109" charset="0"/>
                <a:cs typeface="Arial" panose="020B0604020202020204" pitchFamily="34" charset="0"/>
              </a:rPr>
              <a:t>The NHS-NCSCT standard treatment Plan (STP) for inpatient tobacco dependence treatment is grounded in evidence-based behaviour change techniques. </a:t>
            </a:r>
          </a:p>
          <a:p>
            <a:pPr>
              <a:lnSpc>
                <a:spcPct val="80000"/>
              </a:lnSpc>
            </a:pPr>
            <a:endParaRPr lang="en-GB" altLang="en-US" sz="1200" b="0" i="0" kern="1200">
              <a:solidFill>
                <a:schemeClr val="tx1"/>
              </a:solidFill>
              <a:latin typeface="Arial" panose="020B0604020202020204" pitchFamily="34" charset="0"/>
              <a:ea typeface="Geneva" pitchFamily="-109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b="0" i="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STP is designed to guide you you through delivery of the inpatient tobacco </a:t>
            </a: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dependence</a:t>
            </a:r>
            <a:r>
              <a:rPr lang="en-GB" altLang="en-US" sz="1200" b="0" i="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Treatment Care Bundle. Follow the STP and you will be maximising the effectiveness of the support that you give.</a:t>
            </a:r>
          </a:p>
          <a:p>
            <a:pPr>
              <a:lnSpc>
                <a:spcPct val="80000"/>
              </a:lnSpc>
            </a:pPr>
            <a:endParaRPr lang="en-GB" altLang="en-US" sz="1200" b="0" i="0" kern="1200">
              <a:solidFill>
                <a:schemeClr val="tx1"/>
              </a:solidFill>
              <a:latin typeface="Arial" panose="020B0604020202020204" pitchFamily="34" charset="0"/>
              <a:ea typeface="Geneva" pitchFamily="-109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0" i="0" kern="1200">
                <a:solidFill>
                  <a:schemeClr val="tx1"/>
                </a:solidFill>
                <a:latin typeface="Arial" panose="020B0604020202020204" pitchFamily="34" charset="0"/>
                <a:ea typeface="Geneva" pitchFamily="-109" charset="0"/>
                <a:cs typeface="Arial" panose="020B0604020202020204" pitchFamily="34" charset="0"/>
              </a:rPr>
              <a:t>An electronic version of the STP is included within your participant pack and is also available for download on the NCSCT website, via the NHS link  on the main page.</a:t>
            </a:r>
          </a:p>
          <a:p>
            <a:pPr>
              <a:lnSpc>
                <a:spcPct val="80000"/>
              </a:lnSpc>
            </a:pPr>
            <a:endParaRPr lang="en-GB" altLang="en-US" sz="1200" b="0" i="0" kern="1200">
              <a:solidFill>
                <a:schemeClr val="tx1"/>
              </a:solidFill>
              <a:latin typeface="Arial" panose="020B0604020202020204" pitchFamily="34" charset="0"/>
              <a:ea typeface="Geneva" pitchFamily="-109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0" i="0" kern="1200">
                <a:solidFill>
                  <a:schemeClr val="tx1"/>
                </a:solidFill>
                <a:latin typeface="Arial" panose="020B0604020202020204" pitchFamily="34" charset="0"/>
                <a:ea typeface="Geneva" pitchFamily="-109" charset="0"/>
                <a:cs typeface="Arial" panose="020B0604020202020204" pitchFamily="34" charset="0"/>
              </a:rPr>
              <a:t>We recommend taking time to read through the STP.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>
              <a:solidFill>
                <a:schemeClr val="tx1"/>
              </a:solidFill>
              <a:effectLst/>
              <a:latin typeface="Arial" panose="020B0604020202020204" pitchFamily="34" charset="0"/>
              <a:ea typeface="Geneva" pitchFamily="-109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Geneva" pitchFamily="-109" charset="0"/>
                <a:cs typeface="Arial" panose="020B0604020202020204" pitchFamily="34" charset="0"/>
              </a:rPr>
              <a:t>We will refer to sections of the standard treatment plan throughout the course.</a:t>
            </a: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A2382-4541-B845-B6D5-E8B5A330E2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7825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A2382-4541-B845-B6D5-E8B5A330E2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7374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Century Gothic"/>
              </a:rPr>
              <a:t>[Animated slide]</a:t>
            </a:r>
          </a:p>
          <a:p>
            <a:endParaRPr lang="en-CA"/>
          </a:p>
          <a:p>
            <a:r>
              <a:rPr lang="en-GB">
                <a:latin typeface="Century Gothic"/>
              </a:rPr>
              <a:t>Test results should be shared with patients, in the context of increasing their interest in stopping smoking. </a:t>
            </a:r>
            <a:endParaRPr lang="en-GB"/>
          </a:p>
          <a:p>
            <a:endParaRPr lang="en-GB">
              <a:latin typeface="Century Gothic"/>
            </a:endParaRPr>
          </a:p>
          <a:p>
            <a:r>
              <a:rPr lang="en-GB">
                <a:latin typeface="Century Gothic"/>
              </a:rPr>
              <a:t>Many of you may have seen these CO charts. You can find a copy of a CO chart in Appendix 9 or the STP. This chart can be a useful tool for sharing CO test results with patients. </a:t>
            </a:r>
          </a:p>
          <a:p>
            <a:endParaRPr lang="en-GB"/>
          </a:p>
          <a:p>
            <a:r>
              <a:rPr lang="en-GB">
                <a:latin typeface="Century Gothic"/>
              </a:rPr>
              <a:t>Importantly, because CO monitors can only measure CO from exposure to smoking within 24 -48 hours, you will want to place that in context with patients. </a:t>
            </a:r>
          </a:p>
          <a:p>
            <a:endParaRPr lang="en-GB"/>
          </a:p>
          <a:p>
            <a:r>
              <a:rPr lang="en-CA"/>
              <a:t>When a series of test results are available  to view, the patient and TDA should reflect together to see if there are any patterns which might help further strengthen the care plan. </a:t>
            </a:r>
            <a:endParaRPr lang="en-GB"/>
          </a:p>
          <a:p>
            <a:endParaRPr lang="en-GB"/>
          </a:p>
          <a:p>
            <a:r>
              <a:rPr lang="en-CA"/>
              <a:t>The test results should be recorded in the patients notes and discussed in the clinical review meetings. </a:t>
            </a:r>
            <a:endParaRPr lang="en-US"/>
          </a:p>
          <a:p>
            <a:endParaRPr lang="en-CA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A2382-4541-B845-B6D5-E8B5A330E2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3133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D9E57-9751-4AC4-2DFF-DC8CC560F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1131CE-56CB-F0C9-1BC5-627EB96F40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9FEC0E-15AA-5681-F630-3EB232C58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GB" altLang="en-US" sz="1200" b="0" i="0" kern="1200">
              <a:solidFill>
                <a:schemeClr val="tx1"/>
              </a:solidFill>
              <a:latin typeface="Century Gothic" panose="020B0502020202020204" pitchFamily="34" charset="0"/>
              <a:ea typeface="Geneva" pitchFamily="-109" charset="0"/>
              <a:cs typeface="Geneva" pitchFamily="-109" charset="0"/>
            </a:endParaRPr>
          </a:p>
          <a:p>
            <a:pPr>
              <a:lnSpc>
                <a:spcPct val="80000"/>
              </a:lnSpc>
            </a:pPr>
            <a:endParaRPr lang="en-GB" altLang="en-US"/>
          </a:p>
          <a:p>
            <a:pPr>
              <a:lnSpc>
                <a:spcPct val="80000"/>
              </a:lnSpc>
            </a:pPr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4A60F-2D5B-8281-D808-6FE8A770E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A2382-4541-B845-B6D5-E8B5A330E2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4940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>
                <a:solidFill>
                  <a:schemeClr val="tx1"/>
                </a:solidFill>
                <a:effectLst/>
                <a:ea typeface="Geneva" pitchFamily="-109" charset="0"/>
                <a:cs typeface="Geneva" pitchFamily="-109" charset="0"/>
              </a:rPr>
              <a:t>Review programme for day 1 of the training course. </a:t>
            </a:r>
            <a:endParaRPr lang="en-CA" sz="1200" b="0" i="0" kern="1200">
              <a:solidFill>
                <a:schemeClr val="tx1"/>
              </a:solidFill>
              <a:effectLst/>
              <a:ea typeface="Geneva" pitchFamily="-109" charset="0"/>
              <a:cs typeface="Geneva" pitchFamily="-109" charset="0"/>
            </a:endParaRPr>
          </a:p>
          <a:p>
            <a:r>
              <a:rPr lang="en-GB" sz="1200" b="0" i="0" kern="1200">
                <a:solidFill>
                  <a:schemeClr val="tx1"/>
                </a:solidFill>
                <a:effectLst/>
                <a:ea typeface="Geneva" pitchFamily="-109" charset="0"/>
                <a:cs typeface="Geneva" pitchFamily="-109" charset="0"/>
              </a:rPr>
              <a:t> </a:t>
            </a:r>
            <a:r>
              <a:rPr lang="en-CA" sz="1200" b="1" i="0" kern="1200">
                <a:solidFill>
                  <a:schemeClr val="tx1"/>
                </a:solidFill>
                <a:effectLst/>
                <a:ea typeface="Geneva" pitchFamily="-109" charset="0"/>
                <a:cs typeface="Geneva" pitchFamily="-109" charset="0"/>
              </a:rPr>
              <a:t> </a:t>
            </a:r>
            <a:endParaRPr lang="en-CA" sz="1200" b="0" i="0" kern="1200">
              <a:solidFill>
                <a:schemeClr val="tx1"/>
              </a:solidFill>
              <a:effectLst/>
              <a:ea typeface="Geneva" pitchFamily="-109" charset="0"/>
              <a:cs typeface="Geneva" pitchFamily="-109" charset="0"/>
            </a:endParaRPr>
          </a:p>
          <a:p>
            <a:r>
              <a:rPr lang="en-GB" altLang="en-US"/>
              <a:t>Mention times of planned break and lunch. Mention interactive nature of course.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A2382-4541-B845-B6D5-E8B5A330E2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1399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ABECE-EE43-CE1F-EE7C-7958EAA47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782D8A-B3F0-541C-5EDC-0D3CECB90D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6A4DC5-B07F-1F59-4A37-DDBC3286E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>
                <a:solidFill>
                  <a:schemeClr val="tx1"/>
                </a:solidFill>
                <a:effectLst/>
                <a:ea typeface="Geneva" pitchFamily="-109" charset="0"/>
                <a:cs typeface="Geneva" pitchFamily="-109" charset="0"/>
              </a:rPr>
              <a:t>Review programme for day 2 of the training course. </a:t>
            </a:r>
            <a:endParaRPr lang="en-CA" sz="1200" b="0" i="0" kern="1200">
              <a:solidFill>
                <a:schemeClr val="tx1"/>
              </a:solidFill>
              <a:effectLst/>
              <a:ea typeface="Geneva" pitchFamily="-109" charset="0"/>
              <a:cs typeface="Geneva" pitchFamily="-109" charset="0"/>
            </a:endParaRPr>
          </a:p>
          <a:p>
            <a:r>
              <a:rPr lang="en-GB" sz="1200" b="0" i="0" kern="120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Geneva" pitchFamily="-109" charset="0"/>
                <a:cs typeface="Geneva" pitchFamily="-109" charset="0"/>
              </a:rPr>
              <a:t> </a:t>
            </a:r>
            <a:endParaRPr lang="en-CA" sz="1200" b="0" i="0" kern="1200">
              <a:solidFill>
                <a:schemeClr val="tx1"/>
              </a:solidFill>
              <a:effectLst/>
              <a:latin typeface="Century Gothic" panose="020B0502020202020204" pitchFamily="34" charset="0"/>
              <a:ea typeface="Geneva" pitchFamily="-109" charset="0"/>
              <a:cs typeface="Geneva" pitchFamily="-10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5B74A-392A-39FA-F2B4-7FA3FB0F15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A2382-4541-B845-B6D5-E8B5A330E2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3691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00B1A-6D6F-8E99-70F0-4CC32DE25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FC6789-9BB9-25AF-317F-A23D56A6D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0987B4-0E68-E77B-5EBF-3B36E080E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5ABBF-5B5B-6181-189D-05BDD724A9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A2382-4541-B845-B6D5-E8B5A330E2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2277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288FA-7399-4B21-D190-82CA9C249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812224-552B-304C-E79E-12D8C431BB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FA9E44-2675-37A3-5C49-3D1FE973DF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9002C-11E8-C52E-0562-10D4EF871E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625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474F2-57A9-40DB-B52B-5798B1F2C6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085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Stealing this image from Prog Agrawal! </a:t>
            </a:r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104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3640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Firstly, for 2 mins, think about your own journey through this collaborative.  </a:t>
            </a:r>
          </a:p>
          <a:p>
            <a:r>
              <a:rPr lang="en-US">
                <a:ea typeface="Calibri"/>
                <a:cs typeface="Calibri"/>
              </a:rPr>
              <a:t>What will you take away with you, how might you change the way you work? </a:t>
            </a:r>
          </a:p>
          <a:p>
            <a:r>
              <a:rPr lang="en-US">
                <a:ea typeface="Calibri"/>
                <a:cs typeface="Calibri"/>
              </a:rPr>
              <a:t>What are you most proud of?   Capture some ideas on the Post it notes in front of you.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105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62301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u="sng">
                <a:ea typeface="Calibri"/>
                <a:cs typeface="Calibri"/>
              </a:rPr>
              <a:t>Per team on the table. </a:t>
            </a:r>
          </a:p>
          <a:p>
            <a:r>
              <a:rPr lang="en-US" b="1" i="1" u="sng">
                <a:ea typeface="Calibri"/>
                <a:cs typeface="Calibri"/>
              </a:rPr>
              <a:t>Get them to stick their sticky notes to the flip chart after? (then we can collect)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106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0685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108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3589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Think about asking this at lunch as well as at the end of the day....?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109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03618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110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009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474F2-57A9-40DB-B52B-5798B1F2C6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430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485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77A00-2FDF-B67E-2F9B-7385FD174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865F57-DE36-FEBE-7FFC-DA8F9BB4B5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E1F768-FFDF-7658-2217-78A7B43CB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Clem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37185-813F-9982-7B3D-79E10F8CE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50DB-04AE-42F9-A49B-128516C4717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742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2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2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7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7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4" indent="0" algn="ctr">
              <a:buNone/>
              <a:defRPr sz="2000"/>
            </a:lvl2pPr>
            <a:lvl3pPr marL="914365" indent="0" algn="ctr">
              <a:buNone/>
              <a:defRPr sz="1801"/>
            </a:lvl3pPr>
            <a:lvl4pPr marL="1371550" indent="0" algn="ctr">
              <a:buNone/>
              <a:defRPr sz="1600"/>
            </a:lvl4pPr>
            <a:lvl5pPr marL="1828732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6" indent="0" algn="ctr">
              <a:buNone/>
              <a:defRPr sz="1600"/>
            </a:lvl7pPr>
            <a:lvl8pPr marL="3200280" indent="0" algn="ctr">
              <a:buNone/>
              <a:defRPr sz="1600"/>
            </a:lvl8pPr>
            <a:lvl9pPr marL="365746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54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278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989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418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317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097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775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513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248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602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013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7140DB98-2480-BE61-2E63-48C4B24394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0D9723-850C-446C-BAB7-A24C236F0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6822" y="1202970"/>
            <a:ext cx="7057505" cy="1816100"/>
          </a:xfrm>
        </p:spPr>
        <p:txBody>
          <a:bodyPr anchor="t">
            <a:normAutofit/>
          </a:bodyPr>
          <a:lstStyle>
            <a:lvl1pPr algn="l">
              <a:defRPr sz="6000">
                <a:solidFill>
                  <a:schemeClr val="accent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32C31-18F7-91B4-3F65-457096F7E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6822" y="3170148"/>
            <a:ext cx="6849687" cy="69466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Montserrat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8D1DED91-E9B8-1B57-C70F-F96FDCA49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26821" y="4157918"/>
            <a:ext cx="6849687" cy="3460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/>
              <a:t>Presenter/s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8CDEC7AC-736B-51F4-A553-36A574406C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26821" y="4765402"/>
            <a:ext cx="1745674" cy="3460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7228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1662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E163C66-ECA6-2FF1-E3B0-CDC33A6E8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12192000" cy="6857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0D9723-850C-446C-BAB7-A24C236F0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4515" y="1202970"/>
            <a:ext cx="6858001" cy="1816100"/>
          </a:xfrm>
        </p:spPr>
        <p:txBody>
          <a:bodyPr anchor="t">
            <a:normAutofit/>
          </a:bodyPr>
          <a:lstStyle>
            <a:lvl1pPr algn="l">
              <a:defRPr sz="6000">
                <a:solidFill>
                  <a:schemeClr val="accent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32C31-18F7-91B4-3F65-457096F7E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4515" y="3170148"/>
            <a:ext cx="6591994" cy="69466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Montserrat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8D1DED91-E9B8-1B57-C70F-F96FDCA49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4515" y="4157918"/>
            <a:ext cx="6591994" cy="3460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/>
              <a:t>Presenter/s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8CDEC7AC-736B-51F4-A553-36A574406C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4514" y="4765402"/>
            <a:ext cx="1504605" cy="3460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038070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layout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4F55352-635B-CE03-BAD8-34DB9D8235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C55C273-0CCE-68E2-8E85-5E0F5844C5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5955" y="2469734"/>
            <a:ext cx="6700521" cy="38541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1682CB-2D98-C6B1-2665-90162BAF2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75955" y="955964"/>
            <a:ext cx="6700521" cy="1172094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standard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6845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layout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B2E9937-DC2E-81CA-1262-16C7D7F80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3" y="95"/>
            <a:ext cx="12192000" cy="6857809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C55C273-0CCE-68E2-8E85-5E0F5844C5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7643" y="2469734"/>
            <a:ext cx="6708834" cy="38541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A6CEB4-77A7-F0A4-7F63-83A0DCEF76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7643" y="955964"/>
            <a:ext cx="6708833" cy="1172094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standard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7988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layout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EDCF7DF-EBD3-841B-5EDC-179DFDF0BF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"/>
            <a:ext cx="12192000" cy="6857809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C55C273-0CCE-68E2-8E85-5E0F5844C5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0417" y="948505"/>
            <a:ext cx="7160954" cy="38541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1682CB-2D98-C6B1-2665-90162BAF2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567" y="948505"/>
            <a:ext cx="2285999" cy="4379953"/>
          </a:xfrm>
        </p:spPr>
        <p:txBody>
          <a:bodyPr anchor="t">
            <a:no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standard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4635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layout 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47F2A5-6DE9-A50C-016D-5FB29EE044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C55C273-0CCE-68E2-8E85-5E0F5844C5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0417" y="948505"/>
            <a:ext cx="7160954" cy="38541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1682CB-2D98-C6B1-2665-90162BAF2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567" y="948505"/>
            <a:ext cx="2285999" cy="4379953"/>
          </a:xfrm>
        </p:spPr>
        <p:txBody>
          <a:bodyPr anchor="t">
            <a:no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standard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4848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layout 5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B69C033-87F8-C2A6-0486-39D52158A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12192000" cy="6857809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C55C273-0CCE-68E2-8E85-5E0F5844C5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2095" y="2469734"/>
            <a:ext cx="8188501" cy="38541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1682CB-2D98-C6B1-2665-90162BAF2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2095" y="955964"/>
            <a:ext cx="8188501" cy="1172094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standard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9392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91F019BC-25D2-5909-0AE1-C601E2257F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12192000" cy="6857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0D9723-850C-446C-BAB7-A24C236F0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523" y="1202970"/>
            <a:ext cx="6960986" cy="1816100"/>
          </a:xfrm>
        </p:spPr>
        <p:txBody>
          <a:bodyPr anchor="t">
            <a:normAutofit/>
          </a:bodyPr>
          <a:lstStyle>
            <a:lvl1pPr algn="l">
              <a:defRPr sz="6000">
                <a:solidFill>
                  <a:schemeClr val="accent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32C31-18F7-91B4-3F65-457096F7E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523" y="3170148"/>
            <a:ext cx="6960986" cy="69466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Montserrat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8D1DED91-E9B8-1B57-C70F-F96FDCA49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5523" y="4157918"/>
            <a:ext cx="6960986" cy="3460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/>
              <a:t>Presenter/s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8CDEC7AC-736B-51F4-A553-36A574406C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15523" y="4765402"/>
            <a:ext cx="1482596" cy="3460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355397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6AAF0B6-9F62-2772-DEC2-C41719433C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12192000" cy="6857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0D9723-850C-446C-BAB7-A24C236F0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523" y="1202970"/>
            <a:ext cx="6960986" cy="1816100"/>
          </a:xfrm>
        </p:spPr>
        <p:txBody>
          <a:bodyPr anchor="t">
            <a:normAutofit/>
          </a:bodyPr>
          <a:lstStyle>
            <a:lvl1pPr algn="l">
              <a:defRPr sz="6000">
                <a:solidFill>
                  <a:schemeClr val="accent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32C31-18F7-91B4-3F65-457096F7E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523" y="3170148"/>
            <a:ext cx="6960986" cy="69466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Montserrat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8D1DED91-E9B8-1B57-C70F-F96FDCA49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5523" y="4157918"/>
            <a:ext cx="6960986" cy="3460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/>
              <a:t>Presenter/s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8CDEC7AC-736B-51F4-A553-36A574406C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15523" y="4765402"/>
            <a:ext cx="1482596" cy="3460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325232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layout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4952E2-FBD1-41ED-AF10-D67ACD2181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C55C273-0CCE-68E2-8E85-5E0F5844C5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5523" y="2469734"/>
            <a:ext cx="7160954" cy="38541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47A5FF-AA41-E5B6-C66A-6C0FF3664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5523" y="955964"/>
            <a:ext cx="7160954" cy="1172094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standard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4743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layout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6ACC84F-39A8-91AC-7AC4-471C27F0A5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6" y="8641"/>
            <a:ext cx="12192000" cy="6857809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C55C273-0CCE-68E2-8E85-5E0F5844C5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5523" y="2469734"/>
            <a:ext cx="6952673" cy="38541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D0180E-DDC2-B072-0370-66726C77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5523" y="955964"/>
            <a:ext cx="7160954" cy="1172094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standard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158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08C57008-8E80-E51C-2784-80C6EBFB2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0D9723-850C-446C-BAB7-A24C236F0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473" y="719728"/>
            <a:ext cx="6960987" cy="1816100"/>
          </a:xfrm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32C31-18F7-91B4-3F65-457096F7E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473" y="2734591"/>
            <a:ext cx="6960987" cy="69466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 marL="457184" indent="0" algn="ctr">
              <a:buNone/>
              <a:defRPr sz="2000"/>
            </a:lvl2pPr>
            <a:lvl3pPr marL="914365" indent="0" algn="ctr">
              <a:buNone/>
              <a:defRPr sz="1801"/>
            </a:lvl3pPr>
            <a:lvl4pPr marL="1371550" indent="0" algn="ctr">
              <a:buNone/>
              <a:defRPr sz="1600"/>
            </a:lvl4pPr>
            <a:lvl5pPr marL="1828732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6" indent="0" algn="ctr">
              <a:buNone/>
              <a:defRPr sz="1600"/>
            </a:lvl7pPr>
            <a:lvl8pPr marL="3200280" indent="0" algn="ctr">
              <a:buNone/>
              <a:defRPr sz="1600"/>
            </a:lvl8pPr>
            <a:lvl9pPr marL="365746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8D1DED91-E9B8-1B57-C70F-F96FDCA49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3473" y="3614336"/>
            <a:ext cx="6960987" cy="3460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/>
              <a:t>Presenter/s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8CDEC7AC-736B-51F4-A553-36A574406C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3475" y="4138342"/>
            <a:ext cx="1482596" cy="346075"/>
          </a:xfrm>
        </p:spPr>
        <p:txBody>
          <a:bodyPr>
            <a:noAutofit/>
          </a:bodyPr>
          <a:lstStyle>
            <a:lvl1pPr marL="0" indent="0">
              <a:buNone/>
              <a:defRPr sz="180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037304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D2A448-2BE6-2D8B-C70E-4866EF89F491}"/>
              </a:ext>
            </a:extLst>
          </p:cNvPr>
          <p:cNvSpPr/>
          <p:nvPr userDrawn="1"/>
        </p:nvSpPr>
        <p:spPr bwMode="auto">
          <a:xfrm>
            <a:off x="0" y="5572837"/>
            <a:ext cx="12192000" cy="10476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algn="ctr">
              <a:lnSpc>
                <a:spcPts val="2500"/>
              </a:lnSpc>
              <a:spcAft>
                <a:spcPts val="1250"/>
              </a:spcAft>
            </a:pPr>
            <a:endParaRPr lang="en-US" sz="2100" i="1">
              <a:solidFill>
                <a:srgbClr val="DD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D63E2-8305-0DBA-40A2-290A31382CC6}"/>
              </a:ext>
            </a:extLst>
          </p:cNvPr>
          <p:cNvSpPr/>
          <p:nvPr userDrawn="1"/>
        </p:nvSpPr>
        <p:spPr bwMode="auto">
          <a:xfrm>
            <a:off x="0" y="2176185"/>
            <a:ext cx="12192000" cy="104763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317500" dist="76200" dir="5400000" algn="ctr" rotWithShape="0">
              <a:srgbClr val="000000">
                <a:alpha val="25000"/>
              </a:srgbClr>
            </a:outerShdw>
          </a:effectLst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algn="ctr">
              <a:lnSpc>
                <a:spcPts val="2500"/>
              </a:lnSpc>
              <a:spcAft>
                <a:spcPts val="1250"/>
              </a:spcAft>
            </a:pPr>
            <a:endParaRPr lang="en-US" sz="2100" i="1">
              <a:solidFill>
                <a:srgbClr val="DD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5C6D71-4CDA-1609-1D25-CA6E7A6B28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5400000"/>
          </a:xfrm>
          <a:prstGeom prst="rect">
            <a:avLst/>
          </a:prstGeom>
          <a:effectLst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818746"/>
            <a:ext cx="9575800" cy="2302767"/>
          </a:xfrm>
        </p:spPr>
        <p:txBody>
          <a:bodyPr>
            <a:noAutofit/>
          </a:bodyPr>
          <a:lstStyle>
            <a:lvl1pPr marL="0" indent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  <a:defRPr sz="3500" b="1" i="0">
                <a:solidFill>
                  <a:schemeClr val="bg1"/>
                </a:solidFill>
                <a:effectLst>
                  <a:outerShdw blurRad="254000" dist="38100" dir="5400000" algn="ctr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1F9E7F3-AABB-0241-87AB-30AAECBA3F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5401" y="3980828"/>
            <a:ext cx="9575799" cy="347599"/>
          </a:xfrm>
        </p:spPr>
        <p:txBody>
          <a:bodyPr/>
          <a:lstStyle>
            <a:lvl1pPr algn="l">
              <a:buNone/>
              <a:defRPr sz="1600">
                <a:solidFill>
                  <a:schemeClr val="accent3"/>
                </a:solidFill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68751F8-1D78-5A4E-9D45-B1F88A8899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5401" y="4349996"/>
            <a:ext cx="9575799" cy="347599"/>
          </a:xfrm>
        </p:spPr>
        <p:txBody>
          <a:bodyPr/>
          <a:lstStyle>
            <a:lvl1pPr algn="l">
              <a:buNone/>
              <a:defRPr sz="1600">
                <a:solidFill>
                  <a:schemeClr val="accent3"/>
                </a:solidFill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F296190-872A-034A-97D8-F4D34666EA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5401" y="3611660"/>
            <a:ext cx="9575799" cy="347599"/>
          </a:xfrm>
        </p:spPr>
        <p:txBody>
          <a:bodyPr/>
          <a:lstStyle>
            <a:lvl1pPr algn="l">
              <a:buNone/>
              <a:defRPr sz="1600">
                <a:solidFill>
                  <a:schemeClr val="accent3"/>
                </a:solidFill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EA54C4-4DA0-CB44-B942-08E2F0B929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31899" y="5804441"/>
            <a:ext cx="1882348" cy="615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E8B671-5659-3982-1D72-58006092B0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344231" y="5836286"/>
            <a:ext cx="1615871" cy="55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912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D2A448-2BE6-2D8B-C70E-4866EF89F491}"/>
              </a:ext>
            </a:extLst>
          </p:cNvPr>
          <p:cNvSpPr/>
          <p:nvPr userDrawn="1"/>
        </p:nvSpPr>
        <p:spPr bwMode="auto">
          <a:xfrm>
            <a:off x="0" y="5572837"/>
            <a:ext cx="12192000" cy="10476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algn="ctr">
              <a:lnSpc>
                <a:spcPts val="2500"/>
              </a:lnSpc>
              <a:spcAft>
                <a:spcPts val="1250"/>
              </a:spcAft>
            </a:pPr>
            <a:endParaRPr lang="en-US" sz="2100" i="1">
              <a:solidFill>
                <a:srgbClr val="DD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D63E2-8305-0DBA-40A2-290A31382CC6}"/>
              </a:ext>
            </a:extLst>
          </p:cNvPr>
          <p:cNvSpPr/>
          <p:nvPr userDrawn="1"/>
        </p:nvSpPr>
        <p:spPr bwMode="auto">
          <a:xfrm>
            <a:off x="0" y="2176185"/>
            <a:ext cx="12192000" cy="104763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317500" dist="76200" dir="5400000" algn="ctr" rotWithShape="0">
              <a:srgbClr val="000000">
                <a:alpha val="25000"/>
              </a:srgbClr>
            </a:outerShdw>
          </a:effectLst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algn="ctr">
              <a:lnSpc>
                <a:spcPts val="2500"/>
              </a:lnSpc>
              <a:spcAft>
                <a:spcPts val="1250"/>
              </a:spcAft>
            </a:pPr>
            <a:endParaRPr lang="en-US" sz="2100" i="1">
              <a:solidFill>
                <a:srgbClr val="DD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5C6D71-4CDA-1609-1D25-CA6E7A6B28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5400000"/>
          </a:xfrm>
          <a:prstGeom prst="rect">
            <a:avLst/>
          </a:prstGeom>
          <a:effectLst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818747"/>
            <a:ext cx="9575800" cy="619995"/>
          </a:xfrm>
        </p:spPr>
        <p:txBody>
          <a:bodyPr>
            <a:noAutofit/>
          </a:bodyPr>
          <a:lstStyle>
            <a:lvl1pPr marL="0" indent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accent3"/>
                </a:solidFill>
                <a:effectLst>
                  <a:outerShdw blurRad="254000" dist="38100" dir="5400000" algn="ctr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EA54C4-4DA0-CB44-B942-08E2F0B929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31899" y="5804441"/>
            <a:ext cx="1882348" cy="615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E8B671-5659-3982-1D72-58006092B0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344231" y="5836286"/>
            <a:ext cx="1615871" cy="558364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B9E4DC-3526-3E13-E3C6-4105B8BAF0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5401" y="1457924"/>
            <a:ext cx="9575799" cy="3523318"/>
          </a:xfr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bg1"/>
                </a:solidFill>
              </a:defRPr>
            </a:lvl1pPr>
            <a:lvl2pPr marL="0" indent="0">
              <a:buNone/>
              <a:defRPr sz="2800">
                <a:solidFill>
                  <a:schemeClr val="bg1"/>
                </a:solidFill>
              </a:defRPr>
            </a:lvl2pPr>
            <a:lvl3pPr marL="0" indent="0">
              <a:buNone/>
              <a:defRPr sz="2800">
                <a:solidFill>
                  <a:schemeClr val="bg1"/>
                </a:solidFill>
              </a:defRPr>
            </a:lvl3pPr>
            <a:lvl4pPr marL="0" indent="0">
              <a:buNone/>
              <a:defRPr sz="2800">
                <a:solidFill>
                  <a:schemeClr val="bg1"/>
                </a:solidFill>
              </a:defRPr>
            </a:lvl4pPr>
            <a:lvl5pPr marL="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299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656846D-9FA0-9042-A669-BD77AC2B01F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2000" y="1752600"/>
            <a:ext cx="10622139" cy="4191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5"/>
            <a:r>
              <a:rPr lang="en-GB"/>
              <a:t>Second level</a:t>
            </a:r>
          </a:p>
          <a:p>
            <a:pPr lvl="5"/>
            <a:r>
              <a:rPr lang="en-GB"/>
              <a:t>Third level</a:t>
            </a:r>
          </a:p>
          <a:p>
            <a:pPr lvl="5"/>
            <a:r>
              <a:rPr lang="en-GB"/>
              <a:t>Fourth level</a:t>
            </a:r>
          </a:p>
          <a:p>
            <a:pPr lvl="5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66A359-2EB5-79D1-501D-D4450357F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912" y="6412791"/>
            <a:ext cx="1048844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282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656846D-9FA0-9042-A669-BD77AC2B01F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2000" y="1752600"/>
            <a:ext cx="10622139" cy="4191000"/>
          </a:xfrm>
        </p:spPr>
        <p:txBody>
          <a:bodyPr/>
          <a:lstStyle>
            <a:lvl1pPr marL="0" indent="0">
              <a:buNone/>
              <a:tabLst>
                <a:tab pos="301625" algn="l"/>
              </a:tabLst>
              <a:defRPr/>
            </a:lvl1pPr>
          </a:lstStyle>
          <a:p>
            <a:pPr marL="0" indent="0">
              <a:buNone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C9E131-FD36-23EA-0889-758842A3F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912" y="6412791"/>
            <a:ext cx="1048844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i="1">
                <a:solidFill>
                  <a:schemeClr val="accent1"/>
                </a:solidFill>
                <a:latin typeface="Century Gothic" panose="020B0502020202020204" pitchFamily="34" charset="0"/>
              </a:rPr>
              <a:t>Inpatient Tobacco Dependence Treatment Training Programme</a:t>
            </a:r>
          </a:p>
        </p:txBody>
      </p:sp>
    </p:spTree>
    <p:extLst>
      <p:ext uri="{BB962C8B-B14F-4D97-AF65-F5344CB8AC3E}">
        <p14:creationId xmlns:p14="http://schemas.microsoft.com/office/powerpoint/2010/main" val="24659171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752601"/>
            <a:ext cx="5029200" cy="4267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5"/>
            <a:r>
              <a:rPr lang="en-GB"/>
              <a:t>Second level</a:t>
            </a:r>
          </a:p>
          <a:p>
            <a:pPr lvl="5"/>
            <a:r>
              <a:rPr lang="en-GB"/>
              <a:t>Third level</a:t>
            </a:r>
          </a:p>
          <a:p>
            <a:pPr lvl="5"/>
            <a:r>
              <a:rPr lang="en-GB"/>
              <a:t>Fourth level</a:t>
            </a:r>
          </a:p>
          <a:p>
            <a:pPr lvl="5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1"/>
            <a:ext cx="4978400" cy="4267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5"/>
            <a:r>
              <a:rPr lang="en-GB"/>
              <a:t>Second level</a:t>
            </a:r>
          </a:p>
          <a:p>
            <a:pPr lvl="5"/>
            <a:r>
              <a:rPr lang="en-GB"/>
              <a:t>Third level</a:t>
            </a:r>
          </a:p>
          <a:p>
            <a:pPr lvl="5"/>
            <a:r>
              <a:rPr lang="en-GB"/>
              <a:t>Fourth level</a:t>
            </a:r>
          </a:p>
          <a:p>
            <a:pPr lvl="5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5C028FF-DAD1-C1E6-F56C-27E086188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912" y="6412791"/>
            <a:ext cx="1048844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i="1">
                <a:solidFill>
                  <a:schemeClr val="accent1"/>
                </a:solidFill>
                <a:latin typeface="Century Gothic" panose="020B0502020202020204" pitchFamily="34" charset="0"/>
              </a:rPr>
              <a:t>Inpatient Tobacco Dependence Treatment Training Programme</a:t>
            </a:r>
          </a:p>
        </p:txBody>
      </p:sp>
    </p:spTree>
    <p:extLst>
      <p:ext uri="{BB962C8B-B14F-4D97-AF65-F5344CB8AC3E}">
        <p14:creationId xmlns:p14="http://schemas.microsoft.com/office/powerpoint/2010/main" val="41059118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61FE70-3A0E-6BC9-49AD-BF3E53826940}"/>
              </a:ext>
            </a:extLst>
          </p:cNvPr>
          <p:cNvSpPr/>
          <p:nvPr userDrawn="1"/>
        </p:nvSpPr>
        <p:spPr bwMode="auto">
          <a:xfrm>
            <a:off x="0" y="2905184"/>
            <a:ext cx="12192000" cy="10476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algn="ctr">
              <a:lnSpc>
                <a:spcPts val="2500"/>
              </a:lnSpc>
              <a:spcAft>
                <a:spcPts val="1250"/>
              </a:spcAft>
            </a:pPr>
            <a:endParaRPr lang="en-US" sz="2100" i="1">
              <a:solidFill>
                <a:srgbClr val="DD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70563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61FE70-3A0E-6BC9-49AD-BF3E53826940}"/>
              </a:ext>
            </a:extLst>
          </p:cNvPr>
          <p:cNvSpPr/>
          <p:nvPr userDrawn="1"/>
        </p:nvSpPr>
        <p:spPr bwMode="auto">
          <a:xfrm>
            <a:off x="0" y="2905184"/>
            <a:ext cx="12192000" cy="104763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algn="ctr">
              <a:lnSpc>
                <a:spcPts val="2500"/>
              </a:lnSpc>
              <a:spcAft>
                <a:spcPts val="1250"/>
              </a:spcAft>
            </a:pPr>
            <a:endParaRPr lang="en-US" sz="2100" i="1">
              <a:solidFill>
                <a:srgbClr val="DD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34567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92AF3A-EA40-604F-97D6-F4C65EC870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88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  <p15:guide id="2" orient="horz" pos="411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D2B4D8-2250-93EC-0123-26464BD0F4C8}"/>
              </a:ext>
            </a:extLst>
          </p:cNvPr>
          <p:cNvSpPr/>
          <p:nvPr userDrawn="1"/>
        </p:nvSpPr>
        <p:spPr bwMode="auto">
          <a:xfrm>
            <a:off x="0" y="2905184"/>
            <a:ext cx="12192000" cy="104763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algn="ctr">
              <a:lnSpc>
                <a:spcPts val="2500"/>
              </a:lnSpc>
              <a:spcAft>
                <a:spcPts val="1250"/>
              </a:spcAft>
            </a:pPr>
            <a:endParaRPr lang="en-US" sz="2100" i="1">
              <a:solidFill>
                <a:srgbClr val="DD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99109D-217D-F041-A2C0-B8AE13CD4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1772816"/>
            <a:ext cx="9601200" cy="3168352"/>
          </a:xfrm>
        </p:spPr>
        <p:txBody>
          <a:bodyPr anchor="ctr">
            <a:noAutofit/>
          </a:bodyPr>
          <a:lstStyle>
            <a:lvl1pPr marL="0" indent="0" algn="ctr">
              <a:lnSpc>
                <a:spcPts val="4500"/>
              </a:lnSpc>
              <a:spcBef>
                <a:spcPts val="500"/>
              </a:spcBef>
              <a:spcAft>
                <a:spcPts val="500"/>
              </a:spcAft>
              <a:buNone/>
              <a:defRPr sz="5000" b="1" i="0">
                <a:solidFill>
                  <a:schemeClr val="bg1"/>
                </a:solidFill>
                <a:effectLst>
                  <a:outerShdw blurRad="254000" dist="38100" dir="5400000" algn="ctr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52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363FA2-6F1A-0A0D-EABF-6B03CA9074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11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p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">
            <a:extLst>
              <a:ext uri="{FF2B5EF4-FFF2-40B4-BE49-F238E27FC236}">
                <a16:creationId xmlns:a16="http://schemas.microsoft.com/office/drawing/2014/main" id="{B05FA0EA-2636-45C0-4E0F-E391553370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1836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dark smok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336C75-3CE7-1F88-30B8-FB8A67917D43}"/>
              </a:ext>
            </a:extLst>
          </p:cNvPr>
          <p:cNvSpPr/>
          <p:nvPr userDrawn="1"/>
        </p:nvSpPr>
        <p:spPr bwMode="auto">
          <a:xfrm>
            <a:off x="0" y="2905184"/>
            <a:ext cx="12192000" cy="1047632"/>
          </a:xfrm>
          <a:prstGeom prst="rect">
            <a:avLst/>
          </a:prstGeom>
          <a:solidFill>
            <a:srgbClr val="012E57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algn="ctr">
              <a:lnSpc>
                <a:spcPts val="2500"/>
              </a:lnSpc>
              <a:spcAft>
                <a:spcPts val="1250"/>
              </a:spcAft>
            </a:pPr>
            <a:endParaRPr lang="en-US" sz="2100" i="1">
              <a:solidFill>
                <a:srgbClr val="DD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8F4EAF-8D5D-85DA-EAC1-E4668A92C6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3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SCT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D82250-A925-49A5-A344-EE361C53C6D3}"/>
              </a:ext>
            </a:extLst>
          </p:cNvPr>
          <p:cNvSpPr/>
          <p:nvPr userDrawn="1"/>
        </p:nvSpPr>
        <p:spPr bwMode="auto">
          <a:xfrm>
            <a:off x="0" y="2905184"/>
            <a:ext cx="12192000" cy="104763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algn="ctr">
              <a:lnSpc>
                <a:spcPts val="2500"/>
              </a:lnSpc>
              <a:spcAft>
                <a:spcPts val="1250"/>
              </a:spcAft>
            </a:pPr>
            <a:endParaRPr lang="en-US" sz="2100" i="1">
              <a:solidFill>
                <a:srgbClr val="DD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094CBC-1CBE-7BB7-E8BF-F3241C6A7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1252" y="2527413"/>
            <a:ext cx="4789496" cy="156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750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SCT + NCSCT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479C98-12C9-EBC6-2BD2-71ED51D33490}"/>
              </a:ext>
            </a:extLst>
          </p:cNvPr>
          <p:cNvSpPr/>
          <p:nvPr userDrawn="1"/>
        </p:nvSpPr>
        <p:spPr bwMode="auto">
          <a:xfrm>
            <a:off x="0" y="2905184"/>
            <a:ext cx="12192000" cy="1047632"/>
          </a:xfrm>
          <a:prstGeom prst="rect">
            <a:avLst/>
          </a:prstGeom>
          <a:solidFill>
            <a:srgbClr val="005EB8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algn="ctr">
              <a:lnSpc>
                <a:spcPts val="2500"/>
              </a:lnSpc>
              <a:spcAft>
                <a:spcPts val="1250"/>
              </a:spcAft>
            </a:pPr>
            <a:endParaRPr lang="en-US" sz="2100" i="1">
              <a:solidFill>
                <a:srgbClr val="DD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67B0FA-1C05-0F9C-ED6B-7E115BC9482B}"/>
              </a:ext>
            </a:extLst>
          </p:cNvPr>
          <p:cNvGrpSpPr/>
          <p:nvPr userDrawn="1"/>
        </p:nvGrpSpPr>
        <p:grpSpPr>
          <a:xfrm>
            <a:off x="2057076" y="2936603"/>
            <a:ext cx="8077848" cy="1215330"/>
            <a:chOff x="1542807" y="2936603"/>
            <a:chExt cx="6058386" cy="12153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4B14C4-61E0-B29A-84B8-972B696E1B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5860676" y="2936603"/>
              <a:ext cx="1740517" cy="80191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8F9232-4F04-FACE-A1B2-BA0F1D4E69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42807" y="2990578"/>
              <a:ext cx="2664814" cy="1161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98384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SCT + NCSCT e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479C98-12C9-EBC6-2BD2-71ED51D33490}"/>
              </a:ext>
            </a:extLst>
          </p:cNvPr>
          <p:cNvSpPr/>
          <p:nvPr userDrawn="1"/>
        </p:nvSpPr>
        <p:spPr bwMode="auto">
          <a:xfrm>
            <a:off x="0" y="2905184"/>
            <a:ext cx="12192000" cy="10476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algn="ctr">
              <a:lnSpc>
                <a:spcPts val="2500"/>
              </a:lnSpc>
              <a:spcAft>
                <a:spcPts val="1250"/>
              </a:spcAft>
            </a:pPr>
            <a:endParaRPr lang="en-US" sz="2100" i="1">
              <a:solidFill>
                <a:srgbClr val="DD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67B0FA-1C05-0F9C-ED6B-7E115BC9482B}"/>
              </a:ext>
            </a:extLst>
          </p:cNvPr>
          <p:cNvGrpSpPr/>
          <p:nvPr userDrawn="1"/>
        </p:nvGrpSpPr>
        <p:grpSpPr>
          <a:xfrm>
            <a:off x="2057076" y="2936604"/>
            <a:ext cx="8077848" cy="1215329"/>
            <a:chOff x="1542807" y="2936603"/>
            <a:chExt cx="6058386" cy="12153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4B14C4-61E0-B29A-84B8-972B696E1B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5860676" y="2936603"/>
              <a:ext cx="1740517" cy="80191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8F9232-4F04-FACE-A1B2-BA0F1D4E69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542807" y="2990578"/>
              <a:ext cx="2664814" cy="11613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80545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smok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336C75-3CE7-1F88-30B8-FB8A67917D43}"/>
              </a:ext>
            </a:extLst>
          </p:cNvPr>
          <p:cNvSpPr/>
          <p:nvPr userDrawn="1"/>
        </p:nvSpPr>
        <p:spPr bwMode="auto">
          <a:xfrm>
            <a:off x="0" y="2905184"/>
            <a:ext cx="12192000" cy="104763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algn="ctr">
              <a:lnSpc>
                <a:spcPts val="2500"/>
              </a:lnSpc>
              <a:spcAft>
                <a:spcPts val="1250"/>
              </a:spcAft>
            </a:pPr>
            <a:endParaRPr lang="en-US" sz="2100" i="1">
              <a:solidFill>
                <a:srgbClr val="DD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8F4EAF-8D5D-85DA-EAC1-E4668A92C6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7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CSCT + NHS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5D580A-4E70-625F-8F36-16540D768B27}"/>
              </a:ext>
            </a:extLst>
          </p:cNvPr>
          <p:cNvSpPr/>
          <p:nvPr userDrawn="1"/>
        </p:nvSpPr>
        <p:spPr bwMode="auto">
          <a:xfrm>
            <a:off x="0" y="2905184"/>
            <a:ext cx="12192000" cy="10476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ts val="125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1" u="none" strike="noStrike" kern="1200" cap="none" spc="0" normalizeH="0" baseline="0" noProof="0">
              <a:ln>
                <a:noFill/>
              </a:ln>
              <a:solidFill>
                <a:srgbClr val="DD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C4D80A-E147-6159-C734-5814B586B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458000"/>
            <a:ext cx="12192000" cy="5400000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67E64D-3541-7F39-24B5-D8832BF08004}"/>
              </a:ext>
            </a:extLst>
          </p:cNvPr>
          <p:cNvSpPr/>
          <p:nvPr userDrawn="1"/>
        </p:nvSpPr>
        <p:spPr bwMode="auto">
          <a:xfrm>
            <a:off x="0" y="232184"/>
            <a:ext cx="12192000" cy="10476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317500" dist="76200" dir="5400000" algn="ctr" rotWithShape="0">
              <a:srgbClr val="000000">
                <a:alpha val="39597"/>
              </a:srgbClr>
            </a:outerShdw>
          </a:effectLst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ts val="125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1" u="none" strike="noStrike" kern="1200" cap="none" spc="0" normalizeH="0" baseline="0" noProof="0">
              <a:ln>
                <a:noFill/>
              </a:ln>
              <a:solidFill>
                <a:srgbClr val="DD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5B58A3-8723-623A-1E91-38A0CF6B21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14718" y="465811"/>
            <a:ext cx="1962204" cy="641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9265C1-152C-D61C-318C-550049D39E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36200" y="386440"/>
            <a:ext cx="1441083" cy="81300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119403"/>
            <a:ext cx="9575800" cy="2302767"/>
          </a:xfrm>
        </p:spPr>
        <p:txBody>
          <a:bodyPr>
            <a:noAutofit/>
          </a:bodyPr>
          <a:lstStyle>
            <a:lvl1pPr marL="0" indent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  <a:defRPr sz="3500" b="1" i="0">
                <a:solidFill>
                  <a:schemeClr val="bg1"/>
                </a:solidFill>
                <a:effectLst>
                  <a:outerShdw blurRad="254000" dist="38100" dir="5400000" algn="ctr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1F9E7F3-AABB-0241-87AB-30AAECBA3F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5401" y="5202655"/>
            <a:ext cx="9575799" cy="347599"/>
          </a:xfrm>
        </p:spPr>
        <p:txBody>
          <a:bodyPr/>
          <a:lstStyle>
            <a:lvl1pPr algn="l">
              <a:buNone/>
              <a:defRPr sz="1600">
                <a:solidFill>
                  <a:schemeClr val="accent3"/>
                </a:solidFill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68751F8-1D78-5A4E-9D45-B1F88A8899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5401" y="5571823"/>
            <a:ext cx="9575799" cy="347599"/>
          </a:xfrm>
        </p:spPr>
        <p:txBody>
          <a:bodyPr/>
          <a:lstStyle>
            <a:lvl1pPr algn="l">
              <a:buNone/>
              <a:defRPr sz="1600">
                <a:solidFill>
                  <a:schemeClr val="accent3"/>
                </a:solidFill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F296190-872A-034A-97D8-F4D34666EA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5401" y="4833487"/>
            <a:ext cx="9575799" cy="347599"/>
          </a:xfrm>
        </p:spPr>
        <p:txBody>
          <a:bodyPr/>
          <a:lstStyle>
            <a:lvl1pPr algn="l">
              <a:buNone/>
              <a:defRPr sz="1600">
                <a:solidFill>
                  <a:schemeClr val="accent3"/>
                </a:solidFill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42266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656846D-9FA0-9042-A669-BD77AC2B01F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2000" y="1752600"/>
            <a:ext cx="10622139" cy="4191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5"/>
            <a:r>
              <a:rPr lang="en-GB"/>
              <a:t>Second level</a:t>
            </a:r>
          </a:p>
          <a:p>
            <a:pPr lvl="5"/>
            <a:r>
              <a:rPr lang="en-GB"/>
              <a:t>Third level</a:t>
            </a:r>
          </a:p>
          <a:p>
            <a:pPr lvl="5"/>
            <a:r>
              <a:rPr lang="en-GB"/>
              <a:t>Fourth level</a:t>
            </a:r>
          </a:p>
          <a:p>
            <a:pPr lvl="5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66A359-2EB5-79D1-501D-D4450357F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912" y="6356351"/>
            <a:ext cx="1048844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b="1"/>
              <a:t>NHSE Inpatient Training – Needs assessment and scoping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770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CSCT + NHS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479C98-12C9-EBC6-2BD2-71ED51D33490}"/>
              </a:ext>
            </a:extLst>
          </p:cNvPr>
          <p:cNvSpPr/>
          <p:nvPr userDrawn="1"/>
        </p:nvSpPr>
        <p:spPr bwMode="auto">
          <a:xfrm>
            <a:off x="0" y="2905184"/>
            <a:ext cx="12192000" cy="10476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ts val="125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1" u="none" strike="noStrike" kern="1200" cap="none" spc="0" normalizeH="0" baseline="0" noProof="0">
              <a:ln>
                <a:noFill/>
              </a:ln>
              <a:solidFill>
                <a:srgbClr val="DD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443056-19F4-F436-8471-25850C4EAF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98592" y="2729376"/>
            <a:ext cx="2677544" cy="1510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DAAAA2-1272-83DA-9C87-9C8764379B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825926" y="2862864"/>
            <a:ext cx="3553085" cy="116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753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15FEF-457E-AC89-C71E-16076653ABA4}"/>
              </a:ext>
            </a:extLst>
          </p:cNvPr>
          <p:cNvSpPr/>
          <p:nvPr userDrawn="1"/>
        </p:nvSpPr>
        <p:spPr bwMode="auto">
          <a:xfrm>
            <a:off x="0" y="2905184"/>
            <a:ext cx="12192000" cy="10476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1" u="none" strike="noStrike" kern="1200" cap="none" spc="0" normalizeH="0" baseline="0" noProof="0">
              <a:ln>
                <a:noFill/>
              </a:ln>
              <a:solidFill>
                <a:srgbClr val="DD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17779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SCT + NHS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5D580A-4E70-625F-8F36-16540D768B27}"/>
              </a:ext>
            </a:extLst>
          </p:cNvPr>
          <p:cNvSpPr/>
          <p:nvPr userDrawn="1"/>
        </p:nvSpPr>
        <p:spPr bwMode="auto">
          <a:xfrm>
            <a:off x="0" y="2905184"/>
            <a:ext cx="12192000" cy="10476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ts val="125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1" u="none" strike="noStrike" kern="1200" cap="none" spc="0" normalizeH="0" baseline="0" noProof="0">
              <a:ln>
                <a:noFill/>
              </a:ln>
              <a:solidFill>
                <a:srgbClr val="DD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C4D80A-E147-6159-C734-5814B586B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458000"/>
            <a:ext cx="12192000" cy="5400000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67E64D-3541-7F39-24B5-D8832BF08004}"/>
              </a:ext>
            </a:extLst>
          </p:cNvPr>
          <p:cNvSpPr/>
          <p:nvPr userDrawn="1"/>
        </p:nvSpPr>
        <p:spPr bwMode="auto">
          <a:xfrm>
            <a:off x="0" y="232184"/>
            <a:ext cx="12192000" cy="10476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317500" dist="76200" dir="5400000" algn="ctr" rotWithShape="0">
              <a:srgbClr val="000000">
                <a:alpha val="39597"/>
              </a:srgbClr>
            </a:outerShdw>
          </a:effectLst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ts val="125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1" u="none" strike="noStrike" kern="1200" cap="none" spc="0" normalizeH="0" baseline="0" noProof="0">
              <a:ln>
                <a:noFill/>
              </a:ln>
              <a:solidFill>
                <a:srgbClr val="DD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5B58A3-8723-623A-1E91-38A0CF6B21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14718" y="465811"/>
            <a:ext cx="1962204" cy="641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9265C1-152C-D61C-318C-550049D39E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36200" y="386440"/>
            <a:ext cx="1441083" cy="81300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119403"/>
            <a:ext cx="9575800" cy="2302767"/>
          </a:xfrm>
        </p:spPr>
        <p:txBody>
          <a:bodyPr>
            <a:noAutofit/>
          </a:bodyPr>
          <a:lstStyle>
            <a:lvl1pPr marL="0" indent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  <a:defRPr sz="3500" b="1" i="0">
                <a:solidFill>
                  <a:schemeClr val="bg1"/>
                </a:solidFill>
                <a:effectLst>
                  <a:outerShdw blurRad="254000" dist="38100" dir="5400000" algn="ctr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1F9E7F3-AABB-0241-87AB-30AAECBA3F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5401" y="5202655"/>
            <a:ext cx="9575799" cy="347599"/>
          </a:xfrm>
        </p:spPr>
        <p:txBody>
          <a:bodyPr/>
          <a:lstStyle>
            <a:lvl1pPr algn="l">
              <a:buNone/>
              <a:defRPr sz="1600">
                <a:solidFill>
                  <a:schemeClr val="accent3"/>
                </a:solidFill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68751F8-1D78-5A4E-9D45-B1F88A8899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5401" y="5571823"/>
            <a:ext cx="9575799" cy="347599"/>
          </a:xfrm>
        </p:spPr>
        <p:txBody>
          <a:bodyPr/>
          <a:lstStyle>
            <a:lvl1pPr algn="l">
              <a:buNone/>
              <a:defRPr sz="1600">
                <a:solidFill>
                  <a:schemeClr val="accent3"/>
                </a:solidFill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F296190-872A-034A-97D8-F4D34666EA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5401" y="4833487"/>
            <a:ext cx="9575799" cy="347599"/>
          </a:xfrm>
        </p:spPr>
        <p:txBody>
          <a:bodyPr/>
          <a:lstStyle>
            <a:lvl1pPr algn="l">
              <a:buNone/>
              <a:defRPr sz="1600">
                <a:solidFill>
                  <a:schemeClr val="accent3"/>
                </a:solidFill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2603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 layout - teal m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A32AB592-7245-000F-3596-C16E88FC74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8126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656846D-9FA0-9042-A669-BD77AC2B01F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2000" y="1752600"/>
            <a:ext cx="10622139" cy="4191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5"/>
            <a:r>
              <a:rPr lang="en-GB"/>
              <a:t>Second level</a:t>
            </a:r>
          </a:p>
          <a:p>
            <a:pPr lvl="5"/>
            <a:r>
              <a:rPr lang="en-GB"/>
              <a:t>Third level</a:t>
            </a:r>
          </a:p>
          <a:p>
            <a:pPr lvl="5"/>
            <a:r>
              <a:rPr lang="en-GB"/>
              <a:t>Fourth level</a:t>
            </a:r>
          </a:p>
          <a:p>
            <a:pPr lvl="5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66A359-2EB5-79D1-501D-D4450357F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912" y="6412791"/>
            <a:ext cx="1048844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National Tobacco Dependency Treatment Training for Acute and Acute MH</a:t>
            </a:r>
          </a:p>
        </p:txBody>
      </p:sp>
    </p:spTree>
    <p:extLst>
      <p:ext uri="{BB962C8B-B14F-4D97-AF65-F5344CB8AC3E}">
        <p14:creationId xmlns:p14="http://schemas.microsoft.com/office/powerpoint/2010/main" val="226003241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dark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06F22E-C7AB-6540-AFC5-35FC5F1C9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3448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752601"/>
            <a:ext cx="5029200" cy="4267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5"/>
            <a:r>
              <a:rPr lang="en-GB"/>
              <a:t>Second level</a:t>
            </a:r>
          </a:p>
          <a:p>
            <a:pPr lvl="5"/>
            <a:r>
              <a:rPr lang="en-GB"/>
              <a:t>Third level</a:t>
            </a:r>
          </a:p>
          <a:p>
            <a:pPr lvl="5"/>
            <a:r>
              <a:rPr lang="en-GB"/>
              <a:t>Fourth level</a:t>
            </a:r>
          </a:p>
          <a:p>
            <a:pPr lvl="5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1"/>
            <a:ext cx="4978400" cy="4267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5"/>
            <a:r>
              <a:rPr lang="en-GB"/>
              <a:t>Second level</a:t>
            </a:r>
          </a:p>
          <a:p>
            <a:pPr lvl="5"/>
            <a:r>
              <a:rPr lang="en-GB"/>
              <a:t>Third level</a:t>
            </a:r>
          </a:p>
          <a:p>
            <a:pPr lvl="5"/>
            <a:r>
              <a:rPr lang="en-GB"/>
              <a:t>Fourth level</a:t>
            </a:r>
          </a:p>
          <a:p>
            <a:pPr lvl="5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5C028FF-DAD1-C1E6-F56C-27E086188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912" y="6412791"/>
            <a:ext cx="1048844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National Tobacco Dependency Treatment Training for Acute and Acute MH</a:t>
            </a:r>
          </a:p>
        </p:txBody>
      </p:sp>
    </p:spTree>
    <p:extLst>
      <p:ext uri="{BB962C8B-B14F-4D97-AF65-F5344CB8AC3E}">
        <p14:creationId xmlns:p14="http://schemas.microsoft.com/office/powerpoint/2010/main" val="352834806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61FE70-3A0E-6BC9-49AD-BF3E53826940}"/>
              </a:ext>
            </a:extLst>
          </p:cNvPr>
          <p:cNvSpPr/>
          <p:nvPr userDrawn="1"/>
        </p:nvSpPr>
        <p:spPr bwMode="auto">
          <a:xfrm>
            <a:off x="0" y="2905184"/>
            <a:ext cx="12192000" cy="10476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algn="ctr">
              <a:lnSpc>
                <a:spcPts val="2500"/>
              </a:lnSpc>
              <a:spcAft>
                <a:spcPts val="1250"/>
              </a:spcAft>
            </a:pPr>
            <a:endParaRPr lang="en-US" sz="2100" i="1">
              <a:solidFill>
                <a:srgbClr val="DD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92693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SCT + NHS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5D580A-4E70-625F-8F36-16540D768B27}"/>
              </a:ext>
            </a:extLst>
          </p:cNvPr>
          <p:cNvSpPr/>
          <p:nvPr userDrawn="1"/>
        </p:nvSpPr>
        <p:spPr bwMode="auto">
          <a:xfrm>
            <a:off x="0" y="2905184"/>
            <a:ext cx="12192000" cy="10476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ts val="125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1" u="none" strike="noStrike" kern="1200" cap="none" spc="0" normalizeH="0" baseline="0" noProof="0">
              <a:ln>
                <a:noFill/>
              </a:ln>
              <a:solidFill>
                <a:srgbClr val="DD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C4D80A-E147-6159-C734-5814B586B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458000"/>
            <a:ext cx="12192000" cy="5400000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67E64D-3541-7F39-24B5-D8832BF08004}"/>
              </a:ext>
            </a:extLst>
          </p:cNvPr>
          <p:cNvSpPr/>
          <p:nvPr userDrawn="1"/>
        </p:nvSpPr>
        <p:spPr bwMode="auto">
          <a:xfrm>
            <a:off x="0" y="232184"/>
            <a:ext cx="12192000" cy="10476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317500" dist="76200" dir="5400000" algn="ctr" rotWithShape="0">
              <a:srgbClr val="000000">
                <a:alpha val="39597"/>
              </a:srgbClr>
            </a:outerShdw>
          </a:effectLst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ts val="125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1" u="none" strike="noStrike" kern="1200" cap="none" spc="0" normalizeH="0" baseline="0" noProof="0">
              <a:ln>
                <a:noFill/>
              </a:ln>
              <a:solidFill>
                <a:srgbClr val="DD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5B58A3-8723-623A-1E91-38A0CF6B21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14718" y="465811"/>
            <a:ext cx="1962204" cy="641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9265C1-152C-D61C-318C-550049D39E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36200" y="386440"/>
            <a:ext cx="1441083" cy="81300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119403"/>
            <a:ext cx="9575800" cy="2302767"/>
          </a:xfrm>
        </p:spPr>
        <p:txBody>
          <a:bodyPr>
            <a:noAutofit/>
          </a:bodyPr>
          <a:lstStyle>
            <a:lvl1pPr marL="0" indent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  <a:defRPr sz="3500" b="1" i="0">
                <a:solidFill>
                  <a:schemeClr val="bg1"/>
                </a:solidFill>
                <a:effectLst>
                  <a:outerShdw blurRad="254000" dist="38100" dir="5400000" algn="ctr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1F9E7F3-AABB-0241-87AB-30AAECBA3F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5401" y="5202655"/>
            <a:ext cx="9575799" cy="347599"/>
          </a:xfrm>
        </p:spPr>
        <p:txBody>
          <a:bodyPr/>
          <a:lstStyle>
            <a:lvl1pPr algn="l">
              <a:buNone/>
              <a:defRPr sz="1600">
                <a:solidFill>
                  <a:schemeClr val="accent3"/>
                </a:solidFill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68751F8-1D78-5A4E-9D45-B1F88A8899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5401" y="5571823"/>
            <a:ext cx="9575799" cy="347599"/>
          </a:xfrm>
        </p:spPr>
        <p:txBody>
          <a:bodyPr/>
          <a:lstStyle>
            <a:lvl1pPr algn="l">
              <a:buNone/>
              <a:defRPr sz="1600">
                <a:solidFill>
                  <a:schemeClr val="accent3"/>
                </a:solidFill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F296190-872A-034A-97D8-F4D34666EA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5401" y="4833487"/>
            <a:ext cx="9575799" cy="347599"/>
          </a:xfrm>
        </p:spPr>
        <p:txBody>
          <a:bodyPr/>
          <a:lstStyle>
            <a:lvl1pPr algn="l">
              <a:buNone/>
              <a:defRPr sz="1600">
                <a:solidFill>
                  <a:schemeClr val="accent3"/>
                </a:solidFill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2772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61FE70-3A0E-6BC9-49AD-BF3E53826940}"/>
              </a:ext>
            </a:extLst>
          </p:cNvPr>
          <p:cNvSpPr/>
          <p:nvPr userDrawn="1"/>
        </p:nvSpPr>
        <p:spPr bwMode="auto">
          <a:xfrm>
            <a:off x="0" y="2905184"/>
            <a:ext cx="12192000" cy="10476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algn="ctr">
              <a:lnSpc>
                <a:spcPts val="2500"/>
              </a:lnSpc>
              <a:spcAft>
                <a:spcPts val="1250"/>
              </a:spcAft>
            </a:pPr>
            <a:endParaRPr lang="en-US" sz="2100" i="1">
              <a:solidFill>
                <a:srgbClr val="DD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36186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656846D-9FA0-9042-A669-BD77AC2B01F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2000" y="1752600"/>
            <a:ext cx="10622139" cy="4191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5"/>
            <a:r>
              <a:rPr lang="en-GB"/>
              <a:t>Second level</a:t>
            </a:r>
          </a:p>
          <a:p>
            <a:pPr lvl="5"/>
            <a:r>
              <a:rPr lang="en-GB"/>
              <a:t>Third level</a:t>
            </a:r>
          </a:p>
          <a:p>
            <a:pPr lvl="5"/>
            <a:r>
              <a:rPr lang="en-GB"/>
              <a:t>Fourth level</a:t>
            </a:r>
          </a:p>
          <a:p>
            <a:pPr lvl="5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66A359-2EB5-79D1-501D-D4450357F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912" y="6412791"/>
            <a:ext cx="1048844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520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656846D-9FA0-9042-A669-BD77AC2B01F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2000" y="1752600"/>
            <a:ext cx="10622139" cy="4191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5"/>
            <a:r>
              <a:rPr lang="en-GB"/>
              <a:t>Second level</a:t>
            </a:r>
          </a:p>
          <a:p>
            <a:pPr lvl="5"/>
            <a:r>
              <a:rPr lang="en-GB"/>
              <a:t>Third level</a:t>
            </a:r>
          </a:p>
          <a:p>
            <a:pPr lvl="5"/>
            <a:r>
              <a:rPr lang="en-GB"/>
              <a:t>Fourth level</a:t>
            </a:r>
          </a:p>
          <a:p>
            <a:pPr lvl="5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66A359-2EB5-79D1-501D-D4450357F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912" y="6356351"/>
            <a:ext cx="1048844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b="1"/>
              <a:t>NHSE Inpatient Training – Needs assessment and scoping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283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F0720-F72B-8B46-A819-48D30C8A24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01994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15FEF-457E-AC89-C71E-16076653ABA4}"/>
              </a:ext>
            </a:extLst>
          </p:cNvPr>
          <p:cNvSpPr/>
          <p:nvPr userDrawn="1"/>
        </p:nvSpPr>
        <p:spPr bwMode="auto">
          <a:xfrm>
            <a:off x="0" y="2905184"/>
            <a:ext cx="12192000" cy="10476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algn="ctr">
              <a:lnSpc>
                <a:spcPts val="2500"/>
              </a:lnSpc>
              <a:spcAft>
                <a:spcPts val="1250"/>
              </a:spcAft>
            </a:pPr>
            <a:endParaRPr lang="en-US" sz="2100" i="1">
              <a:solidFill>
                <a:srgbClr val="DD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5051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 layout - teal side panel + full gradi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5EFC0EC-3A9D-69E2-1730-F637B9FF5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32346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smok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336C75-3CE7-1F88-30B8-FB8A67917D43}"/>
              </a:ext>
            </a:extLst>
          </p:cNvPr>
          <p:cNvSpPr/>
          <p:nvPr userDrawn="1"/>
        </p:nvSpPr>
        <p:spPr bwMode="auto">
          <a:xfrm>
            <a:off x="0" y="2905184"/>
            <a:ext cx="12192000" cy="104763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algn="ctr">
              <a:lnSpc>
                <a:spcPts val="2500"/>
              </a:lnSpc>
              <a:spcAft>
                <a:spcPts val="1250"/>
              </a:spcAft>
            </a:pPr>
            <a:endParaRPr lang="en-US" sz="2100" i="1">
              <a:solidFill>
                <a:srgbClr val="DD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8F4EAF-8D5D-85DA-EAC1-E4668A92C6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1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CSCT + NHS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479C98-12C9-EBC6-2BD2-71ED51D33490}"/>
              </a:ext>
            </a:extLst>
          </p:cNvPr>
          <p:cNvSpPr/>
          <p:nvPr userDrawn="1"/>
        </p:nvSpPr>
        <p:spPr bwMode="auto">
          <a:xfrm>
            <a:off x="0" y="2905184"/>
            <a:ext cx="12192000" cy="10476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360000" tIns="288000" rIns="360000" bIns="432000" rtlCol="0" anchor="ctr" anchorCtr="0" upright="1">
            <a:spAutoFit/>
          </a:bodyPr>
          <a:lstStyle/>
          <a:p>
            <a:pPr algn="ctr">
              <a:lnSpc>
                <a:spcPts val="2500"/>
              </a:lnSpc>
              <a:spcAft>
                <a:spcPts val="1250"/>
              </a:spcAft>
            </a:pPr>
            <a:endParaRPr lang="en-US" sz="2100" i="1">
              <a:solidFill>
                <a:srgbClr val="DD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443056-19F4-F436-8471-25850C4EAF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98592" y="2729376"/>
            <a:ext cx="2677544" cy="1510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DAAAA2-1272-83DA-9C87-9C8764379B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825926" y="2862864"/>
            <a:ext cx="3553085" cy="116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6769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dark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363FA2-6F1A-0A0D-EABF-6B03CA9074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4675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igh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06F22E-C7AB-6540-AFC5-35FC5F1C9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631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CFE7D-CB98-BDBD-B648-931CFF671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03EC7-ED41-FB89-0497-CE5730B89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E480E-0894-BB0A-1EF7-CFD1EDDC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4AEDC-9BF6-47F1-9EB4-CB705E077EDD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27D19-EAEA-FEEE-CDDC-3280A5EC4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2E0B2-E338-0CD2-F341-5C297D84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CEE-6549-4F47-A7FB-C34A7898C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37096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7AB52-62F9-2D1A-04AD-58444324E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038B-8150-A42A-7A56-AEFCD7E8B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E4F2A-BC9D-737A-8305-5D79533DA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4AEDC-9BF6-47F1-9EB4-CB705E077EDD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638B9-13A5-FF9F-9CB2-9B724DF18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CC872-5996-A7DA-9C0D-9944ED21F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CEE-6549-4F47-A7FB-C34A7898C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6610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A031C-9BDD-A8C2-4E98-B3433141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BC655-FAAC-2E56-5271-91D4DFE69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D6587-922E-9C64-78AF-6E083BBF8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4AEDC-9BF6-47F1-9EB4-CB705E077EDD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E20B5-D88E-B347-9B8C-0CED4634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8C32C-B83C-5CBA-E2EE-72F550E37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CEE-6549-4F47-A7FB-C34A7898C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22464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45506-46D7-200D-63F4-412A4F082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B3F39-B3AD-CDB2-7380-B24948D9DC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1943D-DE23-2D0B-B661-3FD9FE7BB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2E82A-CD89-1535-6C50-2D9C8706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4AEDC-9BF6-47F1-9EB4-CB705E077EDD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22001-01E1-9B6A-363E-4DA074876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8D1DE-0DEC-EACD-9250-70761193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CEE-6549-4F47-A7FB-C34A7898C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9501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7583F-52F6-4E97-C71C-6A13513EE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08BFB-1FF1-B1B0-F194-20EDDA266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D60E4-BB43-E7C7-3ABA-C5401CACB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645034-2E5A-075F-A361-60B0A8CE7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E306D8-F65A-8CE2-B51D-D774A67352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6B9F71-7E4F-B5FB-DC58-561F025A1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4AEDC-9BF6-47F1-9EB4-CB705E077EDD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7A3E1D-CEC2-D856-67C5-44398D415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CA3194-A0AA-8C98-A7D0-80511328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CEE-6549-4F47-A7FB-C34A7898C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3784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08158-A84F-B171-B76A-A1F8C77CA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A9AB0B-BFE5-E5EB-4CA2-C4EFDF13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4AEDC-9BF6-47F1-9EB4-CB705E077EDD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4294C-5264-6248-4743-30D80119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D7A23F-8DD7-FDA5-79D1-A794A1C7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CEE-6549-4F47-A7FB-C34A7898C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433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 layout - no bottom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E261453-FF3A-2998-0CFA-1925DCB52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20520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B1349C-CC00-600E-297D-86485662A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4AEDC-9BF6-47F1-9EB4-CB705E077EDD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764FBC-E0C2-D659-BA0D-0C059F46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6E7E6-697F-17A5-4493-F9561F08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CEE-6549-4F47-A7FB-C34A7898C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78608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65469-C62D-2ACD-870E-32C91770D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5533C-3CBF-6754-1EFF-BC8408C0D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AB949-296E-4536-DDEE-BF61325FA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6DEBC-81F2-EAB1-67D6-12164CBD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4AEDC-9BF6-47F1-9EB4-CB705E077EDD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1C01D-FE7B-50F1-BD23-6358DD45C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B403E-0C00-68D6-0C62-79A83421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CEE-6549-4F47-A7FB-C34A7898C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9978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66D1F-2172-2144-838B-310C694CC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40873F-031A-E95A-A937-909884BF87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B29C1-56F3-D0F2-76B4-DB8C31368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94A08-8D3E-4479-69B3-BED3E4242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4AEDC-9BF6-47F1-9EB4-CB705E077EDD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2E2C7-29E1-D44C-09FC-B21CCF93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5C30C-835F-92FE-F1A1-BF74A27A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CEE-6549-4F47-A7FB-C34A7898C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43014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E3E4F-4D37-63D3-BE7C-52E718F1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598BB9-DC23-00DB-61F8-639F73014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EC09A-426A-7B73-41BC-4CDCEC66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4AEDC-9BF6-47F1-9EB4-CB705E077EDD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706AA-6E33-FC51-9F28-736DD28DD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DE3DF-9F34-A4A2-1BA3-387E5ECB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CEE-6549-4F47-A7FB-C34A7898C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50558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FEA5B6-1D11-BFF8-2A53-6919A219E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173867-1109-2718-AE07-F08AD52CA9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33ACB-2B82-8538-EE93-BA64697C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4AEDC-9BF6-47F1-9EB4-CB705E077EDD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9794D-62B0-6113-209F-3D503CA1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539FD-A101-C889-6F6D-7C9C85FFB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CEE-6549-4F47-A7FB-C34A7898C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712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 layout - teal side and bottom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E34D68-4E7E-51FE-1695-FBDC0BECD1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401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 layout - white side and bottom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F27EB68-E33C-ACD9-808F-8F8BACA31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460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gradient with bottom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7020527-15DC-2026-6C82-B679204CE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20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63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gradient no bottom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21C463D-73A0-44D6-7D23-BFC439A2B6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420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bottom panel - whi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">
            <a:extLst>
              <a:ext uri="{FF2B5EF4-FFF2-40B4-BE49-F238E27FC236}">
                <a16:creationId xmlns:a16="http://schemas.microsoft.com/office/drawing/2014/main" id="{B05FA0EA-2636-45C0-4E0F-E391553370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0876FD-0261-9CC7-E3CF-D462E2CF4D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5438" y="5714702"/>
            <a:ext cx="9146567" cy="1159200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 baseline="-250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14D313-18B1-DFAB-5955-9D24DCCAC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DF97B99-1047-4FB8-8D38-1A15683A69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142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bottom panel - te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C1947C4C-73B4-8D69-E777-7B1088CFA5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6F0696B-4320-8ADE-AC81-FAAEBEC44C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5438" y="5714702"/>
            <a:ext cx="9146567" cy="1159200"/>
          </a:xfrm>
          <a:solidFill>
            <a:schemeClr val="bg1"/>
          </a:solidFill>
          <a:ln>
            <a:noFill/>
          </a:ln>
        </p:spPr>
        <p:txBody>
          <a:bodyPr/>
          <a:lstStyle>
            <a:lvl1pPr>
              <a:defRPr baseline="-25000">
                <a:solidFill>
                  <a:sysClr val="windowText" lastClr="000000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345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 top panel - te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07D640A5-FCC8-C910-0A78-F4FBAA957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3F2ACF-78D3-4951-F2BD-15BAFED0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690860B-FADD-1481-6379-A8E11C1FEC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5438" y="1447"/>
            <a:ext cx="9146567" cy="1159200"/>
          </a:xfrm>
          <a:solidFill>
            <a:schemeClr val="bg1"/>
          </a:solidFill>
          <a:ln>
            <a:noFill/>
          </a:ln>
        </p:spPr>
        <p:txBody>
          <a:bodyPr/>
          <a:lstStyle>
            <a:lvl1pPr>
              <a:defRPr baseline="-25000">
                <a:solidFill>
                  <a:sysClr val="windowText" lastClr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BEE606A-0E0A-F753-DF38-E416F15B6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1550505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03F533B-39CE-9FB4-109B-FC86290B76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2429" y="1550505"/>
            <a:ext cx="8317065" cy="4834392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30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FCB08CE-B749-4A34-8E38-256DAB23FDA3}"/>
              </a:ext>
            </a:extLst>
          </p:cNvPr>
          <p:cNvSpPr txBox="1"/>
          <p:nvPr userDrawn="1"/>
        </p:nvSpPr>
        <p:spPr>
          <a:xfrm>
            <a:off x="291315" y="6372536"/>
            <a:ext cx="64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4F92BC6-D7C3-584B-87F2-0B845776A5AD}" type="slidenum">
              <a:rPr lang="en-US" sz="12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120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22B34758-9E88-47CF-97D6-6500D97D9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109" y="1210682"/>
            <a:ext cx="10641499" cy="611649"/>
          </a:xfrm>
          <a:prstGeom prst="rect">
            <a:avLst/>
          </a:prstGeom>
        </p:spPr>
        <p:txBody>
          <a:bodyPr/>
          <a:lstStyle>
            <a:lvl1pPr>
              <a:defRPr sz="3600" b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sz="2800">
              <a:solidFill>
                <a:srgbClr val="005EB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34C2919C-3AD4-436F-A0CC-4F48C43AA52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4109" y="2141152"/>
            <a:ext cx="10641499" cy="2244128"/>
          </a:xfrm>
          <a:prstGeom prst="rect">
            <a:avLst/>
          </a:prstGeom>
        </p:spPr>
        <p:txBody>
          <a:bodyPr/>
          <a:lstStyle>
            <a:lvl1pPr>
              <a:defRPr sz="140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5AB091A9-979F-438D-A004-40CFB3EAC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33440"/>
            <a:ext cx="57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9F83AB-04F8-4C53-93F7-BAAABEF42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000" y="360000"/>
            <a:ext cx="953273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776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06C34E-1668-48DA-9661-924980CADC15}"/>
              </a:ext>
            </a:extLst>
          </p:cNvPr>
          <p:cNvCxnSpPr>
            <a:cxnSpLocks/>
          </p:cNvCxnSpPr>
          <p:nvPr userDrawn="1"/>
        </p:nvCxnSpPr>
        <p:spPr>
          <a:xfrm>
            <a:off x="11612" y="1612604"/>
            <a:ext cx="12180388" cy="24609"/>
          </a:xfrm>
          <a:prstGeom prst="line">
            <a:avLst/>
          </a:prstGeom>
          <a:ln w="34925">
            <a:solidFill>
              <a:srgbClr val="0090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9868820" y="6214412"/>
            <a:ext cx="1687824" cy="556921"/>
            <a:chOff x="7331721" y="6258874"/>
            <a:chExt cx="1693484" cy="556921"/>
          </a:xfrm>
        </p:grpSpPr>
        <p:pic>
          <p:nvPicPr>
            <p:cNvPr id="10" name="Picture 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165ADF9-41B3-43E1-99D3-C0C7FE331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2912" y="6258874"/>
              <a:ext cx="562293" cy="55692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2DC097-B672-40E1-8118-C6876231B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308" t="13342" r="5539" b="16869"/>
            <a:stretch/>
          </p:blipFill>
          <p:spPr>
            <a:xfrm>
              <a:off x="7331721" y="6258874"/>
              <a:ext cx="1011026" cy="534968"/>
            </a:xfrm>
            <a:prstGeom prst="rect">
              <a:avLst/>
            </a:prstGeom>
          </p:spPr>
        </p:pic>
      </p:grp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718444" cy="1165564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2" y="1825625"/>
            <a:ext cx="10515600" cy="4351338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063594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LIDE - side panel - teal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">
            <a:extLst>
              <a:ext uri="{FF2B5EF4-FFF2-40B4-BE49-F238E27FC236}">
                <a16:creationId xmlns:a16="http://schemas.microsoft.com/office/drawing/2014/main" id="{B05FA0EA-2636-45C0-4E0F-E391553370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744" y="588405"/>
            <a:ext cx="6587803" cy="1208597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6744" y="2020268"/>
            <a:ext cx="8317065" cy="3040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6A4ACAE-E5B8-C453-2362-A74F3B5D01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0"/>
            <a:ext cx="3031200" cy="5715000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 baseline="-250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250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FCB08CE-B749-4A34-8E38-256DAB23FDA3}"/>
              </a:ext>
            </a:extLst>
          </p:cNvPr>
          <p:cNvSpPr txBox="1"/>
          <p:nvPr userDrawn="1"/>
        </p:nvSpPr>
        <p:spPr>
          <a:xfrm>
            <a:off x="291315" y="6372536"/>
            <a:ext cx="64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4F92BC6-D7C3-584B-87F2-0B845776A5AD}" type="slidenum">
              <a:rPr lang="en-US" sz="12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120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22B34758-9E88-47CF-97D6-6500D97D9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109" y="1210682"/>
            <a:ext cx="10641499" cy="611649"/>
          </a:xfrm>
          <a:prstGeom prst="rect">
            <a:avLst/>
          </a:prstGeom>
        </p:spPr>
        <p:txBody>
          <a:bodyPr/>
          <a:lstStyle>
            <a:lvl1pPr>
              <a:defRPr sz="3600" b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sz="2800">
              <a:solidFill>
                <a:srgbClr val="005EB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34C2919C-3AD4-436F-A0CC-4F48C43AA52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4109" y="2141152"/>
            <a:ext cx="10641499" cy="2244128"/>
          </a:xfrm>
          <a:prstGeom prst="rect">
            <a:avLst/>
          </a:prstGeom>
        </p:spPr>
        <p:txBody>
          <a:bodyPr/>
          <a:lstStyle>
            <a:lvl1pPr>
              <a:defRPr sz="140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5AB091A9-979F-438D-A004-40CFB3EAC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33440"/>
            <a:ext cx="57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9F83AB-04F8-4C53-93F7-BAAABEF42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000" y="360000"/>
            <a:ext cx="953273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3439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7"/>
          <p:cNvSpPr txBox="1"/>
          <p:nvPr userDrawn="1"/>
        </p:nvSpPr>
        <p:spPr>
          <a:xfrm>
            <a:off x="-4343399" y="-2362200"/>
            <a:ext cx="4006215" cy="10002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lnSpc>
                <a:spcPts val="2265"/>
              </a:lnSpc>
              <a:spcBef>
                <a:spcPts val="100"/>
              </a:spcBef>
            </a:pPr>
            <a:r>
              <a:rPr sz="2000" b="1">
                <a:solidFill>
                  <a:srgbClr val="0095D6"/>
                </a:solidFill>
                <a:latin typeface="Arial"/>
                <a:cs typeface="Arial"/>
              </a:rPr>
              <a:t>SUB</a:t>
            </a:r>
            <a:r>
              <a:rPr sz="2000" b="1" spc="-100">
                <a:solidFill>
                  <a:srgbClr val="0095D6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0095D6"/>
                </a:solidFill>
                <a:latin typeface="Arial"/>
                <a:cs typeface="Arial"/>
              </a:rPr>
              <a:t>TITLE</a:t>
            </a:r>
            <a:endParaRPr sz="2000">
              <a:solidFill>
                <a:srgbClr val="0095D6"/>
              </a:solidFill>
              <a:latin typeface="Arial"/>
              <a:cs typeface="Arial"/>
            </a:endParaRPr>
          </a:p>
          <a:p>
            <a:pPr marL="12701">
              <a:lnSpc>
                <a:spcPts val="5385"/>
              </a:lnSpc>
            </a:pPr>
            <a:r>
              <a:rPr sz="4601" spc="-20">
                <a:solidFill>
                  <a:srgbClr val="00303E"/>
                </a:solidFill>
                <a:latin typeface="Arial"/>
                <a:cs typeface="Arial"/>
              </a:rPr>
              <a:t>Main </a:t>
            </a:r>
            <a:r>
              <a:rPr lang="en-US" sz="4601" spc="-20">
                <a:solidFill>
                  <a:srgbClr val="00303E"/>
                </a:solidFill>
                <a:latin typeface="Arial"/>
                <a:cs typeface="Arial"/>
              </a:rPr>
              <a:t>t</a:t>
            </a:r>
            <a:r>
              <a:rPr sz="4601" spc="-20">
                <a:solidFill>
                  <a:srgbClr val="00303E"/>
                </a:solidFill>
                <a:latin typeface="Arial"/>
                <a:cs typeface="Arial"/>
              </a:rPr>
              <a:t>itle</a:t>
            </a:r>
            <a:r>
              <a:rPr sz="4601" spc="-171">
                <a:solidFill>
                  <a:srgbClr val="00303E"/>
                </a:solidFill>
                <a:latin typeface="Arial"/>
                <a:cs typeface="Arial"/>
              </a:rPr>
              <a:t> </a:t>
            </a:r>
            <a:r>
              <a:rPr sz="4601" spc="-25">
                <a:solidFill>
                  <a:srgbClr val="00303E"/>
                </a:solidFill>
                <a:latin typeface="Arial"/>
                <a:cs typeface="Arial"/>
              </a:rPr>
              <a:t>would</a:t>
            </a:r>
            <a:endParaRPr sz="4601">
              <a:latin typeface="Arial"/>
              <a:cs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990602" y="2895600"/>
            <a:ext cx="6248400" cy="533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solidFill>
                  <a:srgbClr val="0095D6"/>
                </a:solidFill>
                <a:latin typeface="Arial"/>
                <a:cs typeface="Arial"/>
              </a:defRPr>
            </a:lvl1pPr>
            <a:lvl2pPr marL="457206" indent="0">
              <a:buNone/>
              <a:defRPr/>
            </a:lvl2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990602" y="3429000"/>
            <a:ext cx="6248400" cy="1600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601">
                <a:solidFill>
                  <a:srgbClr val="00303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/>
              <a:t>Main title would be inserted into here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DATE 2017</a:t>
            </a:r>
          </a:p>
        </p:txBody>
      </p:sp>
    </p:spTree>
    <p:extLst>
      <p:ext uri="{BB962C8B-B14F-4D97-AF65-F5344CB8AC3E}">
        <p14:creationId xmlns:p14="http://schemas.microsoft.com/office/powerpoint/2010/main" val="1879046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1" y="1676400"/>
            <a:ext cx="6781801" cy="4267200"/>
          </a:xfrm>
          <a:prstGeom prst="rect">
            <a:avLst/>
          </a:prstGeom>
        </p:spPr>
        <p:txBody>
          <a:bodyPr/>
          <a:lstStyle>
            <a:lvl1pPr marL="342904" indent="-342904" algn="l">
              <a:buClr>
                <a:srgbClr val="00303E"/>
              </a:buClr>
              <a:buSzPct val="100000"/>
              <a:buFont typeface="Wingdings" charset="2"/>
              <a:buAutoNum type="arabicPlain"/>
              <a:defRPr baseline="0">
                <a:solidFill>
                  <a:srgbClr val="0095D6"/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CONTENTS GO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DATE 2017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432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7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5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8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95401" y="1752600"/>
            <a:ext cx="4968000" cy="41148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GB"/>
              <a:t>CONTENTS GO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705603" y="1752600"/>
            <a:ext cx="4967998" cy="4114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CONTENTS GO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DATE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9207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38202" y="4572000"/>
            <a:ext cx="472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5271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4" indent="0" algn="ctr">
              <a:buNone/>
              <a:defRPr sz="2000"/>
            </a:lvl2pPr>
            <a:lvl3pPr marL="914365" indent="0" algn="ctr">
              <a:buNone/>
              <a:defRPr sz="1801"/>
            </a:lvl3pPr>
            <a:lvl4pPr marL="1371550" indent="0" algn="ctr">
              <a:buNone/>
              <a:defRPr sz="1600"/>
            </a:lvl4pPr>
            <a:lvl5pPr marL="1828732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6" indent="0" algn="ctr">
              <a:buNone/>
              <a:defRPr sz="1600"/>
            </a:lvl7pPr>
            <a:lvl8pPr marL="3200280" indent="0" algn="ctr">
              <a:buNone/>
              <a:defRPr sz="1600"/>
            </a:lvl8pPr>
            <a:lvl9pPr marL="365746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569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01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7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5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798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352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4" indent="0">
              <a:buNone/>
              <a:defRPr sz="2000" b="1"/>
            </a:lvl2pPr>
            <a:lvl3pPr marL="914365" indent="0">
              <a:buNone/>
              <a:defRPr sz="1801" b="1"/>
            </a:lvl3pPr>
            <a:lvl4pPr marL="1371550" indent="0">
              <a:buNone/>
              <a:defRPr sz="1600" b="1"/>
            </a:lvl4pPr>
            <a:lvl5pPr marL="1828732" indent="0">
              <a:buNone/>
              <a:defRPr sz="1600" b="1"/>
            </a:lvl5pPr>
            <a:lvl6pPr marL="2285915" indent="0">
              <a:buNone/>
              <a:defRPr sz="1600" b="1"/>
            </a:lvl6pPr>
            <a:lvl7pPr marL="2743096" indent="0">
              <a:buNone/>
              <a:defRPr sz="1600" b="1"/>
            </a:lvl7pPr>
            <a:lvl8pPr marL="3200280" indent="0">
              <a:buNone/>
              <a:defRPr sz="1600" b="1"/>
            </a:lvl8pPr>
            <a:lvl9pPr marL="36574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4" indent="0">
              <a:buNone/>
              <a:defRPr sz="2000" b="1"/>
            </a:lvl2pPr>
            <a:lvl3pPr marL="914365" indent="0">
              <a:buNone/>
              <a:defRPr sz="1801" b="1"/>
            </a:lvl3pPr>
            <a:lvl4pPr marL="1371550" indent="0">
              <a:buNone/>
              <a:defRPr sz="1600" b="1"/>
            </a:lvl4pPr>
            <a:lvl5pPr marL="1828732" indent="0">
              <a:buNone/>
              <a:defRPr sz="1600" b="1"/>
            </a:lvl5pPr>
            <a:lvl6pPr marL="2285915" indent="0">
              <a:buNone/>
              <a:defRPr sz="1600" b="1"/>
            </a:lvl6pPr>
            <a:lvl7pPr marL="2743096" indent="0">
              <a:buNone/>
              <a:defRPr sz="1600" b="1"/>
            </a:lvl7pPr>
            <a:lvl8pPr marL="3200280" indent="0">
              <a:buNone/>
              <a:defRPr sz="1600" b="1"/>
            </a:lvl8pPr>
            <a:lvl9pPr marL="36574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380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7760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8161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4" indent="0">
              <a:buNone/>
              <a:defRPr sz="1401"/>
            </a:lvl2pPr>
            <a:lvl3pPr marL="914365" indent="0">
              <a:buNone/>
              <a:defRPr sz="1200"/>
            </a:lvl3pPr>
            <a:lvl4pPr marL="1371550" indent="0">
              <a:buNone/>
              <a:defRPr sz="1001"/>
            </a:lvl4pPr>
            <a:lvl5pPr marL="1828732" indent="0">
              <a:buNone/>
              <a:defRPr sz="1001"/>
            </a:lvl5pPr>
            <a:lvl6pPr marL="2285915" indent="0">
              <a:buNone/>
              <a:defRPr sz="1001"/>
            </a:lvl6pPr>
            <a:lvl7pPr marL="2743096" indent="0">
              <a:buNone/>
              <a:defRPr sz="1001"/>
            </a:lvl7pPr>
            <a:lvl8pPr marL="3200280" indent="0">
              <a:buNone/>
              <a:defRPr sz="1001"/>
            </a:lvl8pPr>
            <a:lvl9pPr marL="3657464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67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004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4" indent="0">
              <a:buNone/>
              <a:defRPr sz="2800"/>
            </a:lvl2pPr>
            <a:lvl3pPr marL="914365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6" indent="0">
              <a:buNone/>
              <a:defRPr sz="2000"/>
            </a:lvl7pPr>
            <a:lvl8pPr marL="3200280" indent="0">
              <a:buNone/>
              <a:defRPr sz="2000"/>
            </a:lvl8pPr>
            <a:lvl9pPr marL="365746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4" indent="0">
              <a:buNone/>
              <a:defRPr sz="1401"/>
            </a:lvl2pPr>
            <a:lvl3pPr marL="914365" indent="0">
              <a:buNone/>
              <a:defRPr sz="1200"/>
            </a:lvl3pPr>
            <a:lvl4pPr marL="1371550" indent="0">
              <a:buNone/>
              <a:defRPr sz="1001"/>
            </a:lvl4pPr>
            <a:lvl5pPr marL="1828732" indent="0">
              <a:buNone/>
              <a:defRPr sz="1001"/>
            </a:lvl5pPr>
            <a:lvl6pPr marL="2285915" indent="0">
              <a:buNone/>
              <a:defRPr sz="1001"/>
            </a:lvl6pPr>
            <a:lvl7pPr marL="2743096" indent="0">
              <a:buNone/>
              <a:defRPr sz="1001"/>
            </a:lvl7pPr>
            <a:lvl8pPr marL="3200280" indent="0">
              <a:buNone/>
              <a:defRPr sz="1001"/>
            </a:lvl8pPr>
            <a:lvl9pPr marL="3657464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6989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7358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997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5F64D556-A1A8-A119-0778-184BA7E1DC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0D9723-850C-446C-BAB7-A24C236F0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473" y="719728"/>
            <a:ext cx="6960987" cy="1816100"/>
          </a:xfrm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32C31-18F7-91B4-3F65-457096F7E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473" y="2734591"/>
            <a:ext cx="6960987" cy="69466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 marL="457184" indent="0" algn="ctr">
              <a:buNone/>
              <a:defRPr sz="2000"/>
            </a:lvl2pPr>
            <a:lvl3pPr marL="914365" indent="0" algn="ctr">
              <a:buNone/>
              <a:defRPr sz="1801"/>
            </a:lvl3pPr>
            <a:lvl4pPr marL="1371550" indent="0" algn="ctr">
              <a:buNone/>
              <a:defRPr sz="1600"/>
            </a:lvl4pPr>
            <a:lvl5pPr marL="1828732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6" indent="0" algn="ctr">
              <a:buNone/>
              <a:defRPr sz="1600"/>
            </a:lvl7pPr>
            <a:lvl8pPr marL="3200280" indent="0" algn="ctr">
              <a:buNone/>
              <a:defRPr sz="1600"/>
            </a:lvl8pPr>
            <a:lvl9pPr marL="365746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8D1DED91-E9B8-1B57-C70F-F96FDCA49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3473" y="3614336"/>
            <a:ext cx="6960987" cy="3460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/>
              <a:t>Presenter/s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8CDEC7AC-736B-51F4-A553-36A574406C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3475" y="4138342"/>
            <a:ext cx="1482596" cy="346075"/>
          </a:xfrm>
        </p:spPr>
        <p:txBody>
          <a:bodyPr>
            <a:noAutofit/>
          </a:bodyPr>
          <a:lstStyle>
            <a:lvl1pPr marL="0" indent="0">
              <a:buNone/>
              <a:defRPr sz="180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07949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p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">
            <a:extLst>
              <a:ext uri="{FF2B5EF4-FFF2-40B4-BE49-F238E27FC236}">
                <a16:creationId xmlns:a16="http://schemas.microsoft.com/office/drawing/2014/main" id="{B05FA0EA-2636-45C0-4E0F-E391553370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52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 layout - teal m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A32AB592-7245-000F-3596-C16E88FC74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8366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 layout - teal side panel + full gradi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5EFC0EC-3A9D-69E2-1730-F637B9FF5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9450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 layout - no bottom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E261453-FF3A-2998-0CFA-1925DCB52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870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 layout - teal side and bottom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E34D68-4E7E-51FE-1695-FBDC0BECD1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3994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 layout - white side and bottom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F27EB68-E33C-ACD9-808F-8F8BACA31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544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4" indent="0">
              <a:buNone/>
              <a:defRPr sz="2000" b="1"/>
            </a:lvl2pPr>
            <a:lvl3pPr marL="914365" indent="0">
              <a:buNone/>
              <a:defRPr sz="1801" b="1"/>
            </a:lvl3pPr>
            <a:lvl4pPr marL="1371550" indent="0">
              <a:buNone/>
              <a:defRPr sz="1600" b="1"/>
            </a:lvl4pPr>
            <a:lvl5pPr marL="1828732" indent="0">
              <a:buNone/>
              <a:defRPr sz="1600" b="1"/>
            </a:lvl5pPr>
            <a:lvl6pPr marL="2285915" indent="0">
              <a:buNone/>
              <a:defRPr sz="1600" b="1"/>
            </a:lvl6pPr>
            <a:lvl7pPr marL="2743096" indent="0">
              <a:buNone/>
              <a:defRPr sz="1600" b="1"/>
            </a:lvl7pPr>
            <a:lvl8pPr marL="3200280" indent="0">
              <a:buNone/>
              <a:defRPr sz="1600" b="1"/>
            </a:lvl8pPr>
            <a:lvl9pPr marL="36574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4" indent="0">
              <a:buNone/>
              <a:defRPr sz="2000" b="1"/>
            </a:lvl2pPr>
            <a:lvl3pPr marL="914365" indent="0">
              <a:buNone/>
              <a:defRPr sz="1801" b="1"/>
            </a:lvl3pPr>
            <a:lvl4pPr marL="1371550" indent="0">
              <a:buNone/>
              <a:defRPr sz="1600" b="1"/>
            </a:lvl4pPr>
            <a:lvl5pPr marL="1828732" indent="0">
              <a:buNone/>
              <a:defRPr sz="1600" b="1"/>
            </a:lvl5pPr>
            <a:lvl6pPr marL="2285915" indent="0">
              <a:buNone/>
              <a:defRPr sz="1600" b="1"/>
            </a:lvl6pPr>
            <a:lvl7pPr marL="2743096" indent="0">
              <a:buNone/>
              <a:defRPr sz="1600" b="1"/>
            </a:lvl7pPr>
            <a:lvl8pPr marL="3200280" indent="0">
              <a:buNone/>
              <a:defRPr sz="1600" b="1"/>
            </a:lvl8pPr>
            <a:lvl9pPr marL="36574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0050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gradient with bottom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7020527-15DC-2026-6C82-B679204CE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2964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gradient no bottom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21C463D-73A0-44D6-7D23-BFC439A2B6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9030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bottom panel - whi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">
            <a:extLst>
              <a:ext uri="{FF2B5EF4-FFF2-40B4-BE49-F238E27FC236}">
                <a16:creationId xmlns:a16="http://schemas.microsoft.com/office/drawing/2014/main" id="{B05FA0EA-2636-45C0-4E0F-E391553370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0876FD-0261-9CC7-E3CF-D462E2CF4D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5438" y="5714702"/>
            <a:ext cx="9146567" cy="1159200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 baseline="-250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14D313-18B1-DFAB-5955-9D24DCCAC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DF97B99-1047-4FB8-8D38-1A15683A69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6038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bottom panel - te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C1947C4C-73B4-8D69-E777-7B1088CFA5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2ABA2-8442-BFAB-F4A8-F7FB3D87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588398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7E71-1EBB-1DA5-7ED6-4323A6B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696C51-6CA1-6DC0-7F66-CFF924A8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429" y="588398"/>
            <a:ext cx="8317065" cy="483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6F0696B-4320-8ADE-AC81-FAAEBEC44C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5438" y="5714702"/>
            <a:ext cx="9146567" cy="1159200"/>
          </a:xfrm>
          <a:solidFill>
            <a:schemeClr val="bg1"/>
          </a:solidFill>
          <a:ln>
            <a:noFill/>
          </a:ln>
        </p:spPr>
        <p:txBody>
          <a:bodyPr/>
          <a:lstStyle>
            <a:lvl1pPr>
              <a:defRPr baseline="-25000">
                <a:solidFill>
                  <a:sysClr val="windowText" lastClr="000000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3274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 top panel - te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07D640A5-FCC8-C910-0A78-F4FBAA957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"/>
            <a:ext cx="12192000" cy="685714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3F2ACF-78D3-4951-F2BD-15BAFED0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"/>
            <a:ext cx="2743200" cy="365125"/>
          </a:xfrm>
        </p:spPr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690860B-FADD-1481-6379-A8E11C1FEC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5438" y="1447"/>
            <a:ext cx="9146567" cy="1159200"/>
          </a:xfrm>
          <a:solidFill>
            <a:schemeClr val="bg1"/>
          </a:solidFill>
          <a:ln>
            <a:noFill/>
          </a:ln>
        </p:spPr>
        <p:txBody>
          <a:bodyPr/>
          <a:lstStyle>
            <a:lvl1pPr>
              <a:defRPr baseline="-25000">
                <a:solidFill>
                  <a:sysClr val="windowText" lastClr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BEE606A-0E0A-F753-DF38-E416F15B6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0" y="1550505"/>
            <a:ext cx="2431278" cy="376275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03F533B-39CE-9FB4-109B-FC86290B76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2429" y="1550505"/>
            <a:ext cx="8317065" cy="4834392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4769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, content, basic text one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32DDCA5-A307-96EA-64A8-CCBA8E5F6393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13" y="3166643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2708" y="2106000"/>
            <a:ext cx="7632000" cy="40264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2200" b="0"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91C7AB-7F8B-2041-80C3-EE781F24EB94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67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74A26B3-AA54-E4E3-F815-2DD0B5B502BC}"/>
              </a:ext>
            </a:extLst>
          </p:cNvPr>
          <p:cNvSpPr/>
          <p:nvPr userDrawn="1"/>
        </p:nvSpPr>
        <p:spPr>
          <a:xfrm>
            <a:off x="-14636" y="-34893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598E9D71-498A-0294-DB92-FA8A45963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0720" y="-508517"/>
            <a:ext cx="11319578" cy="8005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D054BE-B63C-B248-A010-D04767679C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1002268"/>
            <a:ext cx="4643853" cy="250769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5400" b="1" spc="-3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3AB80-4EA2-FC4A-9654-92EF4DFF4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3600000"/>
            <a:ext cx="7973051" cy="10249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0857E-40D1-074A-8CBC-E3E38E69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002280" cy="365125"/>
          </a:xfrm>
          <a:prstGeom prst="rect">
            <a:avLst/>
          </a:prstGeom>
        </p:spPr>
        <p:txBody>
          <a:bodyPr/>
          <a:lstStyle/>
          <a:p>
            <a:fld id="{B8B67EA4-DCE3-FB49-A794-A4595EF638BC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DEB39-6B31-D948-AF21-75D8DF423B1B}"/>
              </a:ext>
            </a:extLst>
          </p:cNvPr>
          <p:cNvSpPr txBox="1"/>
          <p:nvPr userDrawn="1"/>
        </p:nvSpPr>
        <p:spPr>
          <a:xfrm>
            <a:off x="3225114" y="601774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E63D1E-5669-124C-90CA-03B13A7D7A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5760000"/>
            <a:ext cx="6259513" cy="4889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357188" indent="0">
              <a:buNone/>
              <a:defRPr>
                <a:solidFill>
                  <a:schemeClr val="accent2"/>
                </a:solidFill>
              </a:defRPr>
            </a:lvl2pPr>
            <a:lvl3pPr marL="714375" indent="0">
              <a:buNone/>
              <a:defRPr>
                <a:solidFill>
                  <a:schemeClr val="accent2"/>
                </a:solidFill>
              </a:defRPr>
            </a:lvl3pPr>
            <a:lvl4pPr marL="1081087" indent="0">
              <a:buNone/>
              <a:defRPr>
                <a:solidFill>
                  <a:schemeClr val="accent2"/>
                </a:solidFill>
              </a:defRPr>
            </a:lvl4pPr>
            <a:lvl5pPr marL="143827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2A1D7-0D87-D844-942F-FEAD20579184}"/>
              </a:ext>
            </a:extLst>
          </p:cNvPr>
          <p:cNvSpPr txBox="1"/>
          <p:nvPr userDrawn="1"/>
        </p:nvSpPr>
        <p:spPr>
          <a:xfrm>
            <a:off x="9233452" y="548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8D04FEF-6120-D9DF-6018-2393FD137B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045" y="364425"/>
            <a:ext cx="1208955" cy="97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686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ple-Icons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91C7AB-7F8B-2041-80C3-EE781F24EB94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41F68A-44AA-5742-B124-91614CFD14BB}"/>
              </a:ext>
            </a:extLst>
          </p:cNvPr>
          <p:cNvSpPr/>
          <p:nvPr userDrawn="1"/>
        </p:nvSpPr>
        <p:spPr>
          <a:xfrm>
            <a:off x="383058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68E66E-4300-C34D-B490-E2E6A73E585A}"/>
              </a:ext>
            </a:extLst>
          </p:cNvPr>
          <p:cNvSpPr/>
          <p:nvPr userDrawn="1"/>
        </p:nvSpPr>
        <p:spPr>
          <a:xfrm>
            <a:off x="383058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37980B-A75B-014B-A7A8-965882204640}"/>
              </a:ext>
            </a:extLst>
          </p:cNvPr>
          <p:cNvSpPr/>
          <p:nvPr userDrawn="1"/>
        </p:nvSpPr>
        <p:spPr>
          <a:xfrm>
            <a:off x="1534525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B5FF7D-C2EF-9E4C-A4CF-A835052E5DF8}"/>
              </a:ext>
            </a:extLst>
          </p:cNvPr>
          <p:cNvSpPr/>
          <p:nvPr userDrawn="1"/>
        </p:nvSpPr>
        <p:spPr>
          <a:xfrm>
            <a:off x="2685992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7481C1-F4F0-BE4E-B991-152BB9620270}"/>
              </a:ext>
            </a:extLst>
          </p:cNvPr>
          <p:cNvSpPr/>
          <p:nvPr userDrawn="1"/>
        </p:nvSpPr>
        <p:spPr>
          <a:xfrm>
            <a:off x="3837459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BC860F-BE8A-634D-9A96-33CE6D96B9F0}"/>
              </a:ext>
            </a:extLst>
          </p:cNvPr>
          <p:cNvSpPr/>
          <p:nvPr userDrawn="1"/>
        </p:nvSpPr>
        <p:spPr>
          <a:xfrm>
            <a:off x="4988926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A913FF-786C-1944-BF18-E9AB064B3444}"/>
              </a:ext>
            </a:extLst>
          </p:cNvPr>
          <p:cNvSpPr/>
          <p:nvPr userDrawn="1"/>
        </p:nvSpPr>
        <p:spPr>
          <a:xfrm>
            <a:off x="6140393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22D839-E390-8340-B649-B4FC5A6CFD70}"/>
              </a:ext>
            </a:extLst>
          </p:cNvPr>
          <p:cNvSpPr/>
          <p:nvPr userDrawn="1"/>
        </p:nvSpPr>
        <p:spPr>
          <a:xfrm>
            <a:off x="7291860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40EE3D-EEFC-874A-A65B-DDDE03FC3221}"/>
              </a:ext>
            </a:extLst>
          </p:cNvPr>
          <p:cNvSpPr/>
          <p:nvPr userDrawn="1"/>
        </p:nvSpPr>
        <p:spPr>
          <a:xfrm>
            <a:off x="8443327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667BF2-B8EF-D949-9F15-FC3B3099AD58}"/>
              </a:ext>
            </a:extLst>
          </p:cNvPr>
          <p:cNvSpPr/>
          <p:nvPr userDrawn="1"/>
        </p:nvSpPr>
        <p:spPr>
          <a:xfrm>
            <a:off x="9594794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201170-3375-514F-99C2-E37C6903968A}"/>
              </a:ext>
            </a:extLst>
          </p:cNvPr>
          <p:cNvSpPr/>
          <p:nvPr userDrawn="1"/>
        </p:nvSpPr>
        <p:spPr>
          <a:xfrm>
            <a:off x="10746258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18572B-1544-A043-9B02-7AB01C90C51F}"/>
              </a:ext>
            </a:extLst>
          </p:cNvPr>
          <p:cNvSpPr/>
          <p:nvPr userDrawn="1"/>
        </p:nvSpPr>
        <p:spPr>
          <a:xfrm>
            <a:off x="1534525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D2BEC2-9D68-CC4D-A04A-BB949A02D509}"/>
              </a:ext>
            </a:extLst>
          </p:cNvPr>
          <p:cNvSpPr/>
          <p:nvPr userDrawn="1"/>
        </p:nvSpPr>
        <p:spPr>
          <a:xfrm>
            <a:off x="2685992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415083-D44F-FE40-A8D1-7BFAC700DF6C}"/>
              </a:ext>
            </a:extLst>
          </p:cNvPr>
          <p:cNvSpPr/>
          <p:nvPr userDrawn="1"/>
        </p:nvSpPr>
        <p:spPr>
          <a:xfrm>
            <a:off x="3837459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67BC68-4FB2-EE4A-A33E-6A7AF0CF413F}"/>
              </a:ext>
            </a:extLst>
          </p:cNvPr>
          <p:cNvSpPr/>
          <p:nvPr userDrawn="1"/>
        </p:nvSpPr>
        <p:spPr>
          <a:xfrm>
            <a:off x="4988926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77C142-7A53-7A4A-A8FB-FBF33048E364}"/>
              </a:ext>
            </a:extLst>
          </p:cNvPr>
          <p:cNvSpPr/>
          <p:nvPr userDrawn="1"/>
        </p:nvSpPr>
        <p:spPr>
          <a:xfrm>
            <a:off x="6140393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DC5831-BE66-5045-87AF-18EBDF02747B}"/>
              </a:ext>
            </a:extLst>
          </p:cNvPr>
          <p:cNvSpPr/>
          <p:nvPr userDrawn="1"/>
        </p:nvSpPr>
        <p:spPr>
          <a:xfrm>
            <a:off x="7291860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B65DE4-B016-474E-A1C1-495957C7CA04}"/>
              </a:ext>
            </a:extLst>
          </p:cNvPr>
          <p:cNvSpPr/>
          <p:nvPr userDrawn="1"/>
        </p:nvSpPr>
        <p:spPr>
          <a:xfrm>
            <a:off x="8443327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B3AA15-3E6B-C347-B0BE-F416C5684A23}"/>
              </a:ext>
            </a:extLst>
          </p:cNvPr>
          <p:cNvSpPr/>
          <p:nvPr userDrawn="1"/>
        </p:nvSpPr>
        <p:spPr>
          <a:xfrm>
            <a:off x="9594794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C0924D-A95B-1E43-84A3-825886C48DD3}"/>
              </a:ext>
            </a:extLst>
          </p:cNvPr>
          <p:cNvSpPr/>
          <p:nvPr userDrawn="1"/>
        </p:nvSpPr>
        <p:spPr>
          <a:xfrm>
            <a:off x="10746258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6737CC-78B4-0C46-99B9-341CFA60EF40}"/>
              </a:ext>
            </a:extLst>
          </p:cNvPr>
          <p:cNvSpPr/>
          <p:nvPr userDrawn="1"/>
        </p:nvSpPr>
        <p:spPr>
          <a:xfrm>
            <a:off x="383058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455CAA-C332-E746-A62B-4F86F892F94A}"/>
              </a:ext>
            </a:extLst>
          </p:cNvPr>
          <p:cNvSpPr/>
          <p:nvPr userDrawn="1"/>
        </p:nvSpPr>
        <p:spPr>
          <a:xfrm>
            <a:off x="1534525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F322EA-8B44-2C46-9412-34692FAFE8CB}"/>
              </a:ext>
            </a:extLst>
          </p:cNvPr>
          <p:cNvSpPr/>
          <p:nvPr userDrawn="1"/>
        </p:nvSpPr>
        <p:spPr>
          <a:xfrm>
            <a:off x="2685992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B462B7-0B7F-EA46-9EFF-D26991D2304D}"/>
              </a:ext>
            </a:extLst>
          </p:cNvPr>
          <p:cNvSpPr/>
          <p:nvPr userDrawn="1"/>
        </p:nvSpPr>
        <p:spPr>
          <a:xfrm>
            <a:off x="3837459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522785-C8F3-734E-AF20-487FED2CEBCA}"/>
              </a:ext>
            </a:extLst>
          </p:cNvPr>
          <p:cNvSpPr/>
          <p:nvPr userDrawn="1"/>
        </p:nvSpPr>
        <p:spPr>
          <a:xfrm>
            <a:off x="4988926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98AD1D6-A541-1941-8B56-2FF0936767C6}"/>
              </a:ext>
            </a:extLst>
          </p:cNvPr>
          <p:cNvSpPr/>
          <p:nvPr userDrawn="1"/>
        </p:nvSpPr>
        <p:spPr>
          <a:xfrm>
            <a:off x="6140393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44F750-124C-F246-BCDD-67595B93DC88}"/>
              </a:ext>
            </a:extLst>
          </p:cNvPr>
          <p:cNvSpPr/>
          <p:nvPr userDrawn="1"/>
        </p:nvSpPr>
        <p:spPr>
          <a:xfrm>
            <a:off x="7291860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499656-96AE-C649-B3C1-81D5C6F60DA6}"/>
              </a:ext>
            </a:extLst>
          </p:cNvPr>
          <p:cNvSpPr/>
          <p:nvPr userDrawn="1"/>
        </p:nvSpPr>
        <p:spPr>
          <a:xfrm>
            <a:off x="8443327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150134-3C23-2A41-8EC0-2D0F308CD2FE}"/>
              </a:ext>
            </a:extLst>
          </p:cNvPr>
          <p:cNvSpPr/>
          <p:nvPr userDrawn="1"/>
        </p:nvSpPr>
        <p:spPr>
          <a:xfrm>
            <a:off x="9594794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A542EAC-EEE9-2748-9DAC-6986FFF6348A}"/>
              </a:ext>
            </a:extLst>
          </p:cNvPr>
          <p:cNvSpPr/>
          <p:nvPr userDrawn="1"/>
        </p:nvSpPr>
        <p:spPr>
          <a:xfrm>
            <a:off x="10746258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CDB1A-8B42-520A-323D-5D120AA42E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7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ample-Icons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DF01C83-A866-28AC-7B1F-38947CCF6D80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91C7AB-7F8B-2041-80C3-EE781F24EB94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41F68A-44AA-5742-B124-91614CFD14BB}"/>
              </a:ext>
            </a:extLst>
          </p:cNvPr>
          <p:cNvSpPr/>
          <p:nvPr userDrawn="1"/>
        </p:nvSpPr>
        <p:spPr>
          <a:xfrm>
            <a:off x="383058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18572B-1544-A043-9B02-7AB01C90C51F}"/>
              </a:ext>
            </a:extLst>
          </p:cNvPr>
          <p:cNvSpPr/>
          <p:nvPr userDrawn="1"/>
        </p:nvSpPr>
        <p:spPr>
          <a:xfrm>
            <a:off x="1534525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D2BEC2-9D68-CC4D-A04A-BB949A02D509}"/>
              </a:ext>
            </a:extLst>
          </p:cNvPr>
          <p:cNvSpPr/>
          <p:nvPr userDrawn="1"/>
        </p:nvSpPr>
        <p:spPr>
          <a:xfrm>
            <a:off x="2685992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415083-D44F-FE40-A8D1-7BFAC700DF6C}"/>
              </a:ext>
            </a:extLst>
          </p:cNvPr>
          <p:cNvSpPr/>
          <p:nvPr userDrawn="1"/>
        </p:nvSpPr>
        <p:spPr>
          <a:xfrm>
            <a:off x="3837459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6737CC-78B4-0C46-99B9-341CFA60EF40}"/>
              </a:ext>
            </a:extLst>
          </p:cNvPr>
          <p:cNvSpPr/>
          <p:nvPr userDrawn="1"/>
        </p:nvSpPr>
        <p:spPr>
          <a:xfrm>
            <a:off x="383058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455CAA-C332-E746-A62B-4F86F892F94A}"/>
              </a:ext>
            </a:extLst>
          </p:cNvPr>
          <p:cNvSpPr/>
          <p:nvPr userDrawn="1"/>
        </p:nvSpPr>
        <p:spPr>
          <a:xfrm>
            <a:off x="1534525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F322EA-8B44-2C46-9412-34692FAFE8CB}"/>
              </a:ext>
            </a:extLst>
          </p:cNvPr>
          <p:cNvSpPr/>
          <p:nvPr userDrawn="1"/>
        </p:nvSpPr>
        <p:spPr>
          <a:xfrm>
            <a:off x="2685992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B462B7-0B7F-EA46-9EFF-D26991D2304D}"/>
              </a:ext>
            </a:extLst>
          </p:cNvPr>
          <p:cNvSpPr/>
          <p:nvPr userDrawn="1"/>
        </p:nvSpPr>
        <p:spPr>
          <a:xfrm>
            <a:off x="3837459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10BDAA4-2C6C-4E47-9616-5977DD23D840}"/>
              </a:ext>
            </a:extLst>
          </p:cNvPr>
          <p:cNvSpPr/>
          <p:nvPr userDrawn="1"/>
        </p:nvSpPr>
        <p:spPr>
          <a:xfrm>
            <a:off x="5122911" y="3175160"/>
            <a:ext cx="1991467" cy="1948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691AF0D-B60D-2949-AB30-089AD6A4A5A1}"/>
              </a:ext>
            </a:extLst>
          </p:cNvPr>
          <p:cNvSpPr/>
          <p:nvPr userDrawn="1"/>
        </p:nvSpPr>
        <p:spPr>
          <a:xfrm>
            <a:off x="7474153" y="3175160"/>
            <a:ext cx="1991467" cy="1948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76B0456-3FC3-5D44-A9F1-56A57FD0B992}"/>
              </a:ext>
            </a:extLst>
          </p:cNvPr>
          <p:cNvSpPr/>
          <p:nvPr userDrawn="1"/>
        </p:nvSpPr>
        <p:spPr>
          <a:xfrm>
            <a:off x="9825395" y="3175160"/>
            <a:ext cx="1991467" cy="1948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9F651-3737-5832-DC5A-9DB8A57B6C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1CA835D-248C-29AB-B7DE-5AD7C7D2A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3202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subhead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A60DD58-05DE-E835-E697-CB9A9B0B94EE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35992"/>
            <a:ext cx="11088000" cy="3456000"/>
          </a:xfrm>
          <a:prstGeom prst="rect">
            <a:avLst/>
          </a:prstGeom>
        </p:spPr>
        <p:txBody>
          <a:bodyPr lIns="0" tIns="0" rIns="0" bIns="0" numCol="2" spcCol="43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accent6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087999"/>
            <a:ext cx="11050700" cy="462017"/>
          </a:xfrm>
          <a:prstGeom prst="rect">
            <a:avLst/>
          </a:prstGeom>
        </p:spPr>
        <p:txBody>
          <a:bodyPr lIns="0" tIns="0" rIns="0" bIns="0" numCol="2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Subhead if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E4AB90-2CB6-0646-B56C-4B58E33EC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E2133D-2149-6B45-BEAB-A2D5E225B5AD}"/>
              </a:ext>
            </a:extLst>
          </p:cNvPr>
          <p:cNvCxnSpPr>
            <a:cxnSpLocks/>
          </p:cNvCxnSpPr>
          <p:nvPr userDrawn="1"/>
        </p:nvCxnSpPr>
        <p:spPr>
          <a:xfrm>
            <a:off x="408789" y="6336000"/>
            <a:ext cx="1139921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BB79D01-2A70-DAF1-6A65-BC0424C2FE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0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6395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subhead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A60DD58-05DE-E835-E697-CB9A9B0B94EE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35992"/>
            <a:ext cx="11088000" cy="3456000"/>
          </a:xfrm>
          <a:prstGeom prst="rect">
            <a:avLst/>
          </a:prstGeom>
        </p:spPr>
        <p:txBody>
          <a:bodyPr lIns="0" tIns="0" rIns="0" bIns="0" numCol="2" spcCol="43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accent6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087999"/>
            <a:ext cx="11050700" cy="462017"/>
          </a:xfrm>
          <a:prstGeom prst="rect">
            <a:avLst/>
          </a:prstGeom>
        </p:spPr>
        <p:txBody>
          <a:bodyPr lIns="0" tIns="0" rIns="0" bIns="0" numCol="2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Subhead if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E4AB90-2CB6-0646-B56C-4B58E33EC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E2133D-2149-6B45-BEAB-A2D5E225B5AD}"/>
              </a:ext>
            </a:extLst>
          </p:cNvPr>
          <p:cNvCxnSpPr>
            <a:cxnSpLocks/>
          </p:cNvCxnSpPr>
          <p:nvPr userDrawn="1"/>
        </p:nvCxnSpPr>
        <p:spPr>
          <a:xfrm>
            <a:off x="408789" y="6336000"/>
            <a:ext cx="1139921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29FE9CC-24C2-9AAC-6340-A9E7BC3249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subhead,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5C4A9B1-8C9A-5B25-6E7A-B9589ECCAD85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36000"/>
            <a:ext cx="11088000" cy="3456000"/>
          </a:xfrm>
          <a:prstGeom prst="rect">
            <a:avLst/>
          </a:prstGeom>
        </p:spPr>
        <p:txBody>
          <a:bodyPr lIns="0" tIns="0" rIns="0" bIns="0" numCol="3" spcCol="43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accent6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087999"/>
            <a:ext cx="11050700" cy="462017"/>
          </a:xfrm>
          <a:prstGeom prst="rect">
            <a:avLst/>
          </a:prstGeom>
        </p:spPr>
        <p:txBody>
          <a:bodyPr lIns="0" tIns="0" rIns="0" bIns="0" numCol="2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Subhead if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E4AB90-2CB6-0646-B56C-4B58E33EC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9D545D-FD2F-4843-8588-07EBE7DDAA13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487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F89CB-5AF7-9C7B-6503-F287E127E8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1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lide with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2C3761D-E146-5B7A-CD68-6CC98EA19A5F}"/>
              </a:ext>
            </a:extLst>
          </p:cNvPr>
          <p:cNvSpPr/>
          <p:nvPr userDrawn="1"/>
        </p:nvSpPr>
        <p:spPr>
          <a:xfrm>
            <a:off x="0" y="0"/>
            <a:ext cx="6096000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4093" y="1647568"/>
            <a:ext cx="4909569" cy="3130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ts val="42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Headline over a number of lines,</a:t>
            </a:r>
            <a:br>
              <a:rPr lang="en-GB"/>
            </a:br>
            <a:r>
              <a:rPr lang="en-GB"/>
              <a:t>keep to maximum of four 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F456E7-F404-A541-B6E9-27C1B10EC6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/>
              <a:t>Click on icon to insert image (including Alt Text)</a:t>
            </a:r>
          </a:p>
        </p:txBody>
      </p:sp>
    </p:spTree>
    <p:extLst>
      <p:ext uri="{BB962C8B-B14F-4D97-AF65-F5344CB8AC3E}">
        <p14:creationId xmlns:p14="http://schemas.microsoft.com/office/powerpoint/2010/main" val="338477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Grid Boxes 4UP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7721" y="2088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B540671A-ED56-3548-A508-080ABBDB5E58}"/>
              </a:ext>
            </a:extLst>
          </p:cNvPr>
          <p:cNvSpPr/>
          <p:nvPr userDrawn="1"/>
        </p:nvSpPr>
        <p:spPr>
          <a:xfrm>
            <a:off x="2277721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1884" y="2089034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</a:extLst>
          </p:cNvPr>
          <p:cNvSpPr/>
          <p:nvPr userDrawn="1"/>
        </p:nvSpPr>
        <p:spPr>
          <a:xfrm>
            <a:off x="6231884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017D8E3-CAD4-674B-ABC3-946291000D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77721" y="464926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7C9DF-7113-134C-B859-0141E7D1B2DB}"/>
              </a:ext>
            </a:extLst>
          </p:cNvPr>
          <p:cNvSpPr txBox="1"/>
          <p:nvPr userDrawn="1"/>
        </p:nvSpPr>
        <p:spPr>
          <a:xfrm>
            <a:off x="4700954" y="653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8FD6A08D-6DD3-C845-8B17-CC9297B607DC}"/>
              </a:ext>
            </a:extLst>
          </p:cNvPr>
          <p:cNvSpPr/>
          <p:nvPr userDrawn="1"/>
        </p:nvSpPr>
        <p:spPr>
          <a:xfrm>
            <a:off x="2277721" y="3749267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7BD5561-5536-6F4A-AD32-EFB7423F2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1884" y="465042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B5A7277B-59DD-844A-A364-77AED24CBAC1}"/>
              </a:ext>
            </a:extLst>
          </p:cNvPr>
          <p:cNvSpPr/>
          <p:nvPr userDrawn="1"/>
        </p:nvSpPr>
        <p:spPr>
          <a:xfrm>
            <a:off x="6239447" y="3752201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ACF78F6-439A-384B-9C21-D11B5B50E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44FF8-F4E4-0514-77D0-8D8D69F933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BEB741-20EA-C36A-7EF8-DE1CD1F1AA0C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8486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0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Grid Boxes 2UP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B26CA0-4967-284E-42B6-5686F8C6B07B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" y="2699082"/>
            <a:ext cx="3564000" cy="3311999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</a:extLst>
          </p:cNvPr>
          <p:cNvSpPr/>
          <p:nvPr userDrawn="1"/>
        </p:nvSpPr>
        <p:spPr>
          <a:xfrm>
            <a:off x="432000" y="1691082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42484D6-4364-A442-9ABC-5042556E6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4378" y="2699082"/>
            <a:ext cx="3564000" cy="3311999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9E7ED11E-4751-6140-AC11-8C5B88B96EE4}"/>
              </a:ext>
            </a:extLst>
          </p:cNvPr>
          <p:cNvSpPr/>
          <p:nvPr userDrawn="1"/>
        </p:nvSpPr>
        <p:spPr>
          <a:xfrm>
            <a:off x="4324378" y="1691082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7C9DF-7113-134C-B859-0141E7D1B2DB}"/>
              </a:ext>
            </a:extLst>
          </p:cNvPr>
          <p:cNvSpPr txBox="1"/>
          <p:nvPr userDrawn="1"/>
        </p:nvSpPr>
        <p:spPr>
          <a:xfrm>
            <a:off x="4700954" y="653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DD270E-858A-0745-A4F5-3FE5B49194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787DC-00EF-B13A-FE97-CE51273E86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0783BA3-377B-7D8A-0B7B-91C314676A0C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8486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2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, Titles 4UP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8BBC9FB-69CA-ACB9-E6B9-6E2830215B65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205929B3-ED58-E54F-B724-E24FB5F163DF}"/>
              </a:ext>
            </a:extLst>
          </p:cNvPr>
          <p:cNvSpPr/>
          <p:nvPr userDrawn="1"/>
        </p:nvSpPr>
        <p:spPr>
          <a:xfrm>
            <a:off x="432000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2088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92000" y="2089034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</a:extLst>
          </p:cNvPr>
          <p:cNvSpPr/>
          <p:nvPr userDrawn="1"/>
        </p:nvSpPr>
        <p:spPr>
          <a:xfrm>
            <a:off x="4392000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017D8E3-CAD4-674B-ABC3-946291000D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4644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7C9DF-7113-134C-B859-0141E7D1B2DB}"/>
              </a:ext>
            </a:extLst>
          </p:cNvPr>
          <p:cNvSpPr txBox="1"/>
          <p:nvPr userDrawn="1"/>
        </p:nvSpPr>
        <p:spPr>
          <a:xfrm>
            <a:off x="4700954" y="653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8FD6A08D-6DD3-C845-8B17-CC9297B607DC}"/>
              </a:ext>
            </a:extLst>
          </p:cNvPr>
          <p:cNvSpPr/>
          <p:nvPr userDrawn="1"/>
        </p:nvSpPr>
        <p:spPr>
          <a:xfrm>
            <a:off x="432000" y="3744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7BD5561-5536-6F4A-AD32-EFB7423F2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92000" y="4644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B5A7277B-59DD-844A-A364-77AED24CBAC1}"/>
              </a:ext>
            </a:extLst>
          </p:cNvPr>
          <p:cNvSpPr/>
          <p:nvPr userDrawn="1"/>
        </p:nvSpPr>
        <p:spPr>
          <a:xfrm>
            <a:off x="4392000" y="3744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F5640E1-FA0E-4F42-9387-CD7C434D2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555C5-A77A-2E44-BAF7-246298421E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0000" y="1296000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4B913F3-B51C-1F4F-BA00-F024BBF468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0000" y="1302462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A16CC21-F99A-6F47-A063-FA9FE06BAE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3852000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11DBD00-D83F-EF49-900D-B6C65CED27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00000" y="3852000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9357DCD-A469-B34A-A880-D744CA731C14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BA4CC6C-41AA-2D50-A8B9-63559566F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3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Grid Boxes, Titles 2UP +Intr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AEEEA08-1C49-6944-6F79-AABE5D4651A9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6871" y="2290349"/>
            <a:ext cx="3564000" cy="3764374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</a:extLst>
          </p:cNvPr>
          <p:cNvSpPr/>
          <p:nvPr userDrawn="1"/>
        </p:nvSpPr>
        <p:spPr>
          <a:xfrm>
            <a:off x="4366871" y="1282349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/>
          <a:lstStyle/>
          <a:p>
            <a:pPr algn="ctr"/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42484D6-4364-A442-9ABC-5042556E6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9249" y="2290349"/>
            <a:ext cx="3564000" cy="3764372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9E7ED11E-4751-6140-AC11-8C5B88B96EE4}"/>
              </a:ext>
            </a:extLst>
          </p:cNvPr>
          <p:cNvSpPr/>
          <p:nvPr userDrawn="1"/>
        </p:nvSpPr>
        <p:spPr>
          <a:xfrm>
            <a:off x="8259249" y="1282349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7C9DF-7113-134C-B859-0141E7D1B2DB}"/>
              </a:ext>
            </a:extLst>
          </p:cNvPr>
          <p:cNvSpPr txBox="1"/>
          <p:nvPr userDrawn="1"/>
        </p:nvSpPr>
        <p:spPr>
          <a:xfrm>
            <a:off x="4700954" y="653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17D3740-0A11-F14D-A939-98CD3587271B}"/>
              </a:ext>
            </a:extLst>
          </p:cNvPr>
          <p:cNvSpPr>
            <a:spLocks noGrp="1"/>
          </p:cNvSpPr>
          <p:nvPr>
            <p:ph sz="quarter" idx="4294967295" hasCustomPrompt="1"/>
          </p:nvPr>
        </p:nvSpPr>
        <p:spPr>
          <a:xfrm>
            <a:off x="432000" y="1285014"/>
            <a:ext cx="3564001" cy="4769711"/>
          </a:xfrm>
        </p:spPr>
        <p:txBody>
          <a:bodyPr lIns="0" tIns="0" rIns="0" bIns="0"/>
          <a:lstStyle>
            <a:lvl1pPr marL="0" indent="0">
              <a:buNone/>
              <a:defRPr sz="2200"/>
            </a:lvl1pPr>
          </a:lstStyle>
          <a:p>
            <a:r>
              <a:rPr lang="en-GB"/>
              <a:t>Intro summary text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5347A23-4C56-A54D-96A3-4993B8606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21EFD07-C8A5-7845-9A8E-928B94195A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74871" y="1426237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076541C-26A7-7147-BAC1-5A229E7C0E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67249" y="1426237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FF391A-F0C8-2846-A025-06D92CB6CD43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4626D58-3C16-8648-D845-A7F5213188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190978-5FC4-6858-371C-AF3DAD50E21F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F1649F8-C95E-B04E-A0E7-F89193CC97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7224" y="1314156"/>
            <a:ext cx="7503849" cy="3466727"/>
          </a:xfrm>
          <a:prstGeom prst="rect">
            <a:avLst/>
          </a:prstGeom>
        </p:spPr>
        <p:txBody>
          <a:bodyPr>
            <a:noAutofit/>
          </a:bodyPr>
          <a:lstStyle>
            <a:lvl1pPr marL="288000" indent="-288000" algn="l">
              <a:buNone/>
              <a:defRPr sz="42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“Showcase quotation</a:t>
            </a:r>
            <a:br>
              <a:rPr lang="en-GB"/>
            </a:br>
            <a:r>
              <a:rPr lang="en-GB"/>
              <a:t>with left aligned text over multiple lines. Try to keep</a:t>
            </a:r>
            <a:br>
              <a:rPr lang="en-GB"/>
            </a:br>
            <a:r>
              <a:rPr lang="en-GB"/>
              <a:t>it to four lines if </a:t>
            </a:r>
            <a:r>
              <a:rPr lang="en-GB" err="1"/>
              <a:t>poss</a:t>
            </a:r>
            <a:r>
              <a:rPr lang="en-GB"/>
              <a:t> or five lines max.”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406466E-798B-BE4C-B09F-C1B1244AAB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4780883"/>
            <a:ext cx="7503849" cy="8969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/>
              <a:t>Name Surname,</a:t>
            </a:r>
            <a:br>
              <a:rPr lang="en-GB"/>
            </a:br>
            <a:r>
              <a:rPr lang="en-GB"/>
              <a:t>Job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3FE3F0-85CD-934D-A3A3-CF2B78D73A35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A86FEEE-9136-D68E-6360-B4FDD6D917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6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4EE10-8D4E-C85B-5620-784900182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C90ABAC-E435-5C65-A8FA-9E315CE9D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/>
              <a:t>Click on icon to insert image (including Alt Text)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43F37B1-1F8A-2CA4-9D19-C0E420FB42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7052" y="1673324"/>
            <a:ext cx="3461285" cy="658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Heading label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AD1B1-54FF-2FC6-D407-337D3737411D}"/>
              </a:ext>
            </a:extLst>
          </p:cNvPr>
          <p:cNvSpPr txBox="1"/>
          <p:nvPr userDrawn="1"/>
        </p:nvSpPr>
        <p:spPr>
          <a:xfrm>
            <a:off x="1245609" y="2349016"/>
            <a:ext cx="3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Text content goes over single column. Text content here goes over single column. Text content here goes over single column.  </a:t>
            </a:r>
          </a:p>
        </p:txBody>
      </p:sp>
    </p:spTree>
    <p:extLst>
      <p:ext uri="{BB962C8B-B14F-4D97-AF65-F5344CB8AC3E}">
        <p14:creationId xmlns:p14="http://schemas.microsoft.com/office/powerpoint/2010/main" val="295390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4EE10-8D4E-C85B-5620-784900182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C90ABAC-E435-5C65-A8FA-9E315CE9D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/>
              <a:t>Click on icon to insert image (including Alt Text)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A16B251-D1BB-394C-319F-40E8F04D7F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7052" y="1673324"/>
            <a:ext cx="3461285" cy="658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Heading label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68404-D948-7642-8BC6-F42E883389E5}"/>
              </a:ext>
            </a:extLst>
          </p:cNvPr>
          <p:cNvSpPr txBox="1"/>
          <p:nvPr userDrawn="1"/>
        </p:nvSpPr>
        <p:spPr>
          <a:xfrm>
            <a:off x="1245609" y="2349016"/>
            <a:ext cx="3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Text content goes over single column. Text content here goes over single column. Text content here goes over single column.  </a:t>
            </a:r>
          </a:p>
        </p:txBody>
      </p:sp>
    </p:spTree>
    <p:extLst>
      <p:ext uri="{BB962C8B-B14F-4D97-AF65-F5344CB8AC3E}">
        <p14:creationId xmlns:p14="http://schemas.microsoft.com/office/powerpoint/2010/main" val="174694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5552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2196E5-15CA-15E3-1E10-32B3D1992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B6474B-ACF2-9D41-872B-7CB816A7A28A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52C93B3-5A12-5AAD-2ACF-93939EE7F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/>
              <a:t>Click on icon to insert image (including Alt Text)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551A3-9BAE-400C-B485-0F4ED3DB7306}"/>
              </a:ext>
            </a:extLst>
          </p:cNvPr>
          <p:cNvSpPr txBox="1"/>
          <p:nvPr userDrawn="1"/>
        </p:nvSpPr>
        <p:spPr>
          <a:xfrm>
            <a:off x="1245609" y="2349016"/>
            <a:ext cx="3552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“Quote text here. Quote text here. Quote text here.”</a:t>
            </a:r>
          </a:p>
        </p:txBody>
      </p:sp>
    </p:spTree>
    <p:extLst>
      <p:ext uri="{BB962C8B-B14F-4D97-AF65-F5344CB8AC3E}">
        <p14:creationId xmlns:p14="http://schemas.microsoft.com/office/powerpoint/2010/main" val="119280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B6474B-ACF2-9D41-872B-7CB816A7A28A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A7B0BA1-E61A-5019-0AA4-5328CA2AB0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/>
              <a:t>Click on icon to insert image (including Alt Text)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B4F947-0C85-DAF2-683C-40847EF7F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2D8FDB-A40F-9C14-5A8C-BCBBA006B64D}"/>
              </a:ext>
            </a:extLst>
          </p:cNvPr>
          <p:cNvSpPr txBox="1"/>
          <p:nvPr userDrawn="1"/>
        </p:nvSpPr>
        <p:spPr>
          <a:xfrm>
            <a:off x="1245609" y="2349016"/>
            <a:ext cx="3552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“Quote text here. Quote text here. Quote text here.”</a:t>
            </a:r>
          </a:p>
        </p:txBody>
      </p:sp>
    </p:spTree>
    <p:extLst>
      <p:ext uri="{BB962C8B-B14F-4D97-AF65-F5344CB8AC3E}">
        <p14:creationId xmlns:p14="http://schemas.microsoft.com/office/powerpoint/2010/main" val="148335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30C3909-1482-1013-E118-A2CE0A1DD3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932" y="3564000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/>
              <a:t>Section subhead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86C9C2-DC55-7944-8ED5-BCEF416D5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932" y="2520000"/>
            <a:ext cx="6948488" cy="9636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Breaker heading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7092F3-915E-341D-8AD1-B8E398E9BFA4}"/>
              </a:ext>
            </a:extLst>
          </p:cNvPr>
          <p:cNvSpPr/>
          <p:nvPr userDrawn="1"/>
        </p:nvSpPr>
        <p:spPr>
          <a:xfrm>
            <a:off x="-14636" y="-34893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0AF6C2AD-0E53-2A94-6EDF-C2BC1C35E6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6747" y="-121920"/>
            <a:ext cx="12408747" cy="697992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/>
              <a:t>Section subhead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86C9C2-DC55-7944-8ED5-BCEF416D5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000" y="1917290"/>
            <a:ext cx="5685561" cy="15663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Breaker heading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C9A4BA-CD7C-BF8C-6221-BCB58BC96EC4}"/>
              </a:ext>
            </a:extLst>
          </p:cNvPr>
          <p:cNvSpPr/>
          <p:nvPr userDrawn="1"/>
        </p:nvSpPr>
        <p:spPr>
          <a:xfrm>
            <a:off x="-14636" y="-34893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2D07C2D6-AB1B-B84B-BC13-7D79E8BCFC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265" y="-122410"/>
            <a:ext cx="12499929" cy="703121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916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/>
              <a:t>Section subhead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86C9C2-DC55-7944-8ED5-BCEF416D5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916" y="1917290"/>
            <a:ext cx="5685561" cy="15663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Breaker heading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6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68FFC32-6059-0DED-CEB1-02D4D3CCBC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598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/>
              <a:t>Section subhead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86C9C2-DC55-7944-8ED5-BCEF416D5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598" y="1917290"/>
            <a:ext cx="5685561" cy="15663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Breaker heading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slide with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F456E7-F404-A541-B6E9-27C1B10EC6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/>
              <a:t>Click on icon to insert image (including Alt Text)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C3761D-E146-5B7A-CD68-6CC98EA19A5F}"/>
              </a:ext>
            </a:extLst>
          </p:cNvPr>
          <p:cNvSpPr/>
          <p:nvPr userDrawn="1"/>
        </p:nvSpPr>
        <p:spPr>
          <a:xfrm>
            <a:off x="0" y="0"/>
            <a:ext cx="6096000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0355A0D-4235-0CF1-A976-C33D8CCCB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916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/>
              <a:t>Section subhead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B6F326D-0ECB-4952-2659-CD17291986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916" y="1917290"/>
            <a:ext cx="5685561" cy="15663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Breaker heading</a:t>
            </a:r>
          </a:p>
        </p:txBody>
      </p:sp>
    </p:spTree>
    <p:extLst>
      <p:ext uri="{BB962C8B-B14F-4D97-AF65-F5344CB8AC3E}">
        <p14:creationId xmlns:p14="http://schemas.microsoft.com/office/powerpoint/2010/main" val="4811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ACCESS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D383FB-0467-4241-BEF0-D636E886723B}"/>
              </a:ext>
            </a:extLst>
          </p:cNvPr>
          <p:cNvCxnSpPr/>
          <p:nvPr userDrawn="1"/>
        </p:nvCxnSpPr>
        <p:spPr>
          <a:xfrm>
            <a:off x="5715926" y="2605852"/>
            <a:ext cx="8651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90E57B-AF19-8642-9E47-AF887F52887B}"/>
              </a:ext>
            </a:extLst>
          </p:cNvPr>
          <p:cNvSpPr txBox="1"/>
          <p:nvPr userDrawn="1"/>
        </p:nvSpPr>
        <p:spPr>
          <a:xfrm>
            <a:off x="5610770" y="2808746"/>
            <a:ext cx="4343734" cy="260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Thank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	@nhsengland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	company/</a:t>
            </a:r>
            <a:r>
              <a:rPr kumimoji="0" lang="en-GB" sz="2400" b="1" i="0" u="none" strike="noStrike" kern="1200" cap="none" spc="2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nhsengland</a:t>
            </a:r>
            <a:endParaRPr kumimoji="0" lang="en-GB" sz="2400" b="1" i="0" u="none" strike="noStrike" kern="1200" cap="none" spc="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england.nhs.uk</a:t>
            </a:r>
            <a:endParaRPr lang="en-GB" sz="2400" b="1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B65D7-2EE6-F44F-85AA-7C9378792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872040" y="3665234"/>
            <a:ext cx="390144" cy="390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843EE8-F6F8-9D40-92C1-94FB4DCF14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885396" y="4266369"/>
            <a:ext cx="390144" cy="390144"/>
          </a:xfrm>
          <a:prstGeom prst="rect">
            <a:avLst/>
          </a:prstGeom>
        </p:spPr>
      </p:pic>
      <p:pic>
        <p:nvPicPr>
          <p:cNvPr id="72" name="Picture 96">
            <a:extLst>
              <a:ext uri="{FF2B5EF4-FFF2-40B4-BE49-F238E27FC236}">
                <a16:creationId xmlns:a16="http://schemas.microsoft.com/office/drawing/2014/main" id="{664BA24D-FA8C-EE4D-A2DC-491BF11D6F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67074" y="4806522"/>
            <a:ext cx="600075" cy="600075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77C56A3-4FFE-73CF-6F7F-1F451E5B3F1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51045" y="364425"/>
            <a:ext cx="1208955" cy="97978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6D92FD5-08EA-6BC8-29BC-BCF5EEFE18A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5400000">
            <a:off x="-2509143" y="-71523"/>
            <a:ext cx="10768951" cy="761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3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763076-72CB-117E-F240-98C1D1050D3E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10075"/>
            <a:ext cx="11404154" cy="42672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8B4B32-B7B7-DB40-9D0C-2D4D8414C6EC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C3715D-C90E-7C4B-B312-C707773A39DD}"/>
              </a:ext>
            </a:extLst>
          </p:cNvPr>
          <p:cNvSpPr txBox="1"/>
          <p:nvPr userDrawn="1"/>
        </p:nvSpPr>
        <p:spPr>
          <a:xfrm>
            <a:off x="2232561" y="317071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7E920E-FCD4-834F-9787-A19C03BDF9AE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055424E-84DC-71BA-CBB2-BE0007D93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B2922A9-9C8F-43B1-7D0A-0C7761EE45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767200"/>
            <a:ext cx="11012644" cy="5779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Subhead if needed</a:t>
            </a:r>
          </a:p>
        </p:txBody>
      </p:sp>
    </p:spTree>
    <p:extLst>
      <p:ext uri="{BB962C8B-B14F-4D97-AF65-F5344CB8AC3E}">
        <p14:creationId xmlns:p14="http://schemas.microsoft.com/office/powerpoint/2010/main" val="22337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and image with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4" indent="0">
              <a:buNone/>
              <a:defRPr sz="1401"/>
            </a:lvl2pPr>
            <a:lvl3pPr marL="914365" indent="0">
              <a:buNone/>
              <a:defRPr sz="1200"/>
            </a:lvl3pPr>
            <a:lvl4pPr marL="1371550" indent="0">
              <a:buNone/>
              <a:defRPr sz="1001"/>
            </a:lvl4pPr>
            <a:lvl5pPr marL="1828732" indent="0">
              <a:buNone/>
              <a:defRPr sz="1001"/>
            </a:lvl5pPr>
            <a:lvl6pPr marL="2285915" indent="0">
              <a:buNone/>
              <a:defRPr sz="1001"/>
            </a:lvl6pPr>
            <a:lvl7pPr marL="2743096" indent="0">
              <a:buNone/>
              <a:defRPr sz="1001"/>
            </a:lvl7pPr>
            <a:lvl8pPr marL="3200280" indent="0">
              <a:buNone/>
              <a:defRPr sz="1001"/>
            </a:lvl8pPr>
            <a:lvl9pPr marL="3657464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293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and image with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and image with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B6474B-ACF2-9D41-872B-7CB816A7A28A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DFC27-AE77-990E-E3A7-5DF7B8BEB8B0}"/>
              </a:ext>
            </a:extLst>
          </p:cNvPr>
          <p:cNvSpPr txBox="1"/>
          <p:nvPr userDrawn="1"/>
        </p:nvSpPr>
        <p:spPr>
          <a:xfrm>
            <a:off x="7202551" y="2249424"/>
            <a:ext cx="4428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Text content goes over single column. Text content here goes over single column. Text content here goes over single column.  </a:t>
            </a:r>
          </a:p>
        </p:txBody>
      </p:sp>
    </p:spTree>
    <p:extLst>
      <p:ext uri="{BB962C8B-B14F-4D97-AF65-F5344CB8AC3E}">
        <p14:creationId xmlns:p14="http://schemas.microsoft.com/office/powerpoint/2010/main" val="75039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image with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B6474B-ACF2-9D41-872B-7CB816A7A28A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2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and image with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B6474B-ACF2-9D41-872B-7CB816A7A28A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5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6373357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FCB08CE-B749-4A34-8E38-256DAB23FDA3}"/>
              </a:ext>
            </a:extLst>
          </p:cNvPr>
          <p:cNvSpPr txBox="1"/>
          <p:nvPr userDrawn="1"/>
        </p:nvSpPr>
        <p:spPr>
          <a:xfrm>
            <a:off x="291314" y="6372536"/>
            <a:ext cx="64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4F92BC6-D7C3-584B-87F2-0B845776A5AD}" type="slidenum">
              <a:rPr lang="en-US" sz="12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120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22B34758-9E88-47CF-97D6-6500D97D9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109" y="1210682"/>
            <a:ext cx="10641498" cy="611649"/>
          </a:xfrm>
          <a:prstGeom prst="rect">
            <a:avLst/>
          </a:prstGeom>
        </p:spPr>
        <p:txBody>
          <a:bodyPr/>
          <a:lstStyle>
            <a:lvl1pPr>
              <a:defRPr sz="3600" b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sz="2800">
              <a:solidFill>
                <a:srgbClr val="005EB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34C2919C-3AD4-436F-A0CC-4F48C43AA52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4109" y="2141151"/>
            <a:ext cx="10641498" cy="224412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5AB091A9-979F-438D-A004-40CFB3EAC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33439"/>
            <a:ext cx="57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9F83AB-04F8-4C53-93F7-BAAABEF42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000" y="360000"/>
            <a:ext cx="953272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53786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9E2D-DD71-3D4E-81DF-BECD4CEC1B84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9F525-F60A-154E-A317-98BBA3283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247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100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52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06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4" indent="0">
              <a:buNone/>
              <a:defRPr sz="2800"/>
            </a:lvl2pPr>
            <a:lvl3pPr marL="914365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6" indent="0">
              <a:buNone/>
              <a:defRPr sz="2000"/>
            </a:lvl7pPr>
            <a:lvl8pPr marL="3200280" indent="0">
              <a:buNone/>
              <a:defRPr sz="2000"/>
            </a:lvl8pPr>
            <a:lvl9pPr marL="365746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4" indent="0">
              <a:buNone/>
              <a:defRPr sz="1401"/>
            </a:lvl2pPr>
            <a:lvl3pPr marL="914365" indent="0">
              <a:buNone/>
              <a:defRPr sz="1200"/>
            </a:lvl3pPr>
            <a:lvl4pPr marL="1371550" indent="0">
              <a:buNone/>
              <a:defRPr sz="1001"/>
            </a:lvl4pPr>
            <a:lvl5pPr marL="1828732" indent="0">
              <a:buNone/>
              <a:defRPr sz="1001"/>
            </a:lvl5pPr>
            <a:lvl6pPr marL="2285915" indent="0">
              <a:buNone/>
              <a:defRPr sz="1001"/>
            </a:lvl6pPr>
            <a:lvl7pPr marL="2743096" indent="0">
              <a:buNone/>
              <a:defRPr sz="1001"/>
            </a:lvl7pPr>
            <a:lvl8pPr marL="3200280" indent="0">
              <a:buNone/>
              <a:defRPr sz="1001"/>
            </a:lvl8pPr>
            <a:lvl9pPr marL="3657464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712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237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462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490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997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479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190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767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390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969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2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png"/><Relationship Id="rId4" Type="http://schemas.openxmlformats.org/officeDocument/2006/relationships/image" Target="../media/image15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50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79" r:id="rId12"/>
    <p:sldLayoutId id="2147483721" r:id="rId13"/>
    <p:sldLayoutId id="2147483680" r:id="rId14"/>
    <p:sldLayoutId id="2147483685" r:id="rId15"/>
    <p:sldLayoutId id="2147483681" r:id="rId16"/>
    <p:sldLayoutId id="2147483687" r:id="rId17"/>
    <p:sldLayoutId id="2147483684" r:id="rId18"/>
    <p:sldLayoutId id="2147483682" r:id="rId19"/>
    <p:sldLayoutId id="2147483683" r:id="rId20"/>
    <p:sldLayoutId id="2147483677" r:id="rId21"/>
    <p:sldLayoutId id="2147483675" r:id="rId22"/>
    <p:sldLayoutId id="2147483674" r:id="rId23"/>
    <p:sldLayoutId id="2147483753" r:id="rId24"/>
    <p:sldLayoutId id="2147483826" r:id="rId25"/>
    <p:sldLayoutId id="2147483876" r:id="rId26"/>
    <p:sldLayoutId id="2147483877" r:id="rId27"/>
  </p:sldLayoutIdLst>
  <p:txStyles>
    <p:titleStyle>
      <a:lvl1pPr algn="l" defTabSz="9143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4" indent="-228591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7" indent="-228591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41" indent="-228591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323" indent="-228591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06" indent="-228591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9" indent="-228591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1" indent="-228591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54" indent="-228591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4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65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2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5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6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0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4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0800000">
            <a:off x="0" y="0"/>
            <a:ext cx="12192000" cy="1371600"/>
          </a:xfrm>
          <a:prstGeom prst="rect">
            <a:avLst/>
          </a:prstGeom>
          <a:gradFill flip="none" rotWithShape="1">
            <a:gsLst>
              <a:gs pos="13000">
                <a:schemeClr val="accent2"/>
              </a:gs>
              <a:gs pos="99000">
                <a:schemeClr val="accent1"/>
              </a:gs>
            </a:gsLst>
            <a:lin ang="5400000" scaled="0"/>
            <a:tileRect/>
          </a:gradFill>
          <a:ln>
            <a:noFill/>
          </a:ln>
          <a:effectLst>
            <a:outerShdw blurRad="317500" dist="76200" dir="5400000" algn="ctr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accent1">
              <a:lumMod val="40000"/>
              <a:lumOff val="60000"/>
              <a:alpha val="24572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752600"/>
            <a:ext cx="10617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5"/>
            <a:r>
              <a:rPr lang="en-GB"/>
              <a:t>Second level</a:t>
            </a:r>
          </a:p>
          <a:p>
            <a:pPr lvl="5"/>
            <a:r>
              <a:rPr lang="en-GB"/>
              <a:t>Third level</a:t>
            </a:r>
          </a:p>
          <a:p>
            <a:pPr lvl="5"/>
            <a:r>
              <a:rPr lang="en-GB"/>
              <a:t>Fourth level</a:t>
            </a:r>
          </a:p>
          <a:p>
            <a:pPr lvl="5"/>
            <a:r>
              <a:rPr lang="en-GB"/>
              <a:t>Fifth level</a:t>
            </a: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152400"/>
            <a:ext cx="1061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1353DF8-2EB9-54F6-12C0-71869652B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912" y="6412791"/>
            <a:ext cx="10488440" cy="365125"/>
          </a:xfrm>
          <a:prstGeom prst="rect">
            <a:avLst/>
          </a:prstGeom>
        </p:spPr>
        <p:txBody>
          <a:bodyPr/>
          <a:lstStyle>
            <a:lvl1pPr>
              <a:defRPr sz="1000" b="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>
                <a:solidFill>
                  <a:schemeClr val="accent1"/>
                </a:solidFill>
                <a:latin typeface="Century Gothic" panose="020B0502020202020204" pitchFamily="34" charset="0"/>
              </a:rPr>
              <a:t>Inpatient Tobacco Dependence Treatment Training Programme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E3E3AE-07EC-F3C0-6E54-F37063E34EA2}"/>
              </a:ext>
            </a:extLst>
          </p:cNvPr>
          <p:cNvSpPr txBox="1"/>
          <p:nvPr userDrawn="1"/>
        </p:nvSpPr>
        <p:spPr bwMode="auto">
          <a:xfrm>
            <a:off x="-595423" y="2488019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10C21"/>
              </a:buClr>
              <a:buSzTx/>
              <a:buFont typeface="Lucida Grande" pitchFamily="-109" charset="0"/>
              <a:buNone/>
              <a:tabLst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EEAB91"/>
              </a:solidFill>
              <a:effectLst/>
              <a:uLnTx/>
              <a:uFillTx/>
              <a:latin typeface="+mn-lt"/>
              <a:ea typeface="Geneva" pitchFamily="-109" charset="0"/>
              <a:cs typeface="Geneva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40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  <p:sldLayoutId id="2147484034" r:id="rId13"/>
    <p:sldLayoutId id="2147484035" r:id="rId14"/>
    <p:sldLayoutId id="2147484036" r:id="rId15"/>
    <p:sldLayoutId id="2147484037" r:id="rId16"/>
    <p:sldLayoutId id="2147484038" r:id="rId17"/>
    <p:sldLayoutId id="2147484039" r:id="rId18"/>
    <p:sldLayoutId id="2147484040" r:id="rId19"/>
  </p:sldLayoutIdLst>
  <p:hf hdr="0" dt="0"/>
  <p:txStyles>
    <p:titleStyle>
      <a:lvl1pPr marL="355600" indent="-355600" algn="l" defTabSz="457200" rtl="0" eaLnBrk="0" fontAlgn="base" hangingPunct="0">
        <a:spcBef>
          <a:spcPct val="0"/>
        </a:spcBef>
        <a:spcAft>
          <a:spcPct val="0"/>
        </a:spcAft>
        <a:defRPr sz="2300" b="1" i="0" kern="1200">
          <a:solidFill>
            <a:schemeClr val="bg1"/>
          </a:solidFill>
          <a:latin typeface="Arial" panose="020B0604020202020204" pitchFamily="34" charset="0"/>
          <a:ea typeface="Geneva" pitchFamily="-109" charset="0"/>
          <a:cs typeface="Arial" panose="020B0604020202020204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9pPr>
    </p:titleStyle>
    <p:bodyStyle>
      <a:lvl1pPr marL="288000" indent="-288363" algn="l" defTabSz="457200" rtl="0" eaLnBrk="0" fontAlgn="base" hangingPunct="0">
        <a:lnSpc>
          <a:spcPts val="2800"/>
        </a:lnSpc>
        <a:spcBef>
          <a:spcPts val="500"/>
        </a:spcBef>
        <a:spcAft>
          <a:spcPts val="500"/>
        </a:spcAft>
        <a:buClr>
          <a:schemeClr val="accent3"/>
        </a:buClr>
        <a:buSzPct val="120000"/>
        <a:buFont typeface="Lucida Grande" panose="020B0600040502020204" pitchFamily="34" charset="0"/>
        <a:buChar char="■"/>
        <a:defRPr sz="1800" b="0" i="0" kern="1200">
          <a:solidFill>
            <a:schemeClr val="tx1"/>
          </a:solidFill>
          <a:latin typeface="Arial" panose="020B0604020202020204" pitchFamily="34" charset="0"/>
          <a:ea typeface="Geneva" pitchFamily="-109" charset="0"/>
          <a:cs typeface="Arial" panose="020B0604020202020204" pitchFamily="34" charset="0"/>
        </a:defRPr>
      </a:lvl1pPr>
      <a:lvl2pPr marL="288000" indent="-288363" algn="l" defTabSz="457200" rtl="0" eaLnBrk="0" fontAlgn="base" hangingPunct="0">
        <a:lnSpc>
          <a:spcPts val="2200"/>
        </a:lnSpc>
        <a:spcBef>
          <a:spcPts val="500"/>
        </a:spcBef>
        <a:spcAft>
          <a:spcPts val="500"/>
        </a:spcAft>
        <a:buClr>
          <a:srgbClr val="00B1FF"/>
        </a:buClr>
        <a:buSzPct val="120000"/>
        <a:buFont typeface="Lucida Grande" pitchFamily="-109" charset="0"/>
        <a:buChar char="■"/>
        <a:defRPr sz="1800" b="0" i="0" kern="1200">
          <a:solidFill>
            <a:schemeClr val="tx1"/>
          </a:solidFill>
          <a:latin typeface="Century Gothic" panose="020B0502020202020204" pitchFamily="34" charset="0"/>
          <a:ea typeface="Geneva" pitchFamily="-109" charset="0"/>
          <a:cs typeface="Century Gothic" panose="020B0502020202020204" pitchFamily="34" charset="0"/>
        </a:defRPr>
      </a:lvl2pPr>
      <a:lvl3pPr marL="288000" indent="-288363" algn="l" defTabSz="457200" rtl="0" eaLnBrk="0" fontAlgn="base" hangingPunct="0">
        <a:lnSpc>
          <a:spcPts val="2200"/>
        </a:lnSpc>
        <a:spcBef>
          <a:spcPts val="500"/>
        </a:spcBef>
        <a:spcAft>
          <a:spcPts val="500"/>
        </a:spcAft>
        <a:buClr>
          <a:srgbClr val="00B1FF"/>
        </a:buClr>
        <a:buSzPct val="120000"/>
        <a:buFont typeface="Lucida Grande" pitchFamily="-109" charset="0"/>
        <a:buChar char="■"/>
        <a:defRPr sz="1800" b="0" i="0" kern="1200">
          <a:solidFill>
            <a:schemeClr val="tx1"/>
          </a:solidFill>
          <a:latin typeface="Century Gothic" panose="020B0502020202020204" pitchFamily="34" charset="0"/>
          <a:ea typeface="Geneva" pitchFamily="-109" charset="0"/>
          <a:cs typeface="Century Gothic" panose="020B0502020202020204" pitchFamily="34" charset="0"/>
        </a:defRPr>
      </a:lvl3pPr>
      <a:lvl4pPr marL="288000" indent="-288363" algn="l" defTabSz="457200" rtl="0" eaLnBrk="0" fontAlgn="base" hangingPunct="0">
        <a:lnSpc>
          <a:spcPts val="2200"/>
        </a:lnSpc>
        <a:spcBef>
          <a:spcPts val="500"/>
        </a:spcBef>
        <a:spcAft>
          <a:spcPts val="500"/>
        </a:spcAft>
        <a:buClr>
          <a:srgbClr val="00B1FF"/>
        </a:buClr>
        <a:buSzPct val="120000"/>
        <a:buFont typeface="Lucida Grande" pitchFamily="-109" charset="0"/>
        <a:buChar char="■"/>
        <a:defRPr sz="1800" b="0" i="0" kern="1200">
          <a:solidFill>
            <a:schemeClr val="tx1"/>
          </a:solidFill>
          <a:latin typeface="Century Gothic" panose="020B0502020202020204" pitchFamily="34" charset="0"/>
          <a:ea typeface="Geneva" pitchFamily="-109" charset="0"/>
          <a:cs typeface="Century Gothic" panose="020B0502020202020204" pitchFamily="34" charset="0"/>
        </a:defRPr>
      </a:lvl4pPr>
      <a:lvl5pPr marL="288000" indent="-288363" algn="l" defTabSz="457200" rtl="0" eaLnBrk="0" fontAlgn="base" hangingPunct="0">
        <a:lnSpc>
          <a:spcPts val="2200"/>
        </a:lnSpc>
        <a:spcBef>
          <a:spcPts val="500"/>
        </a:spcBef>
        <a:spcAft>
          <a:spcPts val="500"/>
        </a:spcAft>
        <a:buClr>
          <a:srgbClr val="00B1FF"/>
        </a:buClr>
        <a:buSzPct val="120000"/>
        <a:buFont typeface="Lucida Grande" pitchFamily="-109" charset="0"/>
        <a:buChar char="■"/>
        <a:defRPr sz="1800" b="0" i="0" kern="1200">
          <a:solidFill>
            <a:schemeClr val="tx1"/>
          </a:solidFill>
          <a:latin typeface="Century Gothic" panose="020B0502020202020204" pitchFamily="34" charset="0"/>
          <a:ea typeface="Geneva" pitchFamily="-109" charset="0"/>
          <a:cs typeface="Century Gothic" panose="020B0502020202020204" pitchFamily="34" charset="0"/>
        </a:defRPr>
      </a:lvl5pPr>
      <a:lvl6pPr marL="579438" indent="-263525" algn="l" defTabSz="313200" rtl="0" eaLnBrk="1" latinLnBrk="0" hangingPunct="1">
        <a:lnSpc>
          <a:spcPts val="2800"/>
        </a:lnSpc>
        <a:spcBef>
          <a:spcPts val="500"/>
        </a:spcBef>
        <a:spcAft>
          <a:spcPts val="500"/>
        </a:spcAft>
        <a:buClr>
          <a:schemeClr val="accent3"/>
        </a:buClr>
        <a:buFont typeface="System Font Regular"/>
        <a:buChar char="–"/>
        <a:tabLst>
          <a:tab pos="287338" algn="l"/>
        </a:tabLst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313200" rtl="0" eaLnBrk="1" latinLnBrk="0" hangingPunct="1">
        <a:spcBef>
          <a:spcPct val="20000"/>
        </a:spcBef>
        <a:buFont typeface="System Font Regular"/>
        <a:buChar char="–"/>
        <a:tabLst>
          <a:tab pos="288000" algn="l"/>
        </a:tabLst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>
          <p15:clr>
            <a:srgbClr val="F26B43"/>
          </p15:clr>
        </p15:guide>
        <p15:guide id="2" pos="43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0800000">
            <a:off x="0" y="0"/>
            <a:ext cx="12192000" cy="1371600"/>
          </a:xfrm>
          <a:prstGeom prst="rect">
            <a:avLst/>
          </a:prstGeom>
          <a:gradFill flip="none" rotWithShape="1">
            <a:gsLst>
              <a:gs pos="13000">
                <a:schemeClr val="accent2"/>
              </a:gs>
              <a:gs pos="99000">
                <a:schemeClr val="accent1"/>
              </a:gs>
            </a:gsLst>
            <a:lin ang="5400000" scaled="0"/>
            <a:tileRect/>
          </a:gradFill>
          <a:ln>
            <a:noFill/>
          </a:ln>
          <a:effectLst>
            <a:outerShdw blurRad="317500" dist="76200" dir="5400000" algn="ctr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accent1">
              <a:lumMod val="40000"/>
              <a:lumOff val="60000"/>
              <a:alpha val="24572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752600"/>
            <a:ext cx="10617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5"/>
            <a:r>
              <a:rPr lang="en-GB"/>
              <a:t>Second level</a:t>
            </a:r>
          </a:p>
          <a:p>
            <a:pPr lvl="5"/>
            <a:r>
              <a:rPr lang="en-GB"/>
              <a:t>Third level</a:t>
            </a:r>
          </a:p>
          <a:p>
            <a:pPr lvl="5"/>
            <a:r>
              <a:rPr lang="en-GB"/>
              <a:t>Fourth level</a:t>
            </a:r>
          </a:p>
          <a:p>
            <a:pPr lvl="5"/>
            <a:r>
              <a:rPr lang="en-GB"/>
              <a:t>Fifth level</a:t>
            </a: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152400"/>
            <a:ext cx="1061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1353DF8-2EB9-54F6-12C0-71869652B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912" y="6412791"/>
            <a:ext cx="1048844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414141"/>
                </a:solidFill>
              </a:rPr>
              <a:t>National Inpatient Tobacco Dependency Treatment Training</a:t>
            </a:r>
          </a:p>
        </p:txBody>
      </p:sp>
    </p:spTree>
    <p:extLst>
      <p:ext uri="{BB962C8B-B14F-4D97-AF65-F5344CB8AC3E}">
        <p14:creationId xmlns:p14="http://schemas.microsoft.com/office/powerpoint/2010/main" val="193446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</p:sldLayoutIdLst>
  <p:hf hdr="0" dt="0"/>
  <p:txStyles>
    <p:titleStyle>
      <a:lvl1pPr marL="355600" indent="-355600" algn="l" defTabSz="457200" rtl="0" eaLnBrk="0" fontAlgn="base" hangingPunct="0">
        <a:spcBef>
          <a:spcPct val="0"/>
        </a:spcBef>
        <a:spcAft>
          <a:spcPct val="0"/>
        </a:spcAft>
        <a:defRPr sz="2300" b="1" i="0" kern="1200">
          <a:solidFill>
            <a:schemeClr val="bg1"/>
          </a:solidFill>
          <a:latin typeface="Arial" panose="020B0604020202020204" pitchFamily="34" charset="0"/>
          <a:ea typeface="Geneva" pitchFamily="-109" charset="0"/>
          <a:cs typeface="Arial" panose="020B0604020202020204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9pPr>
    </p:titleStyle>
    <p:bodyStyle>
      <a:lvl1pPr marL="288000" indent="-288363" algn="l" defTabSz="457200" rtl="0" eaLnBrk="0" fontAlgn="base" hangingPunct="0">
        <a:lnSpc>
          <a:spcPts val="2800"/>
        </a:lnSpc>
        <a:spcBef>
          <a:spcPts val="500"/>
        </a:spcBef>
        <a:spcAft>
          <a:spcPts val="500"/>
        </a:spcAft>
        <a:buClr>
          <a:schemeClr val="accent3"/>
        </a:buClr>
        <a:buSzPct val="120000"/>
        <a:buFont typeface="Lucida Grande" panose="020B0600040502020204" pitchFamily="34" charset="0"/>
        <a:buChar char="■"/>
        <a:defRPr sz="1800" b="0" i="0" kern="1200">
          <a:solidFill>
            <a:schemeClr val="tx1"/>
          </a:solidFill>
          <a:latin typeface="Arial" panose="020B0604020202020204" pitchFamily="34" charset="0"/>
          <a:ea typeface="Geneva" pitchFamily="-109" charset="0"/>
          <a:cs typeface="Arial" panose="020B0604020202020204" pitchFamily="34" charset="0"/>
        </a:defRPr>
      </a:lvl1pPr>
      <a:lvl2pPr marL="288000" indent="-288363" algn="l" defTabSz="457200" rtl="0" eaLnBrk="0" fontAlgn="base" hangingPunct="0">
        <a:lnSpc>
          <a:spcPts val="2200"/>
        </a:lnSpc>
        <a:spcBef>
          <a:spcPts val="500"/>
        </a:spcBef>
        <a:spcAft>
          <a:spcPts val="500"/>
        </a:spcAft>
        <a:buClr>
          <a:srgbClr val="00B1FF"/>
        </a:buClr>
        <a:buSzPct val="120000"/>
        <a:buFont typeface="Lucida Grande" pitchFamily="-109" charset="0"/>
        <a:buChar char="■"/>
        <a:defRPr sz="1800" b="0" i="0" kern="1200">
          <a:solidFill>
            <a:schemeClr val="tx1"/>
          </a:solidFill>
          <a:latin typeface="Century Gothic" panose="020B0502020202020204" pitchFamily="34" charset="0"/>
          <a:ea typeface="Geneva" pitchFamily="-109" charset="0"/>
          <a:cs typeface="Century Gothic" panose="020B0502020202020204" pitchFamily="34" charset="0"/>
        </a:defRPr>
      </a:lvl2pPr>
      <a:lvl3pPr marL="288000" indent="-288363" algn="l" defTabSz="457200" rtl="0" eaLnBrk="0" fontAlgn="base" hangingPunct="0">
        <a:lnSpc>
          <a:spcPts val="2200"/>
        </a:lnSpc>
        <a:spcBef>
          <a:spcPts val="500"/>
        </a:spcBef>
        <a:spcAft>
          <a:spcPts val="500"/>
        </a:spcAft>
        <a:buClr>
          <a:srgbClr val="00B1FF"/>
        </a:buClr>
        <a:buSzPct val="120000"/>
        <a:buFont typeface="Lucida Grande" pitchFamily="-109" charset="0"/>
        <a:buChar char="■"/>
        <a:defRPr sz="1800" b="0" i="0" kern="1200">
          <a:solidFill>
            <a:schemeClr val="tx1"/>
          </a:solidFill>
          <a:latin typeface="Century Gothic" panose="020B0502020202020204" pitchFamily="34" charset="0"/>
          <a:ea typeface="Geneva" pitchFamily="-109" charset="0"/>
          <a:cs typeface="Century Gothic" panose="020B0502020202020204" pitchFamily="34" charset="0"/>
        </a:defRPr>
      </a:lvl3pPr>
      <a:lvl4pPr marL="288000" indent="-288363" algn="l" defTabSz="457200" rtl="0" eaLnBrk="0" fontAlgn="base" hangingPunct="0">
        <a:lnSpc>
          <a:spcPts val="2200"/>
        </a:lnSpc>
        <a:spcBef>
          <a:spcPts val="500"/>
        </a:spcBef>
        <a:spcAft>
          <a:spcPts val="500"/>
        </a:spcAft>
        <a:buClr>
          <a:srgbClr val="00B1FF"/>
        </a:buClr>
        <a:buSzPct val="120000"/>
        <a:buFont typeface="Lucida Grande" pitchFamily="-109" charset="0"/>
        <a:buChar char="■"/>
        <a:defRPr sz="1800" b="0" i="0" kern="1200">
          <a:solidFill>
            <a:schemeClr val="tx1"/>
          </a:solidFill>
          <a:latin typeface="Century Gothic" panose="020B0502020202020204" pitchFamily="34" charset="0"/>
          <a:ea typeface="Geneva" pitchFamily="-109" charset="0"/>
          <a:cs typeface="Century Gothic" panose="020B0502020202020204" pitchFamily="34" charset="0"/>
        </a:defRPr>
      </a:lvl4pPr>
      <a:lvl5pPr marL="288000" indent="-288363" algn="l" defTabSz="457200" rtl="0" eaLnBrk="0" fontAlgn="base" hangingPunct="0">
        <a:lnSpc>
          <a:spcPts val="2200"/>
        </a:lnSpc>
        <a:spcBef>
          <a:spcPts val="500"/>
        </a:spcBef>
        <a:spcAft>
          <a:spcPts val="500"/>
        </a:spcAft>
        <a:buClr>
          <a:srgbClr val="00B1FF"/>
        </a:buClr>
        <a:buSzPct val="120000"/>
        <a:buFont typeface="Lucida Grande" pitchFamily="-109" charset="0"/>
        <a:buChar char="■"/>
        <a:defRPr sz="1800" b="0" i="0" kern="1200">
          <a:solidFill>
            <a:schemeClr val="tx1"/>
          </a:solidFill>
          <a:latin typeface="Century Gothic" panose="020B0502020202020204" pitchFamily="34" charset="0"/>
          <a:ea typeface="Geneva" pitchFamily="-109" charset="0"/>
          <a:cs typeface="Century Gothic" panose="020B0502020202020204" pitchFamily="34" charset="0"/>
        </a:defRPr>
      </a:lvl5pPr>
      <a:lvl6pPr marL="579438" indent="-263525" algn="l" defTabSz="313200" rtl="0" eaLnBrk="1" latinLnBrk="0" hangingPunct="1">
        <a:lnSpc>
          <a:spcPts val="2800"/>
        </a:lnSpc>
        <a:spcBef>
          <a:spcPts val="500"/>
        </a:spcBef>
        <a:spcAft>
          <a:spcPts val="500"/>
        </a:spcAft>
        <a:buClr>
          <a:schemeClr val="accent3"/>
        </a:buClr>
        <a:buFont typeface="System Font Regular"/>
        <a:buChar char="–"/>
        <a:tabLst>
          <a:tab pos="287338" algn="l"/>
        </a:tabLst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313200" rtl="0" eaLnBrk="1" latinLnBrk="0" hangingPunct="1">
        <a:spcBef>
          <a:spcPct val="20000"/>
        </a:spcBef>
        <a:buFont typeface="System Font Regular"/>
        <a:buChar char="–"/>
        <a:tabLst>
          <a:tab pos="288000" algn="l"/>
        </a:tabLst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>
          <p15:clr>
            <a:srgbClr val="F26B43"/>
          </p15:clr>
        </p15:guide>
        <p15:guide id="2" pos="43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0800000">
            <a:off x="0" y="0"/>
            <a:ext cx="12192000" cy="1371600"/>
          </a:xfrm>
          <a:prstGeom prst="rect">
            <a:avLst/>
          </a:prstGeom>
          <a:gradFill flip="none" rotWithShape="1">
            <a:gsLst>
              <a:gs pos="13000">
                <a:schemeClr val="accent2"/>
              </a:gs>
              <a:gs pos="99000">
                <a:schemeClr val="accent1"/>
              </a:gs>
            </a:gsLst>
            <a:lin ang="5400000" scaled="0"/>
            <a:tileRect/>
          </a:gradFill>
          <a:ln>
            <a:noFill/>
          </a:ln>
          <a:effectLst>
            <a:outerShdw blurRad="317500" dist="76200" dir="5400000" algn="ctr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accent1">
              <a:lumMod val="40000"/>
              <a:lumOff val="60000"/>
              <a:alpha val="24572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752600"/>
            <a:ext cx="10617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5"/>
            <a:r>
              <a:rPr lang="en-GB"/>
              <a:t>Second level</a:t>
            </a:r>
          </a:p>
          <a:p>
            <a:pPr lvl="5"/>
            <a:r>
              <a:rPr lang="en-GB"/>
              <a:t>Third level</a:t>
            </a:r>
          </a:p>
          <a:p>
            <a:pPr lvl="5"/>
            <a:r>
              <a:rPr lang="en-GB"/>
              <a:t>Fourth level</a:t>
            </a:r>
          </a:p>
          <a:p>
            <a:pPr lvl="5"/>
            <a:r>
              <a:rPr lang="en-GB"/>
              <a:t>Fifth level</a:t>
            </a: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152400"/>
            <a:ext cx="1061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1353DF8-2EB9-54F6-12C0-71869652B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912" y="6412791"/>
            <a:ext cx="1048844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414141"/>
                </a:solidFill>
              </a:rPr>
              <a:t>National Inpatient Tobacco Dependency Treatment Training</a:t>
            </a:r>
          </a:p>
        </p:txBody>
      </p:sp>
    </p:spTree>
    <p:extLst>
      <p:ext uri="{BB962C8B-B14F-4D97-AF65-F5344CB8AC3E}">
        <p14:creationId xmlns:p14="http://schemas.microsoft.com/office/powerpoint/2010/main" val="53184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</p:sldLayoutIdLst>
  <p:hf hdr="0" dt="0"/>
  <p:txStyles>
    <p:titleStyle>
      <a:lvl1pPr marL="355600" indent="-355600" algn="l" defTabSz="457200" rtl="0" eaLnBrk="0" fontAlgn="base" hangingPunct="0">
        <a:spcBef>
          <a:spcPct val="0"/>
        </a:spcBef>
        <a:spcAft>
          <a:spcPct val="0"/>
        </a:spcAft>
        <a:defRPr sz="2300" b="1" i="0" kern="1200">
          <a:solidFill>
            <a:schemeClr val="bg1"/>
          </a:solidFill>
          <a:latin typeface="Arial" panose="020B0604020202020204" pitchFamily="34" charset="0"/>
          <a:ea typeface="Geneva" pitchFamily="-109" charset="0"/>
          <a:cs typeface="Arial" panose="020B0604020202020204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-109" charset="0"/>
          <a:ea typeface="Geneva" pitchFamily="-109" charset="0"/>
          <a:cs typeface="Geneva" pitchFamily="-109" charset="0"/>
        </a:defRPr>
      </a:lvl9pPr>
    </p:titleStyle>
    <p:bodyStyle>
      <a:lvl1pPr marL="288000" indent="-288363" algn="l" defTabSz="457200" rtl="0" eaLnBrk="0" fontAlgn="base" hangingPunct="0">
        <a:lnSpc>
          <a:spcPts val="2800"/>
        </a:lnSpc>
        <a:spcBef>
          <a:spcPts val="500"/>
        </a:spcBef>
        <a:spcAft>
          <a:spcPts val="500"/>
        </a:spcAft>
        <a:buClr>
          <a:schemeClr val="accent3"/>
        </a:buClr>
        <a:buSzPct val="120000"/>
        <a:buFont typeface="Lucida Grande" panose="020B0600040502020204" pitchFamily="34" charset="0"/>
        <a:buChar char="■"/>
        <a:defRPr sz="1800" b="0" i="0" kern="1200">
          <a:solidFill>
            <a:schemeClr val="tx1"/>
          </a:solidFill>
          <a:latin typeface="Arial" panose="020B0604020202020204" pitchFamily="34" charset="0"/>
          <a:ea typeface="Geneva" pitchFamily="-109" charset="0"/>
          <a:cs typeface="Arial" panose="020B0604020202020204" pitchFamily="34" charset="0"/>
        </a:defRPr>
      </a:lvl1pPr>
      <a:lvl2pPr marL="288000" indent="-288363" algn="l" defTabSz="457200" rtl="0" eaLnBrk="0" fontAlgn="base" hangingPunct="0">
        <a:lnSpc>
          <a:spcPts val="2200"/>
        </a:lnSpc>
        <a:spcBef>
          <a:spcPts val="500"/>
        </a:spcBef>
        <a:spcAft>
          <a:spcPts val="500"/>
        </a:spcAft>
        <a:buClr>
          <a:srgbClr val="00B1FF"/>
        </a:buClr>
        <a:buSzPct val="120000"/>
        <a:buFont typeface="Lucida Grande" pitchFamily="-109" charset="0"/>
        <a:buChar char="■"/>
        <a:defRPr sz="1800" b="0" i="0" kern="1200">
          <a:solidFill>
            <a:schemeClr val="tx1"/>
          </a:solidFill>
          <a:latin typeface="Century Gothic" panose="020B0502020202020204" pitchFamily="34" charset="0"/>
          <a:ea typeface="Geneva" pitchFamily="-109" charset="0"/>
          <a:cs typeface="Century Gothic" panose="020B0502020202020204" pitchFamily="34" charset="0"/>
        </a:defRPr>
      </a:lvl2pPr>
      <a:lvl3pPr marL="288000" indent="-288363" algn="l" defTabSz="457200" rtl="0" eaLnBrk="0" fontAlgn="base" hangingPunct="0">
        <a:lnSpc>
          <a:spcPts val="2200"/>
        </a:lnSpc>
        <a:spcBef>
          <a:spcPts val="500"/>
        </a:spcBef>
        <a:spcAft>
          <a:spcPts val="500"/>
        </a:spcAft>
        <a:buClr>
          <a:srgbClr val="00B1FF"/>
        </a:buClr>
        <a:buSzPct val="120000"/>
        <a:buFont typeface="Lucida Grande" pitchFamily="-109" charset="0"/>
        <a:buChar char="■"/>
        <a:defRPr sz="1800" b="0" i="0" kern="1200">
          <a:solidFill>
            <a:schemeClr val="tx1"/>
          </a:solidFill>
          <a:latin typeface="Century Gothic" panose="020B0502020202020204" pitchFamily="34" charset="0"/>
          <a:ea typeface="Geneva" pitchFamily="-109" charset="0"/>
          <a:cs typeface="Century Gothic" panose="020B0502020202020204" pitchFamily="34" charset="0"/>
        </a:defRPr>
      </a:lvl3pPr>
      <a:lvl4pPr marL="288000" indent="-288363" algn="l" defTabSz="457200" rtl="0" eaLnBrk="0" fontAlgn="base" hangingPunct="0">
        <a:lnSpc>
          <a:spcPts val="2200"/>
        </a:lnSpc>
        <a:spcBef>
          <a:spcPts val="500"/>
        </a:spcBef>
        <a:spcAft>
          <a:spcPts val="500"/>
        </a:spcAft>
        <a:buClr>
          <a:srgbClr val="00B1FF"/>
        </a:buClr>
        <a:buSzPct val="120000"/>
        <a:buFont typeface="Lucida Grande" pitchFamily="-109" charset="0"/>
        <a:buChar char="■"/>
        <a:defRPr sz="1800" b="0" i="0" kern="1200">
          <a:solidFill>
            <a:schemeClr val="tx1"/>
          </a:solidFill>
          <a:latin typeface="Century Gothic" panose="020B0502020202020204" pitchFamily="34" charset="0"/>
          <a:ea typeface="Geneva" pitchFamily="-109" charset="0"/>
          <a:cs typeface="Century Gothic" panose="020B0502020202020204" pitchFamily="34" charset="0"/>
        </a:defRPr>
      </a:lvl4pPr>
      <a:lvl5pPr marL="288000" indent="-288363" algn="l" defTabSz="457200" rtl="0" eaLnBrk="0" fontAlgn="base" hangingPunct="0">
        <a:lnSpc>
          <a:spcPts val="2200"/>
        </a:lnSpc>
        <a:spcBef>
          <a:spcPts val="500"/>
        </a:spcBef>
        <a:spcAft>
          <a:spcPts val="500"/>
        </a:spcAft>
        <a:buClr>
          <a:srgbClr val="00B1FF"/>
        </a:buClr>
        <a:buSzPct val="120000"/>
        <a:buFont typeface="Lucida Grande" pitchFamily="-109" charset="0"/>
        <a:buChar char="■"/>
        <a:defRPr sz="1800" b="0" i="0" kern="1200">
          <a:solidFill>
            <a:schemeClr val="tx1"/>
          </a:solidFill>
          <a:latin typeface="Century Gothic" panose="020B0502020202020204" pitchFamily="34" charset="0"/>
          <a:ea typeface="Geneva" pitchFamily="-109" charset="0"/>
          <a:cs typeface="Century Gothic" panose="020B0502020202020204" pitchFamily="34" charset="0"/>
        </a:defRPr>
      </a:lvl5pPr>
      <a:lvl6pPr marL="579438" indent="-263525" algn="l" defTabSz="313200" rtl="0" eaLnBrk="1" latinLnBrk="0" hangingPunct="1">
        <a:lnSpc>
          <a:spcPts val="2800"/>
        </a:lnSpc>
        <a:spcBef>
          <a:spcPts val="500"/>
        </a:spcBef>
        <a:spcAft>
          <a:spcPts val="500"/>
        </a:spcAft>
        <a:buClr>
          <a:schemeClr val="accent3"/>
        </a:buClr>
        <a:buFont typeface="System Font Regular"/>
        <a:buChar char="–"/>
        <a:tabLst>
          <a:tab pos="287338" algn="l"/>
        </a:tabLst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313200" rtl="0" eaLnBrk="1" latinLnBrk="0" hangingPunct="1">
        <a:spcBef>
          <a:spcPct val="20000"/>
        </a:spcBef>
        <a:buFont typeface="System Font Regular"/>
        <a:buChar char="–"/>
        <a:tabLst>
          <a:tab pos="288000" algn="l"/>
        </a:tabLst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>
          <p15:clr>
            <a:srgbClr val="F26B43"/>
          </p15:clr>
        </p15:guide>
        <p15:guide id="2" pos="43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72CF37-DC0C-5F44-1301-DA296AE92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D7E03-B31A-2191-460A-2A3B1AF2E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24942-5EB4-34B0-F8AE-30B1B8FFF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AEDC-9BF6-47F1-9EB4-CB705E077EDD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C23BA-79A0-383E-7C41-E66C16F4A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61C25-4FCE-BF08-6069-3CC882FF0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ACCEE-6549-4F47-A7FB-C34A7898C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3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/>
          <p:nvPr userDrawn="1"/>
        </p:nvSpPr>
        <p:spPr>
          <a:xfrm>
            <a:off x="936003" y="5973235"/>
            <a:ext cx="10314306" cy="0"/>
          </a:xfrm>
          <a:custGeom>
            <a:avLst/>
            <a:gdLst/>
            <a:ahLst/>
            <a:cxnLst/>
            <a:rect l="l" t="t" r="r" b="b"/>
            <a:pathLst>
              <a:path w="10314305">
                <a:moveTo>
                  <a:pt x="0" y="0"/>
                </a:moveTo>
                <a:lnTo>
                  <a:pt x="10314000" y="0"/>
                </a:lnTo>
              </a:path>
            </a:pathLst>
          </a:custGeom>
          <a:ln w="12484">
            <a:solidFill>
              <a:srgbClr val="00303E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" name="object 4"/>
          <p:cNvSpPr/>
          <p:nvPr userDrawn="1"/>
        </p:nvSpPr>
        <p:spPr>
          <a:xfrm>
            <a:off x="936055" y="936079"/>
            <a:ext cx="1120110" cy="11201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" name="object 5"/>
          <p:cNvSpPr/>
          <p:nvPr userDrawn="1"/>
        </p:nvSpPr>
        <p:spPr>
          <a:xfrm>
            <a:off x="2255659" y="1024586"/>
            <a:ext cx="1358418" cy="10130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715384" y="1790814"/>
            <a:ext cx="184731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1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838201" y="60960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rgbClr val="0095D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DATE 2017</a:t>
            </a:r>
          </a:p>
        </p:txBody>
      </p:sp>
    </p:spTree>
    <p:extLst>
      <p:ext uri="{BB962C8B-B14F-4D97-AF65-F5344CB8AC3E}">
        <p14:creationId xmlns:p14="http://schemas.microsoft.com/office/powerpoint/2010/main" val="108180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hf sldNum="0" hdr="0"/>
  <p:txStyles>
    <p:titleStyle>
      <a:lvl1pPr algn="ctr" defTabSz="457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4" indent="-342904" algn="l" defTabSz="45720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9" indent="-285753" algn="l" defTabSz="45720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45720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45720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45720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 userDrawn="1"/>
        </p:nvSpPr>
        <p:spPr>
          <a:xfrm>
            <a:off x="294803" y="5886373"/>
            <a:ext cx="677068" cy="6769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" name="object 4"/>
          <p:cNvSpPr/>
          <p:nvPr userDrawn="1"/>
        </p:nvSpPr>
        <p:spPr>
          <a:xfrm>
            <a:off x="1224002" y="6311753"/>
            <a:ext cx="10422254" cy="0"/>
          </a:xfrm>
          <a:custGeom>
            <a:avLst/>
            <a:gdLst/>
            <a:ahLst/>
            <a:cxnLst/>
            <a:rect l="l" t="t" r="r" b="b"/>
            <a:pathLst>
              <a:path w="10422255">
                <a:moveTo>
                  <a:pt x="0" y="0"/>
                </a:moveTo>
                <a:lnTo>
                  <a:pt x="10422001" y="0"/>
                </a:lnTo>
              </a:path>
            </a:pathLst>
          </a:custGeom>
          <a:ln w="12712">
            <a:solidFill>
              <a:srgbClr val="B9CDD4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2" name="object 5"/>
          <p:cNvSpPr/>
          <p:nvPr userDrawn="1"/>
        </p:nvSpPr>
        <p:spPr>
          <a:xfrm>
            <a:off x="1224002" y="1"/>
            <a:ext cx="10422254" cy="144145"/>
          </a:xfrm>
          <a:custGeom>
            <a:avLst/>
            <a:gdLst/>
            <a:ahLst/>
            <a:cxnLst/>
            <a:rect l="l" t="t" r="r" b="b"/>
            <a:pathLst>
              <a:path w="10422255" h="144145">
                <a:moveTo>
                  <a:pt x="0" y="143992"/>
                </a:moveTo>
                <a:lnTo>
                  <a:pt x="10422001" y="143992"/>
                </a:lnTo>
                <a:lnTo>
                  <a:pt x="10422001" y="0"/>
                </a:lnTo>
                <a:lnTo>
                  <a:pt x="0" y="0"/>
                </a:lnTo>
                <a:lnTo>
                  <a:pt x="0" y="143992"/>
                </a:lnTo>
                <a:close/>
              </a:path>
            </a:pathLst>
          </a:custGeom>
          <a:solidFill>
            <a:srgbClr val="00303E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1219201" y="1447801"/>
            <a:ext cx="10439401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Placeholder 14"/>
          <p:cNvSpPr>
            <a:spLocks noGrp="1"/>
          </p:cNvSpPr>
          <p:nvPr>
            <p:ph type="title"/>
          </p:nvPr>
        </p:nvSpPr>
        <p:spPr>
          <a:xfrm>
            <a:off x="1219201" y="304800"/>
            <a:ext cx="104394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8458199" y="6400800"/>
            <a:ext cx="175260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03E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0210800" y="6400802"/>
            <a:ext cx="144780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95D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DATE 2017</a:t>
            </a:r>
          </a:p>
        </p:txBody>
      </p:sp>
    </p:spTree>
    <p:extLst>
      <p:ext uri="{BB962C8B-B14F-4D97-AF65-F5344CB8AC3E}">
        <p14:creationId xmlns:p14="http://schemas.microsoft.com/office/powerpoint/2010/main" val="31774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</p:sldLayoutIdLst>
  <p:hf sldNum="0" hdr="0"/>
  <p:txStyles>
    <p:titleStyle>
      <a:lvl1pPr algn="l" defTabSz="457206" rtl="0" eaLnBrk="1" latinLnBrk="0" hangingPunct="1">
        <a:spcBef>
          <a:spcPct val="0"/>
        </a:spcBef>
        <a:buNone/>
        <a:defRPr lang="en-US" sz="3001" b="1" kern="1200" dirty="0">
          <a:solidFill>
            <a:srgbClr val="00303E"/>
          </a:solidFill>
          <a:latin typeface="Arial"/>
          <a:ea typeface="+mj-ea"/>
          <a:cs typeface="Arial"/>
        </a:defRPr>
      </a:lvl1pPr>
    </p:titleStyle>
    <p:bodyStyle>
      <a:lvl1pPr marL="342904" indent="-342904" algn="l" defTabSz="457206" rtl="0" eaLnBrk="1" latinLnBrk="0" hangingPunct="1">
        <a:lnSpc>
          <a:spcPct val="140000"/>
        </a:lnSpc>
        <a:spcBef>
          <a:spcPct val="20000"/>
        </a:spcBef>
        <a:buClr>
          <a:srgbClr val="00303E"/>
        </a:buClr>
        <a:buFont typeface="Wingdings" charset="2"/>
        <a:buAutoNum type="arabicPlain"/>
        <a:defRPr sz="1801" b="1" kern="1200">
          <a:solidFill>
            <a:srgbClr val="0095D6"/>
          </a:solidFill>
          <a:latin typeface="Arial"/>
          <a:ea typeface="+mn-ea"/>
          <a:cs typeface="Arial"/>
        </a:defRPr>
      </a:lvl1pPr>
      <a:lvl2pPr marL="800110" indent="-342904" algn="l" defTabSz="457206" rtl="0" eaLnBrk="1" latinLnBrk="0" hangingPunct="1">
        <a:lnSpc>
          <a:spcPct val="100000"/>
        </a:lnSpc>
        <a:spcBef>
          <a:spcPct val="20000"/>
        </a:spcBef>
        <a:buClr>
          <a:srgbClr val="00303E"/>
        </a:buClr>
        <a:buFont typeface="Wingdings" charset="2"/>
        <a:buAutoNum type="arabicPlain"/>
        <a:defRPr sz="1600" kern="1200">
          <a:solidFill>
            <a:srgbClr val="0095D6"/>
          </a:solidFill>
          <a:latin typeface="Arial"/>
          <a:ea typeface="+mn-ea"/>
          <a:cs typeface="Arial"/>
        </a:defRPr>
      </a:lvl2pPr>
      <a:lvl3pPr marL="1257315" indent="-342904" algn="l" defTabSz="457206" rtl="0" eaLnBrk="1" latinLnBrk="0" hangingPunct="1">
        <a:lnSpc>
          <a:spcPct val="100000"/>
        </a:lnSpc>
        <a:spcBef>
          <a:spcPct val="20000"/>
        </a:spcBef>
        <a:buClr>
          <a:srgbClr val="00303E"/>
        </a:buClr>
        <a:buFont typeface="Wingdings" charset="2"/>
        <a:buAutoNum type="arabicPlain"/>
        <a:defRPr sz="1401" kern="1200">
          <a:solidFill>
            <a:srgbClr val="0095D6"/>
          </a:solidFill>
          <a:latin typeface="Arial"/>
          <a:ea typeface="+mn-ea"/>
          <a:cs typeface="Arial"/>
        </a:defRPr>
      </a:lvl3pPr>
      <a:lvl4pPr marL="1600221" indent="-228604" algn="l" defTabSz="457206" rtl="0" eaLnBrk="1" latinLnBrk="0" hangingPunct="1">
        <a:lnSpc>
          <a:spcPct val="100000"/>
        </a:lnSpc>
        <a:spcBef>
          <a:spcPct val="20000"/>
        </a:spcBef>
        <a:buClr>
          <a:srgbClr val="00303E"/>
        </a:buClr>
        <a:buFont typeface="Wingdings" charset="2"/>
        <a:buAutoNum type="arabicPlain"/>
        <a:defRPr sz="1200" kern="1200">
          <a:solidFill>
            <a:srgbClr val="0095D6"/>
          </a:solidFill>
          <a:latin typeface="Arial"/>
          <a:ea typeface="+mn-ea"/>
          <a:cs typeface="Arial"/>
        </a:defRPr>
      </a:lvl4pPr>
      <a:lvl5pPr marL="2057427" indent="-228604" algn="l" defTabSz="457206" rtl="0" eaLnBrk="1" latinLnBrk="0" hangingPunct="1">
        <a:lnSpc>
          <a:spcPct val="100000"/>
        </a:lnSpc>
        <a:spcBef>
          <a:spcPct val="20000"/>
        </a:spcBef>
        <a:buClr>
          <a:srgbClr val="00303E"/>
        </a:buClr>
        <a:buFont typeface="Wingdings" charset="2"/>
        <a:buAutoNum type="arabicPlain"/>
        <a:defRPr sz="1100" kern="1200">
          <a:solidFill>
            <a:srgbClr val="0095D6"/>
          </a:solidFill>
          <a:latin typeface="Arial"/>
          <a:ea typeface="+mn-ea"/>
          <a:cs typeface="Arial"/>
        </a:defRPr>
      </a:lvl5pPr>
      <a:lvl6pPr marL="2514632" indent="-228604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/>
          <p:cNvSpPr/>
          <p:nvPr userDrawn="1"/>
        </p:nvSpPr>
        <p:spPr>
          <a:xfrm>
            <a:off x="1" y="0"/>
            <a:ext cx="12186284" cy="6858000"/>
          </a:xfrm>
          <a:custGeom>
            <a:avLst/>
            <a:gdLst/>
            <a:ahLst/>
            <a:cxnLst/>
            <a:rect l="l" t="t" r="r" b="b"/>
            <a:pathLst>
              <a:path w="12186285" h="6858000">
                <a:moveTo>
                  <a:pt x="0" y="6858000"/>
                </a:moveTo>
                <a:lnTo>
                  <a:pt x="12186005" y="6858000"/>
                </a:lnTo>
                <a:lnTo>
                  <a:pt x="1218600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03E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" name="bk object 17"/>
          <p:cNvSpPr/>
          <p:nvPr userDrawn="1"/>
        </p:nvSpPr>
        <p:spPr>
          <a:xfrm>
            <a:off x="936001" y="5973241"/>
            <a:ext cx="10314306" cy="0"/>
          </a:xfrm>
          <a:custGeom>
            <a:avLst/>
            <a:gdLst/>
            <a:ahLst/>
            <a:cxnLst/>
            <a:rect l="l" t="t" r="r" b="b"/>
            <a:pathLst>
              <a:path w="10314305">
                <a:moveTo>
                  <a:pt x="0" y="0"/>
                </a:moveTo>
                <a:lnTo>
                  <a:pt x="10314000" y="0"/>
                </a:lnTo>
              </a:path>
            </a:pathLst>
          </a:custGeom>
          <a:ln w="12484">
            <a:solidFill>
              <a:srgbClr val="0095D6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" name="bk object 18"/>
          <p:cNvSpPr/>
          <p:nvPr userDrawn="1"/>
        </p:nvSpPr>
        <p:spPr>
          <a:xfrm>
            <a:off x="936055" y="936079"/>
            <a:ext cx="1120110" cy="11201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4290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572001"/>
            <a:ext cx="4648201" cy="914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626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p:hf sldNum="0" hdr="0"/>
  <p:txStyles>
    <p:titleStyle>
      <a:lvl1pPr algn="l" defTabSz="457206" rtl="0" eaLnBrk="1" latinLnBrk="0" hangingPunct="1">
        <a:spcBef>
          <a:spcPct val="0"/>
        </a:spcBef>
        <a:buNone/>
        <a:defRPr sz="4601" kern="1200">
          <a:solidFill>
            <a:srgbClr val="0095D6"/>
          </a:solidFill>
          <a:latin typeface="Arial"/>
          <a:ea typeface="+mj-ea"/>
          <a:cs typeface="Arial"/>
        </a:defRPr>
      </a:lvl1pPr>
    </p:titleStyle>
    <p:bodyStyle>
      <a:lvl1pPr marL="0" indent="0" algn="l" defTabSz="457206" rtl="0" eaLnBrk="1" latinLnBrk="0" hangingPunct="1">
        <a:spcBef>
          <a:spcPct val="20000"/>
        </a:spcBef>
        <a:buFont typeface="Arial"/>
        <a:buNone/>
        <a:defRPr sz="1401" kern="1200">
          <a:solidFill>
            <a:schemeClr val="bg1"/>
          </a:solidFill>
          <a:latin typeface="Arial"/>
          <a:ea typeface="+mn-ea"/>
          <a:cs typeface="Arial"/>
        </a:defRPr>
      </a:lvl1pPr>
      <a:lvl2pPr marL="742959" indent="-285753" algn="l" defTabSz="457206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bg1"/>
          </a:solidFill>
          <a:latin typeface="Arial"/>
          <a:ea typeface="+mn-ea"/>
          <a:cs typeface="Arial"/>
        </a:defRPr>
      </a:lvl2pPr>
      <a:lvl3pPr marL="1143015" indent="-228604" algn="l" defTabSz="457206" rtl="0" eaLnBrk="1" latinLnBrk="0" hangingPunct="1">
        <a:spcBef>
          <a:spcPct val="20000"/>
        </a:spcBef>
        <a:buFont typeface="Arial"/>
        <a:buChar char="•"/>
        <a:defRPr sz="1100" kern="1200">
          <a:solidFill>
            <a:schemeClr val="bg1"/>
          </a:solidFill>
          <a:latin typeface="Arial"/>
          <a:ea typeface="+mn-ea"/>
          <a:cs typeface="Arial"/>
        </a:defRPr>
      </a:lvl3pPr>
      <a:lvl4pPr marL="1600221" indent="-228604" algn="l" defTabSz="457206" rtl="0" eaLnBrk="1" latinLnBrk="0" hangingPunct="1">
        <a:spcBef>
          <a:spcPct val="20000"/>
        </a:spcBef>
        <a:buFont typeface="Arial"/>
        <a:buChar char="–"/>
        <a:defRPr sz="1051" kern="1200">
          <a:solidFill>
            <a:schemeClr val="bg1"/>
          </a:solidFill>
          <a:latin typeface="Arial"/>
          <a:ea typeface="+mn-ea"/>
          <a:cs typeface="Arial"/>
        </a:defRPr>
      </a:lvl4pPr>
      <a:lvl5pPr marL="2057427" indent="-228604" algn="l" defTabSz="457206" rtl="0" eaLnBrk="1" latinLnBrk="0" hangingPunct="1">
        <a:spcBef>
          <a:spcPct val="20000"/>
        </a:spcBef>
        <a:buFont typeface="Arial"/>
        <a:buChar char="»"/>
        <a:defRPr sz="1051" kern="1200">
          <a:solidFill>
            <a:schemeClr val="bg1"/>
          </a:solidFill>
          <a:latin typeface="Arial"/>
          <a:ea typeface="+mn-ea"/>
          <a:cs typeface="Arial"/>
        </a:defRPr>
      </a:lvl5pPr>
      <a:lvl6pPr marL="2514632" indent="-228604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78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  <p:sldLayoutId id="2147483947" r:id="rId19"/>
    <p:sldLayoutId id="2147483948" r:id="rId20"/>
    <p:sldLayoutId id="2147483949" r:id="rId21"/>
    <p:sldLayoutId id="2147483950" r:id="rId22"/>
    <p:sldLayoutId id="2147483951" r:id="rId23"/>
  </p:sldLayoutIdLst>
  <p:txStyles>
    <p:titleStyle>
      <a:lvl1pPr algn="l" defTabSz="9143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4" indent="-228591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7" indent="-228591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41" indent="-228591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323" indent="-228591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06" indent="-228591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9" indent="-228591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1" indent="-228591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54" indent="-228591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4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65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2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5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6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0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4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E947E-1F3C-4CE2-B205-42ACABCD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187EB-CD8C-4429-80A8-057E397FF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8BCC8-525B-41FD-8646-596B1960C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574AD-8404-48D7-8DB8-BCC9125C3396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564A6-47BB-43DB-A152-9E1555760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3BD63-EE18-4132-8F91-68A0A2C0D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67EA4-DCE3-FB49-A794-A4595EF63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8725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  <p:sldLayoutId id="2147483971" r:id="rId19"/>
    <p:sldLayoutId id="2147483972" r:id="rId20"/>
    <p:sldLayoutId id="2147483973" r:id="rId21"/>
    <p:sldLayoutId id="2147483974" r:id="rId22"/>
    <p:sldLayoutId id="2147483975" r:id="rId23"/>
    <p:sldLayoutId id="2147483976" r:id="rId24"/>
    <p:sldLayoutId id="2147483977" r:id="rId25"/>
    <p:sldLayoutId id="2147483978" r:id="rId26"/>
    <p:sldLayoutId id="2147483979" r:id="rId27"/>
    <p:sldLayoutId id="2147483980" r:id="rId28"/>
    <p:sldLayoutId id="2147483981" r:id="rId29"/>
    <p:sldLayoutId id="2147483982" r:id="rId30"/>
    <p:sldLayoutId id="2147483983" r:id="rId31"/>
    <p:sldLayoutId id="2147483984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5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0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68B4DF-9202-B44B-5424-059E671D5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10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8D969-C5C0-7FAF-2BD8-F75D43A88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1311" y="342895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E061A-B42E-04E7-AF46-6D1B9B9A1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7EDB5-764E-463C-945F-EFB4D30048AC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49D04-1BDD-3DDF-3934-88222AAD3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C579C-9780-5E3B-9CCD-F63EF18E6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4C032-1E84-4A75-B1D9-A2ACF69BF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61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Montserrat SemiBold" panose="000007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4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7" Type="http://schemas.openxmlformats.org/officeDocument/2006/relationships/image" Target="../media/image187.sv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6.png"/><Relationship Id="rId5" Type="http://schemas.openxmlformats.org/officeDocument/2006/relationships/image" Target="../media/image185.svg"/><Relationship Id="rId4" Type="http://schemas.openxmlformats.org/officeDocument/2006/relationships/image" Target="../media/image18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8.jpeg"/><Relationship Id="rId4" Type="http://schemas.openxmlformats.org/officeDocument/2006/relationships/image" Target="../media/image187.sv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sv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2.sv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www.longtermplan.nhs.uk/" TargetMode="External"/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en/view-image.php?image=270365&amp;picture=customer-satisfaction-survey" TargetMode="External"/><Relationship Id="rId13" Type="http://schemas.microsoft.com/office/2007/relationships/diagramDrawing" Target="../diagrams/drawing1.xml"/><Relationship Id="rId3" Type="http://schemas.openxmlformats.org/officeDocument/2006/relationships/image" Target="../media/image104.png"/><Relationship Id="rId7" Type="http://schemas.openxmlformats.org/officeDocument/2006/relationships/image" Target="../media/image106.jpe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1.xml"/><Relationship Id="rId6" Type="http://schemas.openxmlformats.org/officeDocument/2006/relationships/hyperlink" Target="https://www.youthvoices.live/the-need-for-ethnic-studies-interview-questions/" TargetMode="External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05.jpeg"/><Relationship Id="rId10" Type="http://schemas.openxmlformats.org/officeDocument/2006/relationships/diagramLayout" Target="../diagrams/layout1.xml"/><Relationship Id="rId4" Type="http://schemas.openxmlformats.org/officeDocument/2006/relationships/hyperlink" Target="https://pixabay.com/en/icon-survey-check-form-mark-test-2967800/" TargetMode="External"/><Relationship Id="rId9" Type="http://schemas.openxmlformats.org/officeDocument/2006/relationships/diagramData" Target="../diagrams/data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1.xml"/><Relationship Id="rId4" Type="http://schemas.openxmlformats.org/officeDocument/2006/relationships/hyperlink" Target="http://commons.wikimedia.org/wiki/File:Group_people_icon.jpg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sv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4" Type="http://schemas.openxmlformats.org/officeDocument/2006/relationships/image" Target="../media/image125.sv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1.svg"/><Relationship Id="rId5" Type="http://schemas.openxmlformats.org/officeDocument/2006/relationships/image" Target="../media/image130.png"/><Relationship Id="rId4" Type="http://schemas.openxmlformats.org/officeDocument/2006/relationships/image" Target="../media/image1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svg"/><Relationship Id="rId7" Type="http://schemas.openxmlformats.org/officeDocument/2006/relationships/image" Target="../media/image139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38.png"/><Relationship Id="rId5" Type="http://schemas.openxmlformats.org/officeDocument/2006/relationships/image" Target="../media/image137.svg"/><Relationship Id="rId4" Type="http://schemas.openxmlformats.org/officeDocument/2006/relationships/image" Target="../media/image13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1.svg"/><Relationship Id="rId7" Type="http://schemas.openxmlformats.org/officeDocument/2006/relationships/image" Target="../media/image14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38.png"/><Relationship Id="rId5" Type="http://schemas.openxmlformats.org/officeDocument/2006/relationships/image" Target="../media/image143.svg"/><Relationship Id="rId4" Type="http://schemas.openxmlformats.org/officeDocument/2006/relationships/image" Target="../media/image142.png"/><Relationship Id="rId9" Type="http://schemas.openxmlformats.org/officeDocument/2006/relationships/image" Target="../media/image14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3.xml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9.svg"/><Relationship Id="rId7" Type="http://schemas.openxmlformats.org/officeDocument/2006/relationships/image" Target="../media/image150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38.png"/><Relationship Id="rId5" Type="http://schemas.openxmlformats.org/officeDocument/2006/relationships/image" Target="../media/image143.svg"/><Relationship Id="rId4" Type="http://schemas.openxmlformats.org/officeDocument/2006/relationships/image" Target="../media/image142.png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9.svg"/><Relationship Id="rId7" Type="http://schemas.openxmlformats.org/officeDocument/2006/relationships/image" Target="../media/image150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38.png"/><Relationship Id="rId5" Type="http://schemas.openxmlformats.org/officeDocument/2006/relationships/image" Target="../media/image143.svg"/><Relationship Id="rId4" Type="http://schemas.openxmlformats.org/officeDocument/2006/relationships/image" Target="../media/image14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svg"/><Relationship Id="rId7" Type="http://schemas.openxmlformats.org/officeDocument/2006/relationships/image" Target="../media/image14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43.svg"/><Relationship Id="rId5" Type="http://schemas.openxmlformats.org/officeDocument/2006/relationships/image" Target="../media/image142.png"/><Relationship Id="rId4" Type="http://schemas.openxmlformats.org/officeDocument/2006/relationships/image" Target="../media/image15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55.svg"/><Relationship Id="rId7" Type="http://schemas.openxmlformats.org/officeDocument/2006/relationships/image" Target="../media/image15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38.png"/><Relationship Id="rId5" Type="http://schemas.openxmlformats.org/officeDocument/2006/relationships/image" Target="../media/image143.svg"/><Relationship Id="rId4" Type="http://schemas.openxmlformats.org/officeDocument/2006/relationships/image" Target="../media/image14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7" Type="http://schemas.openxmlformats.org/officeDocument/2006/relationships/image" Target="../media/image14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38.png"/><Relationship Id="rId5" Type="http://schemas.openxmlformats.org/officeDocument/2006/relationships/image" Target="../media/image143.svg"/><Relationship Id="rId4" Type="http://schemas.openxmlformats.org/officeDocument/2006/relationships/image" Target="../media/image14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0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43.svg"/><Relationship Id="rId5" Type="http://schemas.openxmlformats.org/officeDocument/2006/relationships/image" Target="../media/image142.png"/><Relationship Id="rId4" Type="http://schemas.openxmlformats.org/officeDocument/2006/relationships/image" Target="../media/image14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svg"/><Relationship Id="rId7" Type="http://schemas.openxmlformats.org/officeDocument/2006/relationships/image" Target="../media/image138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57.png"/><Relationship Id="rId5" Type="http://schemas.openxmlformats.org/officeDocument/2006/relationships/image" Target="../media/image143.svg"/><Relationship Id="rId4" Type="http://schemas.openxmlformats.org/officeDocument/2006/relationships/image" Target="../media/image14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svg"/><Relationship Id="rId7" Type="http://schemas.openxmlformats.org/officeDocument/2006/relationships/image" Target="../media/image14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43.svg"/><Relationship Id="rId5" Type="http://schemas.openxmlformats.org/officeDocument/2006/relationships/image" Target="../media/image142.png"/><Relationship Id="rId4" Type="http://schemas.openxmlformats.org/officeDocument/2006/relationships/image" Target="../media/image15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5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10" Type="http://schemas.openxmlformats.org/officeDocument/2006/relationships/image" Target="../media/image166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4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6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6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4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2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179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2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6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516CB-133A-B556-41C7-7243BCB6E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066" y="719727"/>
            <a:ext cx="7331579" cy="2709273"/>
          </a:xfrm>
        </p:spPr>
        <p:txBody>
          <a:bodyPr>
            <a:normAutofit/>
          </a:bodyPr>
          <a:lstStyle/>
          <a:p>
            <a:r>
              <a:rPr lang="en-GB" sz="4800">
                <a:latin typeface="Montserrat SemiBold"/>
              </a:rPr>
              <a:t>Quality Improvement in Tobacco Treatment (</a:t>
            </a:r>
            <a:r>
              <a:rPr lang="en-GB" sz="4800" err="1">
                <a:latin typeface="Montserrat SemiBold"/>
              </a:rPr>
              <a:t>QuITT</a:t>
            </a:r>
            <a:r>
              <a:rPr lang="en-GB" sz="4800">
                <a:latin typeface="Montserrat SemiBold"/>
              </a:rPr>
              <a:t>) Collaborative </a:t>
            </a:r>
            <a:endParaRPr lang="en-GB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C7AAA-23D5-84B6-47A4-877AAE554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065" y="3315448"/>
            <a:ext cx="7797785" cy="694660"/>
          </a:xfrm>
        </p:spPr>
        <p:txBody>
          <a:bodyPr vert="horz" lIns="91440" tIns="45721" rIns="91440" bIns="45721" rtlCol="0" anchor="t">
            <a:noAutofit/>
          </a:bodyPr>
          <a:lstStyle/>
          <a:p>
            <a:r>
              <a:rPr lang="en-GB">
                <a:latin typeface="Montserrat Medium"/>
              </a:rPr>
              <a:t>End of Programme Celebratory Event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01E2-700F-C860-E072-8E79364007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3598" y="4026057"/>
            <a:ext cx="5587836" cy="346075"/>
          </a:xfrm>
        </p:spPr>
        <p:txBody>
          <a:bodyPr/>
          <a:lstStyle/>
          <a:p>
            <a:r>
              <a:rPr lang="en-GB" sz="1600"/>
              <a:t>21 January 2025, 10:00 – 15:00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80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607ED-DFFC-1F04-21FA-399A5A201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64" y="581829"/>
            <a:ext cx="2802183" cy="770782"/>
          </a:xfrm>
        </p:spPr>
        <p:txBody>
          <a:bodyPr>
            <a:normAutofit fontScale="90000"/>
          </a:bodyPr>
          <a:lstStyle/>
          <a:p>
            <a:r>
              <a:rPr lang="en-GB" sz="3200">
                <a:solidFill>
                  <a:srgbClr val="0A616E"/>
                </a:solidFill>
                <a:latin typeface="Montserrat SemiBold" panose="00000700000000000000" pitchFamily="2" charset="0"/>
              </a:rPr>
              <a:t>Participating organisations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E9A2F3-73EA-9828-5EDC-5B06E8EC3F1D}"/>
              </a:ext>
            </a:extLst>
          </p:cNvPr>
          <p:cNvSpPr/>
          <p:nvPr/>
        </p:nvSpPr>
        <p:spPr>
          <a:xfrm>
            <a:off x="3048001" y="1956"/>
            <a:ext cx="9144002" cy="6854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69EE81-9A9D-2C6D-3068-210375FE0AF2}"/>
              </a:ext>
            </a:extLst>
          </p:cNvPr>
          <p:cNvSpPr/>
          <p:nvPr/>
        </p:nvSpPr>
        <p:spPr>
          <a:xfrm>
            <a:off x="2980944" y="5718049"/>
            <a:ext cx="9211058" cy="1147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pic>
        <p:nvPicPr>
          <p:cNvPr id="3" name="Picture 3" descr="Map&#10;&#10;Description automatically generated">
            <a:extLst>
              <a:ext uri="{FF2B5EF4-FFF2-40B4-BE49-F238E27FC236}">
                <a16:creationId xmlns:a16="http://schemas.microsoft.com/office/drawing/2014/main" id="{4C826877-6699-8C09-86D1-FA5A4FFCB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085" y="-2419"/>
            <a:ext cx="6396156" cy="686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3131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C7816-BEE0-D84E-13A5-11218A7A7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Accessing training – NCSCT Website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B94D4E7-2CF8-E6A6-2968-C888B91297D2}"/>
              </a:ext>
            </a:extLst>
          </p:cNvPr>
          <p:cNvSpPr txBox="1">
            <a:spLocks/>
          </p:cNvSpPr>
          <p:nvPr/>
        </p:nvSpPr>
        <p:spPr bwMode="auto">
          <a:xfrm>
            <a:off x="2129897" y="5314983"/>
            <a:ext cx="3975902" cy="50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88000" indent="-288363" algn="l" defTabSz="457200" rtl="0" eaLnBrk="0" fontAlgn="base" hangingPunct="0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buSzPct val="120000"/>
              <a:buFont typeface="Lucida Grande" panose="020B0600040502020204" pitchFamily="34" charset="0"/>
              <a:buChar char="■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Geneva" pitchFamily="-109" charset="0"/>
                <a:cs typeface="Arial" panose="020B0604020202020204" pitchFamily="34" charset="0"/>
              </a:defRPr>
            </a:lvl1pPr>
            <a:lvl2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2pPr>
            <a:lvl3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3pPr>
            <a:lvl4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4pPr>
            <a:lvl5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5pPr>
            <a:lvl6pPr marL="579438" indent="-263525" algn="l" defTabSz="3132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buFont typeface="System Font Regular"/>
              <a:buChar char="–"/>
              <a:tabLst>
                <a:tab pos="287338" algn="l"/>
              </a:tabLst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313200" rtl="0" eaLnBrk="1" latinLnBrk="0" hangingPunct="1">
              <a:spcBef>
                <a:spcPct val="20000"/>
              </a:spcBef>
              <a:buFont typeface="System Font Regular"/>
              <a:buChar char="–"/>
              <a:tabLst>
                <a:tab pos="288000" algn="l"/>
              </a:tabLst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ts val="2800"/>
              </a:lnSpc>
              <a:spcBef>
                <a:spcPts val="500"/>
              </a:spcBef>
              <a:spcAft>
                <a:spcPts val="1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www.ncsct.co.uk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[via NHS page]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FEC322-EC04-3989-C1A3-63ADBF170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114" y="1809322"/>
            <a:ext cx="7759974" cy="3280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33F884-C9C6-9FE0-AFB7-E305A2F983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05798" y="1796233"/>
            <a:ext cx="3875088" cy="3886066"/>
          </a:xfrm>
          <a:prstGeom prst="rect">
            <a:avLst/>
          </a:prstGeom>
          <a:effectLst>
            <a:outerShdw blurRad="317500" dist="63500" dir="540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64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B58C8-511C-B1C3-2C65-5B49EBAFD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3C98D312-2E56-2046-E4DB-73CDA8820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292" y="3513667"/>
            <a:ext cx="7181850" cy="905933"/>
          </a:xfrm>
        </p:spPr>
        <p:txBody>
          <a:bodyPr/>
          <a:lstStyle/>
          <a:p>
            <a:pPr algn="ctr"/>
            <a:r>
              <a:rPr lang="en-US"/>
              <a:t>Comments </a:t>
            </a:r>
          </a:p>
          <a:p>
            <a:pPr algn="ctr"/>
            <a:r>
              <a:rPr lang="en-US"/>
              <a:t>Questions </a:t>
            </a:r>
          </a:p>
          <a:p>
            <a:pPr algn="ctr"/>
            <a:r>
              <a:rPr lang="en-US"/>
              <a:t>Discussion </a:t>
            </a:r>
          </a:p>
          <a:p>
            <a:pPr algn="ctr"/>
            <a:r>
              <a:rPr lang="en-US" sz="2800"/>
              <a:t>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593595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0186F-3074-D9A2-0626-2ECF71FF0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74A1F3C-D7A5-C408-1343-62D1F8F85692}"/>
              </a:ext>
            </a:extLst>
          </p:cNvPr>
          <p:cNvSpPr txBox="1">
            <a:spLocks/>
          </p:cNvSpPr>
          <p:nvPr/>
        </p:nvSpPr>
        <p:spPr>
          <a:xfrm>
            <a:off x="3317299" y="339338"/>
            <a:ext cx="8620701" cy="744988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>
                <a:solidFill>
                  <a:srgbClr val="0A616E"/>
                </a:solidFill>
                <a:latin typeface="Montserrat"/>
              </a:rPr>
              <a:t>Questions for Hazel and Mary </a:t>
            </a:r>
          </a:p>
          <a:p>
            <a:pPr algn="ctr"/>
            <a:r>
              <a:rPr lang="en-GB" b="1">
                <a:solidFill>
                  <a:srgbClr val="0A616E"/>
                </a:solidFill>
                <a:latin typeface="Montserrat"/>
              </a:rPr>
              <a:t>from the audience   </a:t>
            </a:r>
            <a:endParaRPr lang="en-GB" i="1">
              <a:solidFill>
                <a:srgbClr val="0A616E"/>
              </a:solidFill>
              <a:latin typeface="Montserra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EB3384-E518-0E00-C9E6-F0C4CE142B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0" b="2147"/>
          <a:stretch/>
        </p:blipFill>
        <p:spPr>
          <a:xfrm>
            <a:off x="4070339" y="1894769"/>
            <a:ext cx="6950215" cy="3246948"/>
          </a:xfrm>
          <a:custGeom>
            <a:avLst/>
            <a:gdLst>
              <a:gd name="connsiteX0" fmla="*/ 0 w 12191695"/>
              <a:gd name="connsiteY0" fmla="*/ 0 h 5020241"/>
              <a:gd name="connsiteX1" fmla="*/ 12191695 w 12191695"/>
              <a:gd name="connsiteY1" fmla="*/ 0 h 5020241"/>
              <a:gd name="connsiteX2" fmla="*/ 12191695 w 12191695"/>
              <a:gd name="connsiteY2" fmla="*/ 4057991 h 5020241"/>
              <a:gd name="connsiteX3" fmla="*/ 11914945 w 12191695"/>
              <a:gd name="connsiteY3" fmla="*/ 4110187 h 5020241"/>
              <a:gd name="connsiteX4" fmla="*/ 11639412 w 12191695"/>
              <a:gd name="connsiteY4" fmla="*/ 4159931 h 5020241"/>
              <a:gd name="connsiteX5" fmla="*/ 11362661 w 12191695"/>
              <a:gd name="connsiteY5" fmla="*/ 4208624 h 5020241"/>
              <a:gd name="connsiteX6" fmla="*/ 11084690 w 12191695"/>
              <a:gd name="connsiteY6" fmla="*/ 4250310 h 5020241"/>
              <a:gd name="connsiteX7" fmla="*/ 10807939 w 12191695"/>
              <a:gd name="connsiteY7" fmla="*/ 4292347 h 5020241"/>
              <a:gd name="connsiteX8" fmla="*/ 10529968 w 12191695"/>
              <a:gd name="connsiteY8" fmla="*/ 4331582 h 5020241"/>
              <a:gd name="connsiteX9" fmla="*/ 10255655 w 12191695"/>
              <a:gd name="connsiteY9" fmla="*/ 4365211 h 5020241"/>
              <a:gd name="connsiteX10" fmla="*/ 9977684 w 12191695"/>
              <a:gd name="connsiteY10" fmla="*/ 4397089 h 5020241"/>
              <a:gd name="connsiteX11" fmla="*/ 9700933 w 12191695"/>
              <a:gd name="connsiteY11" fmla="*/ 4426165 h 5020241"/>
              <a:gd name="connsiteX12" fmla="*/ 9429058 w 12191695"/>
              <a:gd name="connsiteY12" fmla="*/ 4451387 h 5020241"/>
              <a:gd name="connsiteX13" fmla="*/ 9153526 w 12191695"/>
              <a:gd name="connsiteY13" fmla="*/ 4476609 h 5020241"/>
              <a:gd name="connsiteX14" fmla="*/ 8881651 w 12191695"/>
              <a:gd name="connsiteY14" fmla="*/ 4497628 h 5020241"/>
              <a:gd name="connsiteX15" fmla="*/ 8609776 w 12191695"/>
              <a:gd name="connsiteY15" fmla="*/ 4514092 h 5020241"/>
              <a:gd name="connsiteX16" fmla="*/ 8339121 w 12191695"/>
              <a:gd name="connsiteY16" fmla="*/ 4531258 h 5020241"/>
              <a:gd name="connsiteX17" fmla="*/ 8070903 w 12191695"/>
              <a:gd name="connsiteY17" fmla="*/ 4545620 h 5020241"/>
              <a:gd name="connsiteX18" fmla="*/ 7805124 w 12191695"/>
              <a:gd name="connsiteY18" fmla="*/ 4555779 h 5020241"/>
              <a:gd name="connsiteX19" fmla="*/ 7539345 w 12191695"/>
              <a:gd name="connsiteY19" fmla="*/ 4564537 h 5020241"/>
              <a:gd name="connsiteX20" fmla="*/ 7276005 w 12191695"/>
              <a:gd name="connsiteY20" fmla="*/ 4572944 h 5020241"/>
              <a:gd name="connsiteX21" fmla="*/ 7016322 w 12191695"/>
              <a:gd name="connsiteY21" fmla="*/ 4576798 h 5020241"/>
              <a:gd name="connsiteX22" fmla="*/ 6756639 w 12191695"/>
              <a:gd name="connsiteY22" fmla="*/ 4581001 h 5020241"/>
              <a:gd name="connsiteX23" fmla="*/ 6500613 w 12191695"/>
              <a:gd name="connsiteY23" fmla="*/ 4583103 h 5020241"/>
              <a:gd name="connsiteX24" fmla="*/ 6247026 w 12191695"/>
              <a:gd name="connsiteY24" fmla="*/ 4581001 h 5020241"/>
              <a:gd name="connsiteX25" fmla="*/ 5995877 w 12191695"/>
              <a:gd name="connsiteY25" fmla="*/ 4581001 h 5020241"/>
              <a:gd name="connsiteX26" fmla="*/ 5747167 w 12191695"/>
              <a:gd name="connsiteY26" fmla="*/ 4576798 h 5020241"/>
              <a:gd name="connsiteX27" fmla="*/ 5503333 w 12191695"/>
              <a:gd name="connsiteY27" fmla="*/ 4570492 h 5020241"/>
              <a:gd name="connsiteX28" fmla="*/ 5261938 w 12191695"/>
              <a:gd name="connsiteY28" fmla="*/ 4564537 h 5020241"/>
              <a:gd name="connsiteX29" fmla="*/ 5025418 w 12191695"/>
              <a:gd name="connsiteY29" fmla="*/ 4557881 h 5020241"/>
              <a:gd name="connsiteX30" fmla="*/ 4790118 w 12191695"/>
              <a:gd name="connsiteY30" fmla="*/ 4547722 h 5020241"/>
              <a:gd name="connsiteX31" fmla="*/ 4558477 w 12191695"/>
              <a:gd name="connsiteY31" fmla="*/ 4536862 h 5020241"/>
              <a:gd name="connsiteX32" fmla="*/ 4331710 w 12191695"/>
              <a:gd name="connsiteY32" fmla="*/ 4527054 h 5020241"/>
              <a:gd name="connsiteX33" fmla="*/ 3889152 w 12191695"/>
              <a:gd name="connsiteY33" fmla="*/ 4499379 h 5020241"/>
              <a:gd name="connsiteX34" fmla="*/ 3464881 w 12191695"/>
              <a:gd name="connsiteY34" fmla="*/ 4469954 h 5020241"/>
              <a:gd name="connsiteX35" fmla="*/ 3057678 w 12191695"/>
              <a:gd name="connsiteY35" fmla="*/ 4439126 h 5020241"/>
              <a:gd name="connsiteX36" fmla="*/ 2672421 w 12191695"/>
              <a:gd name="connsiteY36" fmla="*/ 4405147 h 5020241"/>
              <a:gd name="connsiteX37" fmla="*/ 2304232 w 12191695"/>
              <a:gd name="connsiteY37" fmla="*/ 4369765 h 5020241"/>
              <a:gd name="connsiteX38" fmla="*/ 1962864 w 12191695"/>
              <a:gd name="connsiteY38" fmla="*/ 4331582 h 5020241"/>
              <a:gd name="connsiteX39" fmla="*/ 1642223 w 12191695"/>
              <a:gd name="connsiteY39" fmla="*/ 4294099 h 5020241"/>
              <a:gd name="connsiteX40" fmla="*/ 1347183 w 12191695"/>
              <a:gd name="connsiteY40" fmla="*/ 4256616 h 5020241"/>
              <a:gd name="connsiteX41" fmla="*/ 1076528 w 12191695"/>
              <a:gd name="connsiteY41" fmla="*/ 4221235 h 5020241"/>
              <a:gd name="connsiteX42" fmla="*/ 836351 w 12191695"/>
              <a:gd name="connsiteY42" fmla="*/ 4187605 h 5020241"/>
              <a:gd name="connsiteX43" fmla="*/ 619339 w 12191695"/>
              <a:gd name="connsiteY43" fmla="*/ 4155727 h 5020241"/>
              <a:gd name="connsiteX44" fmla="*/ 436464 w 12191695"/>
              <a:gd name="connsiteY44" fmla="*/ 4129104 h 5020241"/>
              <a:gd name="connsiteX45" fmla="*/ 282848 w 12191695"/>
              <a:gd name="connsiteY45" fmla="*/ 4103881 h 5020241"/>
              <a:gd name="connsiteX46" fmla="*/ 71932 w 12191695"/>
              <a:gd name="connsiteY46" fmla="*/ 4067800 h 5020241"/>
              <a:gd name="connsiteX47" fmla="*/ 1 w 12191695"/>
              <a:gd name="connsiteY47" fmla="*/ 4055539 h 5020241"/>
              <a:gd name="connsiteX48" fmla="*/ 1 w 12191695"/>
              <a:gd name="connsiteY48" fmla="*/ 5020241 h 5020241"/>
              <a:gd name="connsiteX49" fmla="*/ 0 w 12191695"/>
              <a:gd name="connsiteY49" fmla="*/ 5020241 h 502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746691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634AC-F9E0-0E0B-2B49-ACDB1EAEB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3A11C83-83E7-B280-23D3-A7F057F2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400" y="1127123"/>
            <a:ext cx="8627684" cy="1399890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chemeClr val="bg1"/>
                </a:solidFill>
                <a:latin typeface="Montserrat SemiBold"/>
              </a:rPr>
              <a:t>QuITT</a:t>
            </a:r>
            <a:r>
              <a:rPr lang="en-US">
                <a:solidFill>
                  <a:schemeClr val="bg1"/>
                </a:solidFill>
                <a:latin typeface="Montserrat SemiBold"/>
              </a:rPr>
              <a:t>: Reflecting back and looking forward </a:t>
            </a:r>
            <a:endParaRPr lang="en-GB">
              <a:solidFill>
                <a:schemeClr val="bg1"/>
              </a:solidFill>
              <a:latin typeface="Montserrat SemiBold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AD99C3C0-A743-5672-D705-2CD055CF4F09}"/>
              </a:ext>
            </a:extLst>
          </p:cNvPr>
          <p:cNvSpPr txBox="1">
            <a:spLocks/>
          </p:cNvSpPr>
          <p:nvPr/>
        </p:nvSpPr>
        <p:spPr>
          <a:xfrm>
            <a:off x="3300401" y="3932843"/>
            <a:ext cx="8317065" cy="2355049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999"/>
              </a:lnSpc>
              <a:buNone/>
            </a:pPr>
            <a:r>
              <a:rPr lang="en-US" b="1">
                <a:latin typeface="Montserrat"/>
              </a:rPr>
              <a:t>Jaz Seehra  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>
                <a:latin typeface="Montserrat"/>
              </a:rPr>
              <a:t>Quality Improvement Coaches 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 i="1">
                <a:latin typeface="Montserrat"/>
              </a:rPr>
              <a:t>National Collaborating Centre for Mental Health (NCCMH)</a:t>
            </a:r>
            <a:endParaRPr lang="en-US"/>
          </a:p>
          <a:p>
            <a:pPr marL="0" indent="0">
              <a:lnSpc>
                <a:spcPct val="113999"/>
              </a:lnSpc>
              <a:buNone/>
            </a:pPr>
            <a:endParaRPr lang="en-US"/>
          </a:p>
          <a:p>
            <a:pPr marL="0" indent="0">
              <a:lnSpc>
                <a:spcPct val="113999"/>
              </a:lnSpc>
              <a:buNone/>
            </a:pPr>
            <a:endParaRPr lang="en-US" i="1">
              <a:latin typeface="Montserra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360276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D5D97-95A4-61DB-63A0-9D5B7603A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250"/>
            <a:ext cx="3205769" cy="3762758"/>
          </a:xfrm>
        </p:spPr>
        <p:txBody>
          <a:bodyPr/>
          <a:lstStyle/>
          <a:p>
            <a:r>
              <a:rPr lang="en-US" sz="3200" b="1">
                <a:latin typeface="Montserrat" panose="00000500000000000000" pitchFamily="2" charset="0"/>
                <a:ea typeface="Calibri Light"/>
                <a:cs typeface="Calibri Light"/>
              </a:rPr>
              <a:t>Your</a:t>
            </a:r>
            <a:br>
              <a:rPr lang="en-US" sz="3200" b="1">
                <a:latin typeface="Montserrat" panose="00000500000000000000" pitchFamily="2" charset="0"/>
                <a:ea typeface="Calibri Light"/>
                <a:cs typeface="Calibri Light"/>
              </a:rPr>
            </a:br>
            <a:r>
              <a:rPr lang="en-US" sz="3200" b="1">
                <a:latin typeface="Montserrat" panose="00000500000000000000" pitchFamily="2" charset="0"/>
                <a:ea typeface="Calibri Light"/>
                <a:cs typeface="Calibri Light"/>
              </a:rPr>
              <a:t>Quality Improvement</a:t>
            </a:r>
            <a:br>
              <a:rPr lang="en-US" sz="3200" b="1">
                <a:latin typeface="Montserrat" panose="00000500000000000000" pitchFamily="2" charset="0"/>
                <a:ea typeface="Calibri Light"/>
                <a:cs typeface="Calibri Light"/>
              </a:rPr>
            </a:br>
            <a:r>
              <a:rPr lang="en-US" sz="3200" b="1">
                <a:latin typeface="Montserrat" panose="00000500000000000000" pitchFamily="2" charset="0"/>
                <a:ea typeface="Calibri Light"/>
                <a:cs typeface="Calibri Light"/>
              </a:rPr>
              <a:t>Journey</a:t>
            </a:r>
          </a:p>
        </p:txBody>
      </p:sp>
      <p:pic>
        <p:nvPicPr>
          <p:cNvPr id="5" name="Picture 5" descr="your_plan-reality">
            <a:extLst>
              <a:ext uri="{FF2B5EF4-FFF2-40B4-BE49-F238E27FC236}">
                <a16:creationId xmlns:a16="http://schemas.microsoft.com/office/drawing/2014/main" id="{AF574B08-FE64-8478-7C81-08E3CCBD6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3"/>
          <a:stretch/>
        </p:blipFill>
        <p:spPr bwMode="auto">
          <a:xfrm>
            <a:off x="3202139" y="0"/>
            <a:ext cx="8420116" cy="571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1292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 and white sticky note">
            <a:extLst>
              <a:ext uri="{FF2B5EF4-FFF2-40B4-BE49-F238E27FC236}">
                <a16:creationId xmlns:a16="http://schemas.microsoft.com/office/drawing/2014/main" id="{BEEEB831-A206-BE45-1145-BE1585BB0C2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0476" t="15001" r="12365" b="13595"/>
          <a:stretch/>
        </p:blipFill>
        <p:spPr>
          <a:xfrm>
            <a:off x="9490165" y="2665828"/>
            <a:ext cx="2560320" cy="2869810"/>
          </a:xfrm>
          <a:prstGeom prst="rect">
            <a:avLst/>
          </a:prstGeom>
        </p:spPr>
      </p:pic>
      <p:pic>
        <p:nvPicPr>
          <p:cNvPr id="6" name="Graphic 5" descr="Thought bubble outline">
            <a:extLst>
              <a:ext uri="{FF2B5EF4-FFF2-40B4-BE49-F238E27FC236}">
                <a16:creationId xmlns:a16="http://schemas.microsoft.com/office/drawing/2014/main" id="{304025A2-8E08-8A62-094C-CB89D5572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4167" y="-703403"/>
            <a:ext cx="7144216" cy="7088253"/>
          </a:xfrm>
          <a:prstGeom prst="rect">
            <a:avLst/>
          </a:prstGeom>
        </p:spPr>
      </p:pic>
      <p:pic>
        <p:nvPicPr>
          <p:cNvPr id="5" name="Graphic 4" descr="Clock outline">
            <a:extLst>
              <a:ext uri="{FF2B5EF4-FFF2-40B4-BE49-F238E27FC236}">
                <a16:creationId xmlns:a16="http://schemas.microsoft.com/office/drawing/2014/main" id="{416C7A9F-472A-C8C0-BF8B-58EF97A220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515" y="1436915"/>
            <a:ext cx="2808514" cy="2808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3F2E88-F364-B4B9-4DED-32789F05A957}"/>
              </a:ext>
            </a:extLst>
          </p:cNvPr>
          <p:cNvSpPr txBox="1"/>
          <p:nvPr/>
        </p:nvSpPr>
        <p:spPr>
          <a:xfrm>
            <a:off x="489859" y="4158345"/>
            <a:ext cx="219891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>
                <a:solidFill>
                  <a:srgbClr val="0A616E"/>
                </a:solidFill>
                <a:latin typeface="Montserrat"/>
              </a:rPr>
              <a:t>2 minutes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A7373-4A36-D62A-F424-C4982E1DF947}"/>
              </a:ext>
            </a:extLst>
          </p:cNvPr>
          <p:cNvSpPr txBox="1"/>
          <p:nvPr/>
        </p:nvSpPr>
        <p:spPr>
          <a:xfrm>
            <a:off x="4188048" y="1364467"/>
            <a:ext cx="4224432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>
                <a:solidFill>
                  <a:schemeClr val="accent1"/>
                </a:solidFill>
                <a:latin typeface="Montserrat"/>
              </a:rPr>
              <a:t>What did you learn as an individual as part of the collaborative and what are you taking away?</a:t>
            </a:r>
            <a:endParaRPr lang="en-GB" sz="2400">
              <a:solidFill>
                <a:schemeClr val="accent1"/>
              </a:solidFill>
              <a:latin typeface="Montserrat"/>
            </a:endParaRPr>
          </a:p>
          <a:p>
            <a:endParaRPr lang="en-GB" sz="5400">
              <a:solidFill>
                <a:srgbClr val="05659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908719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Clock outline">
            <a:extLst>
              <a:ext uri="{FF2B5EF4-FFF2-40B4-BE49-F238E27FC236}">
                <a16:creationId xmlns:a16="http://schemas.microsoft.com/office/drawing/2014/main" id="{416C7A9F-472A-C8C0-BF8B-58EF97A22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515" y="1436915"/>
            <a:ext cx="2808514" cy="2808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3F2E88-F364-B4B9-4DED-32789F05A957}"/>
              </a:ext>
            </a:extLst>
          </p:cNvPr>
          <p:cNvSpPr txBox="1"/>
          <p:nvPr/>
        </p:nvSpPr>
        <p:spPr>
          <a:xfrm>
            <a:off x="489859" y="4158345"/>
            <a:ext cx="219891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>
                <a:solidFill>
                  <a:srgbClr val="0A616E"/>
                </a:solidFill>
                <a:latin typeface="Montserrat"/>
              </a:rPr>
              <a:t>15 minutes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A7373-4A36-D62A-F424-C4982E1DF947}"/>
              </a:ext>
            </a:extLst>
          </p:cNvPr>
          <p:cNvSpPr txBox="1"/>
          <p:nvPr/>
        </p:nvSpPr>
        <p:spPr>
          <a:xfrm>
            <a:off x="3294727" y="458130"/>
            <a:ext cx="8406794" cy="4524317"/>
          </a:xfrm>
          <a:prstGeom prst="rect">
            <a:avLst/>
          </a:prstGeom>
          <a:noFill/>
        </p:spPr>
        <p:txBody>
          <a:bodyPr wrap="square" lIns="91440" tIns="45721" rIns="91440" bIns="45721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0A616E"/>
                </a:solidFill>
                <a:latin typeface="Montserrat"/>
              </a:rPr>
              <a:t>Now, </a:t>
            </a:r>
            <a:r>
              <a:rPr lang="en-GB" sz="3200" b="1">
                <a:solidFill>
                  <a:srgbClr val="0A616E"/>
                </a:solidFill>
                <a:latin typeface="Montserrat"/>
              </a:rPr>
              <a:t>as a team,</a:t>
            </a:r>
            <a:r>
              <a:rPr lang="en-GB" sz="3200">
                <a:solidFill>
                  <a:srgbClr val="0A616E"/>
                </a:solidFill>
                <a:latin typeface="Montserrat"/>
              </a:rPr>
              <a:t> think about …........</a:t>
            </a:r>
          </a:p>
          <a:p>
            <a:endParaRPr lang="en-GB" sz="3200">
              <a:solidFill>
                <a:srgbClr val="0A616E"/>
              </a:solidFill>
              <a:latin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>
                <a:solidFill>
                  <a:srgbClr val="0A616E"/>
                </a:solidFill>
                <a:latin typeface="Montserrat"/>
              </a:rPr>
              <a:t>What did you learn as a team as part of the collaborative and what are you taking away?</a:t>
            </a:r>
          </a:p>
          <a:p>
            <a:r>
              <a:rPr lang="en-GB" sz="3200">
                <a:solidFill>
                  <a:srgbClr val="0A616E"/>
                </a:solidFill>
                <a:latin typeface="Montserrat"/>
              </a:rPr>
              <a:t>   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>
                <a:solidFill>
                  <a:srgbClr val="0A616E"/>
                </a:solidFill>
                <a:latin typeface="Montserrat"/>
              </a:rPr>
              <a:t>What are your long-term goals for your tobacco dependence service? </a:t>
            </a:r>
          </a:p>
          <a:p>
            <a:endParaRPr lang="en-GB" sz="3200">
              <a:solidFill>
                <a:srgbClr val="292A2D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2" name="Picture 1" descr="Group of standing people looking at whiteboard on classroom wall, man wearing glasses holding whiteboard marker and writing">
            <a:extLst>
              <a:ext uri="{FF2B5EF4-FFF2-40B4-BE49-F238E27FC236}">
                <a16:creationId xmlns:a16="http://schemas.microsoft.com/office/drawing/2014/main" id="{EDB28DCB-01B7-D0FD-26B7-FD62CE748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76573" y="4681565"/>
            <a:ext cx="3415427" cy="217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0156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70CE6-74F2-C4E0-9425-DC9CFEF757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0156" y="2112398"/>
            <a:ext cx="8317065" cy="22828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800" b="1">
                <a:solidFill>
                  <a:srgbClr val="0A616E"/>
                </a:solidFill>
                <a:latin typeface="Montserrat Medium"/>
                <a:ea typeface="Calibri"/>
                <a:cs typeface="Calibri"/>
              </a:rPr>
              <a:t>Share your thoughts and Reflections</a:t>
            </a:r>
            <a:endParaRPr lang="en-US"/>
          </a:p>
        </p:txBody>
      </p:sp>
      <p:pic>
        <p:nvPicPr>
          <p:cNvPr id="8" name="Graphic 7" descr="Microphone with solid fill">
            <a:extLst>
              <a:ext uri="{FF2B5EF4-FFF2-40B4-BE49-F238E27FC236}">
                <a16:creationId xmlns:a16="http://schemas.microsoft.com/office/drawing/2014/main" id="{076886B8-42E0-7C45-33B4-75577D582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2413" y="1472784"/>
            <a:ext cx="3175416" cy="310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28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D115035-5326-487C-ADF5-FE65065ED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401" y="570110"/>
            <a:ext cx="7791273" cy="780226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n-US" sz="5401">
                <a:solidFill>
                  <a:schemeClr val="bg1"/>
                </a:solidFill>
              </a:rPr>
              <a:t>Feedback and close</a:t>
            </a:r>
            <a:endParaRPr lang="en-GB" sz="5401">
              <a:solidFill>
                <a:schemeClr val="bg1"/>
              </a:solidFill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CB6F2E7-0832-6748-C206-40F1AEA0A9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0854" y="3288292"/>
            <a:ext cx="5631163" cy="1722622"/>
          </a:xfrm>
        </p:spPr>
        <p:txBody>
          <a:bodyPr vert="horz" lIns="91440" tIns="45721" rIns="91440" bIns="45721" rtlCol="0" anchor="t">
            <a:normAutofit/>
          </a:bodyPr>
          <a:lstStyle/>
          <a:p>
            <a:pPr marL="0" indent="0">
              <a:lnSpc>
                <a:spcPct val="113999"/>
              </a:lnSpc>
              <a:buNone/>
            </a:pPr>
            <a:endParaRPr lang="en-US">
              <a:latin typeface="Montserrat"/>
            </a:endParaRPr>
          </a:p>
          <a:p>
            <a:pPr marL="0" indent="0">
              <a:lnSpc>
                <a:spcPct val="113999"/>
              </a:lnSpc>
              <a:buNone/>
            </a:pPr>
            <a:endParaRPr lang="en-US"/>
          </a:p>
          <a:p>
            <a:pPr marL="0" indent="0">
              <a:lnSpc>
                <a:spcPct val="113999"/>
              </a:lnSpc>
              <a:buNone/>
            </a:pPr>
            <a:endParaRPr lang="en-US" i="1">
              <a:latin typeface="Montserrat"/>
              <a:cs typeface="Calibri" panose="020F0502020204030204"/>
            </a:endParaRPr>
          </a:p>
        </p:txBody>
      </p:sp>
      <p:pic>
        <p:nvPicPr>
          <p:cNvPr id="4" name="Graphic 3" descr="Microphone outline">
            <a:extLst>
              <a:ext uri="{FF2B5EF4-FFF2-40B4-BE49-F238E27FC236}">
                <a16:creationId xmlns:a16="http://schemas.microsoft.com/office/drawing/2014/main" id="{A1E3E5D1-5497-F338-D444-77A6A1DDF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828" y="1859770"/>
            <a:ext cx="2059086" cy="2059086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16D047C-345C-0CFC-B99A-65AE02E81427}"/>
              </a:ext>
            </a:extLst>
          </p:cNvPr>
          <p:cNvSpPr txBox="1">
            <a:spLocks/>
          </p:cNvSpPr>
          <p:nvPr/>
        </p:nvSpPr>
        <p:spPr>
          <a:xfrm>
            <a:off x="3300401" y="3932843"/>
            <a:ext cx="8317065" cy="2355049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999"/>
              </a:lnSpc>
              <a:buNone/>
            </a:pPr>
            <a:r>
              <a:rPr lang="en-US" b="1">
                <a:latin typeface="Montserrat"/>
              </a:rPr>
              <a:t>Matthew Milarski   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>
                <a:latin typeface="Montserrat"/>
              </a:rPr>
              <a:t>Head of Quality Improvement  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 i="1">
                <a:latin typeface="Montserrat"/>
              </a:rPr>
              <a:t>National Collaborating Centre for Mental Health (NCCMH)</a:t>
            </a:r>
            <a:endParaRPr lang="en-US"/>
          </a:p>
          <a:p>
            <a:pPr marL="0" indent="0">
              <a:lnSpc>
                <a:spcPct val="113999"/>
              </a:lnSpc>
              <a:buNone/>
            </a:pPr>
            <a:endParaRPr lang="en-US"/>
          </a:p>
          <a:p>
            <a:pPr marL="0" indent="0">
              <a:lnSpc>
                <a:spcPct val="113999"/>
              </a:lnSpc>
              <a:buNone/>
            </a:pPr>
            <a:endParaRPr lang="en-US" i="1">
              <a:latin typeface="Montserra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958227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DE7DF99-7746-86C7-77B6-E4B7C9593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077" y="334406"/>
            <a:ext cx="8746803" cy="1377930"/>
          </a:xfrm>
        </p:spPr>
        <p:txBody>
          <a:bodyPr>
            <a:normAutofit fontScale="90000"/>
          </a:bodyPr>
          <a:lstStyle/>
          <a:p>
            <a:r>
              <a:rPr lang="en-US">
                <a:ea typeface="Calibri Light"/>
                <a:cs typeface="Calibri Light"/>
              </a:rPr>
              <a:t>As you leave there are a couple of boxes for your ideas, please write on the slips of paper in front of you and pop them in the box on your way out. 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3C15C-1C2A-A8DC-3ED2-7DDFCC074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6744" y="2020268"/>
            <a:ext cx="8317065" cy="3464071"/>
          </a:xfrm>
        </p:spPr>
        <p:txBody>
          <a:bodyPr vert="horz" lIns="91440" tIns="45721" rIns="91440" bIns="45721" rtlCol="0" anchor="t">
            <a:normAutofit lnSpcReduction="10000"/>
          </a:bodyPr>
          <a:lstStyle/>
          <a:p>
            <a:pPr marL="227965" indent="-227965"/>
            <a:endParaRPr lang="en-GB" b="1">
              <a:solidFill>
                <a:srgbClr val="0A616E"/>
              </a:solidFill>
              <a:latin typeface="Montserrat Medium"/>
            </a:endParaRPr>
          </a:p>
          <a:p>
            <a:pPr marL="227965" indent="-227965"/>
            <a:r>
              <a:rPr lang="en-GB" b="1">
                <a:solidFill>
                  <a:srgbClr val="0A616E"/>
                </a:solidFill>
                <a:latin typeface="Montserrat Medium"/>
              </a:rPr>
              <a:t>What one thing would you like your organisation or commissioners to know about tobacco treatment services? (</a:t>
            </a:r>
            <a:r>
              <a:rPr lang="en-GB" b="1">
                <a:solidFill>
                  <a:schemeClr val="accent4">
                    <a:lumMod val="60000"/>
                    <a:lumOff val="40000"/>
                  </a:schemeClr>
                </a:solidFill>
                <a:latin typeface="Montserrat Medium"/>
              </a:rPr>
              <a:t>blue</a:t>
            </a:r>
            <a:r>
              <a:rPr lang="en-GB" b="1">
                <a:solidFill>
                  <a:srgbClr val="0A616E"/>
                </a:solidFill>
                <a:latin typeface="Montserrat Medium"/>
              </a:rPr>
              <a:t>)</a:t>
            </a:r>
            <a:endParaRPr lang="en-US">
              <a:solidFill>
                <a:srgbClr val="0A616E"/>
              </a:solidFill>
              <a:latin typeface="Montserrat Medium"/>
            </a:endParaRPr>
          </a:p>
          <a:p>
            <a:pPr marL="227965" indent="-227965"/>
            <a:endParaRPr lang="en-GB" b="1">
              <a:solidFill>
                <a:srgbClr val="0A616E"/>
              </a:solidFill>
              <a:latin typeface="Montserrat Medium"/>
            </a:endParaRPr>
          </a:p>
          <a:p>
            <a:pPr marL="227965" indent="-227965"/>
            <a:r>
              <a:rPr lang="en-GB" b="1">
                <a:solidFill>
                  <a:srgbClr val="0A616E"/>
                </a:solidFill>
                <a:latin typeface="Montserrat Medium"/>
              </a:rPr>
              <a:t>What is one thing you would like NHSE to know about tobacco treatment services? (</a:t>
            </a:r>
            <a:r>
              <a:rPr lang="en-GB" b="1">
                <a:solidFill>
                  <a:srgbClr val="FFFF00"/>
                </a:solidFill>
                <a:latin typeface="Montserrat Medium"/>
              </a:rPr>
              <a:t>yellow</a:t>
            </a:r>
            <a:r>
              <a:rPr lang="en-GB" b="1">
                <a:solidFill>
                  <a:srgbClr val="0A616E"/>
                </a:solidFill>
                <a:latin typeface="Montserrat Medium"/>
              </a:rPr>
              <a:t>)</a:t>
            </a:r>
            <a:endParaRPr lang="en-US">
              <a:solidFill>
                <a:srgbClr val="0A616E"/>
              </a:solidFill>
              <a:latin typeface="Montserrat Medium"/>
              <a:ea typeface="Calibri"/>
              <a:cs typeface="Calibri"/>
            </a:endParaRPr>
          </a:p>
          <a:p>
            <a:pPr marL="227965" indent="-227965"/>
            <a:endParaRPr lang="en-US">
              <a:solidFill>
                <a:srgbClr val="0A616E"/>
              </a:solidFill>
              <a:latin typeface="Montserrat Medium"/>
              <a:ea typeface="Calibri"/>
              <a:cs typeface="Calibri"/>
            </a:endParaRPr>
          </a:p>
        </p:txBody>
      </p:sp>
      <p:pic>
        <p:nvPicPr>
          <p:cNvPr id="4" name="Picture 3" descr="One luminous opened box among closed white square boxes">
            <a:extLst>
              <a:ext uri="{FF2B5EF4-FFF2-40B4-BE49-F238E27FC236}">
                <a16:creationId xmlns:a16="http://schemas.microsoft.com/office/drawing/2014/main" id="{75601BD2-6B74-5F26-273E-3941E0747D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10" r="41111"/>
          <a:stretch/>
        </p:blipFill>
        <p:spPr>
          <a:xfrm>
            <a:off x="2" y="10"/>
            <a:ext cx="3031200" cy="5714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37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DC9661-B648-7876-DBDF-4FBBB4AB69EA}"/>
              </a:ext>
            </a:extLst>
          </p:cNvPr>
          <p:cNvSpPr txBox="1">
            <a:spLocks/>
          </p:cNvSpPr>
          <p:nvPr/>
        </p:nvSpPr>
        <p:spPr>
          <a:xfrm>
            <a:off x="3122803" y="1324392"/>
            <a:ext cx="8725874" cy="4485394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E1F621-11E4-5F13-6ED4-F3D9EF283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805" y="205833"/>
            <a:ext cx="10810910" cy="496105"/>
          </a:xfrm>
        </p:spPr>
        <p:txBody>
          <a:bodyPr>
            <a:noAutofit/>
          </a:bodyPr>
          <a:lstStyle/>
          <a:p>
            <a:r>
              <a:rPr lang="en-GB" sz="3200" b="1">
                <a:solidFill>
                  <a:srgbClr val="0A616E"/>
                </a:solidFill>
                <a:latin typeface="Montserrat" panose="00000500000000000000" pitchFamily="2" charset="0"/>
              </a:rPr>
              <a:t>QuITT QI Programme and achievements </a:t>
            </a:r>
            <a:br>
              <a:rPr lang="en-GB" b="1">
                <a:solidFill>
                  <a:srgbClr val="0A616E"/>
                </a:solidFill>
                <a:latin typeface="Montserrat" panose="00000500000000000000" pitchFamily="2" charset="0"/>
              </a:rPr>
            </a:br>
            <a:endParaRPr lang="en-GB" b="1">
              <a:solidFill>
                <a:srgbClr val="0A616E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Star: 6 Points 1">
            <a:extLst>
              <a:ext uri="{FF2B5EF4-FFF2-40B4-BE49-F238E27FC236}">
                <a16:creationId xmlns:a16="http://schemas.microsoft.com/office/drawing/2014/main" id="{1A346BE7-0932-B31E-F180-160122604E30}"/>
              </a:ext>
            </a:extLst>
          </p:cNvPr>
          <p:cNvSpPr/>
          <p:nvPr/>
        </p:nvSpPr>
        <p:spPr>
          <a:xfrm>
            <a:off x="3191647" y="964909"/>
            <a:ext cx="1562160" cy="1606468"/>
          </a:xfrm>
          <a:prstGeom prst="star6">
            <a:avLst/>
          </a:prstGeom>
          <a:solidFill>
            <a:schemeClr val="bg2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chemeClr val="accent1"/>
                </a:solidFill>
                <a:latin typeface="Montserrat" panose="00000500000000000000" pitchFamily="2" charset="0"/>
              </a:rPr>
              <a:t>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9A1B6-A82D-3C72-2D46-3A548ACFBC60}"/>
              </a:ext>
            </a:extLst>
          </p:cNvPr>
          <p:cNvSpPr txBox="1"/>
          <p:nvPr/>
        </p:nvSpPr>
        <p:spPr>
          <a:xfrm>
            <a:off x="6687278" y="2815254"/>
            <a:ext cx="6433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" panose="00000500000000000000" pitchFamily="2" charset="0"/>
              </a:rPr>
              <a:t>Patient surveys completed </a:t>
            </a:r>
          </a:p>
        </p:txBody>
      </p:sp>
      <p:sp>
        <p:nvSpPr>
          <p:cNvPr id="8" name="Star: 6 Points 7">
            <a:extLst>
              <a:ext uri="{FF2B5EF4-FFF2-40B4-BE49-F238E27FC236}">
                <a16:creationId xmlns:a16="http://schemas.microsoft.com/office/drawing/2014/main" id="{998CA267-DEC1-326D-EAB6-3078B2ED1035}"/>
              </a:ext>
            </a:extLst>
          </p:cNvPr>
          <p:cNvSpPr/>
          <p:nvPr/>
        </p:nvSpPr>
        <p:spPr>
          <a:xfrm>
            <a:off x="5084013" y="2174629"/>
            <a:ext cx="1603266" cy="1786832"/>
          </a:xfrm>
          <a:prstGeom prst="star6">
            <a:avLst/>
          </a:prstGeom>
          <a:solidFill>
            <a:schemeClr val="bg2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chemeClr val="accent1"/>
                </a:solidFill>
                <a:latin typeface="Montserrat" panose="00000500000000000000" pitchFamily="2" charset="0"/>
              </a:rPr>
              <a:t>597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75CB11-BF63-EB22-A38C-B08D04C87AC6}"/>
              </a:ext>
            </a:extLst>
          </p:cNvPr>
          <p:cNvSpPr txBox="1"/>
          <p:nvPr/>
        </p:nvSpPr>
        <p:spPr>
          <a:xfrm>
            <a:off x="4790147" y="1558541"/>
            <a:ext cx="9203154" cy="400112"/>
          </a:xfrm>
          <a:prstGeom prst="rect">
            <a:avLst/>
          </a:prstGeom>
          <a:noFill/>
        </p:spPr>
        <p:txBody>
          <a:bodyPr wrap="square" lIns="91440" tIns="45721" rIns="91440" bIns="45721" rtlCol="0" anchor="t">
            <a:spAutoFit/>
          </a:bodyPr>
          <a:lstStyle/>
          <a:p>
            <a:r>
              <a:rPr lang="en-GB" sz="2000">
                <a:latin typeface="Montserrat"/>
              </a:rPr>
              <a:t>Events (in-person and virtual)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3B3FE4-5E49-6783-8644-052BA7C6222F}"/>
              </a:ext>
            </a:extLst>
          </p:cNvPr>
          <p:cNvSpPr txBox="1"/>
          <p:nvPr/>
        </p:nvSpPr>
        <p:spPr>
          <a:xfrm>
            <a:off x="5125165" y="4383859"/>
            <a:ext cx="7507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" panose="00000500000000000000" pitchFamily="2" charset="0"/>
              </a:rPr>
              <a:t>Number of Tobacco Dependency Services involved </a:t>
            </a:r>
          </a:p>
        </p:txBody>
      </p:sp>
      <p:sp>
        <p:nvSpPr>
          <p:cNvPr id="16" name="Star: 6 Points 15">
            <a:extLst>
              <a:ext uri="{FF2B5EF4-FFF2-40B4-BE49-F238E27FC236}">
                <a16:creationId xmlns:a16="http://schemas.microsoft.com/office/drawing/2014/main" id="{2FE6D9A4-39A9-97AF-5337-E841A314CE20}"/>
              </a:ext>
            </a:extLst>
          </p:cNvPr>
          <p:cNvSpPr/>
          <p:nvPr/>
        </p:nvSpPr>
        <p:spPr>
          <a:xfrm>
            <a:off x="3191648" y="3567090"/>
            <a:ext cx="1562158" cy="1748688"/>
          </a:xfrm>
          <a:prstGeom prst="star6">
            <a:avLst/>
          </a:prstGeom>
          <a:solidFill>
            <a:schemeClr val="bg2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chemeClr val="accent1"/>
                </a:solidFill>
                <a:latin typeface="Montserrat" panose="00000500000000000000" pitchFamily="2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75505918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8CE1F5-2BAF-7098-857A-0C7F0E2BA579}"/>
              </a:ext>
            </a:extLst>
          </p:cNvPr>
          <p:cNvSpPr txBox="1"/>
          <p:nvPr/>
        </p:nvSpPr>
        <p:spPr>
          <a:xfrm>
            <a:off x="3496398" y="807303"/>
            <a:ext cx="40767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latin typeface="Montserrat" panose="00000500000000000000" pitchFamily="2" charset="0"/>
              </a:rPr>
              <a:t>We value your feedback as this helps us to continue to improve event.</a:t>
            </a:r>
          </a:p>
          <a:p>
            <a:endParaRPr lang="en-GB" sz="2400">
              <a:latin typeface="Montserrat" panose="00000500000000000000" pitchFamily="2" charset="0"/>
            </a:endParaRPr>
          </a:p>
          <a:p>
            <a:r>
              <a:rPr lang="en-GB" sz="2400">
                <a:latin typeface="Montserrat" panose="00000500000000000000" pitchFamily="2" charset="0"/>
              </a:rPr>
              <a:t>Please use the QR code to access the online form. Paper copies are also available on your tables.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06726C-9F58-F9A1-5BAE-8FF88087B1ED}"/>
              </a:ext>
            </a:extLst>
          </p:cNvPr>
          <p:cNvSpPr txBox="1"/>
          <p:nvPr/>
        </p:nvSpPr>
        <p:spPr>
          <a:xfrm>
            <a:off x="453801" y="1115080"/>
            <a:ext cx="2322265" cy="3170101"/>
          </a:xfrm>
          <a:prstGeom prst="rect">
            <a:avLst/>
          </a:prstGeom>
          <a:noFill/>
        </p:spPr>
        <p:txBody>
          <a:bodyPr wrap="square" lIns="91440" tIns="45721" rIns="91440" bIns="45721" anchor="t">
            <a:spAutoFit/>
          </a:bodyPr>
          <a:lstStyle/>
          <a:p>
            <a:r>
              <a:rPr lang="en-US" sz="4000" b="1">
                <a:solidFill>
                  <a:schemeClr val="accent1"/>
                </a:solidFill>
                <a:latin typeface="Montserrat SemiBold"/>
                <a:ea typeface="+mj-ea"/>
                <a:cs typeface="+mj-cs"/>
              </a:rPr>
              <a:t>How did you find today's event?</a:t>
            </a:r>
            <a:endParaRPr lang="en-GB" sz="2000" b="1">
              <a:solidFill>
                <a:schemeClr val="accent1"/>
              </a:solidFill>
              <a:latin typeface="Montserrat SemiBold"/>
            </a:endParaRPr>
          </a:p>
        </p:txBody>
      </p:sp>
      <p:pic>
        <p:nvPicPr>
          <p:cNvPr id="3" name="Picture 2" descr="A qr code on a green background&#10;&#10;Description automatically generated">
            <a:extLst>
              <a:ext uri="{FF2B5EF4-FFF2-40B4-BE49-F238E27FC236}">
                <a16:creationId xmlns:a16="http://schemas.microsoft.com/office/drawing/2014/main" id="{D9ECCE26-5337-A4A0-5DA5-D342EAE66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94" y="888450"/>
            <a:ext cx="3173323" cy="380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7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7A879-3BA0-4593-0349-47DD9F391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63567A-20FD-A225-3BE2-34CDAA505B5B}"/>
              </a:ext>
            </a:extLst>
          </p:cNvPr>
          <p:cNvSpPr txBox="1">
            <a:spLocks/>
          </p:cNvSpPr>
          <p:nvPr/>
        </p:nvSpPr>
        <p:spPr>
          <a:xfrm>
            <a:off x="3115339" y="1274621"/>
            <a:ext cx="6332092" cy="2845273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768946-B93C-1243-B038-69819B2C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805" y="205833"/>
            <a:ext cx="10810910" cy="496105"/>
          </a:xfrm>
        </p:spPr>
        <p:txBody>
          <a:bodyPr>
            <a:noAutofit/>
          </a:bodyPr>
          <a:lstStyle/>
          <a:p>
            <a:r>
              <a:rPr lang="en-GB" sz="3200" b="1">
                <a:solidFill>
                  <a:srgbClr val="0A616E"/>
                </a:solidFill>
                <a:latin typeface="Montserrat" panose="00000500000000000000" pitchFamily="2" charset="0"/>
              </a:rPr>
              <a:t>QuITT QI Programme and achievements </a:t>
            </a:r>
            <a:br>
              <a:rPr lang="en-GB" b="1">
                <a:solidFill>
                  <a:srgbClr val="0A616E"/>
                </a:solidFill>
                <a:latin typeface="Montserrat" panose="00000500000000000000" pitchFamily="2" charset="0"/>
              </a:rPr>
            </a:br>
            <a:endParaRPr lang="en-GB" b="1">
              <a:solidFill>
                <a:srgbClr val="0A616E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2CDE32F8-EF63-1AEC-D1E2-F475CC7FF3BD}"/>
              </a:ext>
            </a:extLst>
          </p:cNvPr>
          <p:cNvSpPr/>
          <p:nvPr/>
        </p:nvSpPr>
        <p:spPr>
          <a:xfrm>
            <a:off x="4887139" y="2331571"/>
            <a:ext cx="1608075" cy="1731250"/>
          </a:xfrm>
          <a:prstGeom prst="star6">
            <a:avLst/>
          </a:prstGeom>
          <a:solidFill>
            <a:schemeClr val="bg2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chemeClr val="accent1"/>
                </a:solidFill>
                <a:latin typeface="Montserrat" panose="00000500000000000000" pitchFamily="2" charset="0"/>
              </a:rPr>
              <a:t>46</a:t>
            </a: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C6D9F33D-FE47-D2EE-F7C0-C6C0D007E108}"/>
              </a:ext>
            </a:extLst>
          </p:cNvPr>
          <p:cNvSpPr/>
          <p:nvPr/>
        </p:nvSpPr>
        <p:spPr>
          <a:xfrm>
            <a:off x="3224560" y="3852129"/>
            <a:ext cx="1662581" cy="1731250"/>
          </a:xfrm>
          <a:prstGeom prst="star6">
            <a:avLst/>
          </a:prstGeom>
          <a:solidFill>
            <a:schemeClr val="bg2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chemeClr val="accent1"/>
                </a:solidFill>
                <a:latin typeface="Montserrat"/>
              </a:rPr>
              <a:t>92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CBCF86-2706-2B7B-89D3-6E786196C01A}"/>
              </a:ext>
            </a:extLst>
          </p:cNvPr>
          <p:cNvSpPr txBox="1"/>
          <p:nvPr/>
        </p:nvSpPr>
        <p:spPr>
          <a:xfrm>
            <a:off x="6621290" y="3071704"/>
            <a:ext cx="7312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" panose="00000500000000000000" pitchFamily="2" charset="0"/>
              </a:rPr>
              <a:t>Number of wards involved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EBC2DD-106F-F2F5-1648-90CE3F66CB8D}"/>
              </a:ext>
            </a:extLst>
          </p:cNvPr>
          <p:cNvSpPr txBox="1"/>
          <p:nvPr/>
        </p:nvSpPr>
        <p:spPr>
          <a:xfrm>
            <a:off x="4939209" y="1435222"/>
            <a:ext cx="6433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" panose="00000500000000000000" pitchFamily="2" charset="0"/>
              </a:rPr>
              <a:t>Number of Trusts involved </a:t>
            </a:r>
          </a:p>
        </p:txBody>
      </p:sp>
      <p:sp>
        <p:nvSpPr>
          <p:cNvPr id="3" name="Star: 6 Points 2">
            <a:extLst>
              <a:ext uri="{FF2B5EF4-FFF2-40B4-BE49-F238E27FC236}">
                <a16:creationId xmlns:a16="http://schemas.microsoft.com/office/drawing/2014/main" id="{E015FE9F-7188-81ED-3304-F8589FCF37E3}"/>
              </a:ext>
            </a:extLst>
          </p:cNvPr>
          <p:cNvSpPr/>
          <p:nvPr/>
        </p:nvSpPr>
        <p:spPr>
          <a:xfrm>
            <a:off x="3276628" y="915069"/>
            <a:ext cx="1662581" cy="1599531"/>
          </a:xfrm>
          <a:prstGeom prst="star6">
            <a:avLst/>
          </a:prstGeom>
          <a:solidFill>
            <a:schemeClr val="bg2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chemeClr val="accent1"/>
                </a:solidFill>
                <a:latin typeface="Montserrat" panose="00000500000000000000" pitchFamily="2" charset="0"/>
              </a:rPr>
              <a:t>52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DAF76-5A33-A15E-A7E2-082478C6DBC0}"/>
              </a:ext>
            </a:extLst>
          </p:cNvPr>
          <p:cNvSpPr txBox="1"/>
          <p:nvPr/>
        </p:nvSpPr>
        <p:spPr>
          <a:xfrm>
            <a:off x="5114361" y="4517699"/>
            <a:ext cx="6433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" panose="00000500000000000000" pitchFamily="2" charset="0"/>
              </a:rPr>
              <a:t>Change ideas generated and tested </a:t>
            </a:r>
          </a:p>
        </p:txBody>
      </p:sp>
    </p:spTree>
    <p:extLst>
      <p:ext uri="{BB962C8B-B14F-4D97-AF65-F5344CB8AC3E}">
        <p14:creationId xmlns:p14="http://schemas.microsoft.com/office/powerpoint/2010/main" val="2314067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34D93-5E4B-E3FC-8112-5C7D83CA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752" y="2766116"/>
            <a:ext cx="7850801" cy="903515"/>
          </a:xfrm>
        </p:spPr>
        <p:txBody>
          <a:bodyPr anchor="t">
            <a:normAutofit/>
          </a:bodyPr>
          <a:lstStyle/>
          <a:p>
            <a:r>
              <a:rPr lang="en-GB">
                <a:solidFill>
                  <a:schemeClr val="accent1"/>
                </a:solidFill>
                <a:latin typeface="Montserrat SemiBold" panose="00000700000000000000" pitchFamily="2" charset="0"/>
              </a:rPr>
              <a:t>Our Learning community</a:t>
            </a:r>
          </a:p>
        </p:txBody>
      </p:sp>
      <p:pic>
        <p:nvPicPr>
          <p:cNvPr id="4" name="Graphic 3" descr="Group brainstorm with solid fill">
            <a:extLst>
              <a:ext uri="{FF2B5EF4-FFF2-40B4-BE49-F238E27FC236}">
                <a16:creationId xmlns:a16="http://schemas.microsoft.com/office/drawing/2014/main" id="{4AEA3BAD-1F18-2B1C-B862-55F7FB580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026" y="2106503"/>
            <a:ext cx="2294626" cy="222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90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D111D-2E33-27B6-B1BE-301A87785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A47F20E2-6F44-E98B-F607-0E7680FF3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8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text on it&#10;&#10;Description automatically generated">
            <a:extLst>
              <a:ext uri="{FF2B5EF4-FFF2-40B4-BE49-F238E27FC236}">
                <a16:creationId xmlns:a16="http://schemas.microsoft.com/office/drawing/2014/main" id="{D6857ECC-7824-8262-C3B0-BF059D350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78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F75A7B-0ABE-6BB1-FA7C-0C6AB4BD78A7}"/>
              </a:ext>
            </a:extLst>
          </p:cNvPr>
          <p:cNvSpPr txBox="1">
            <a:spLocks/>
          </p:cNvSpPr>
          <p:nvPr/>
        </p:nvSpPr>
        <p:spPr>
          <a:xfrm>
            <a:off x="3362427" y="1580425"/>
            <a:ext cx="8552206" cy="3859621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720D59-5B42-0ED1-015E-9F9E0DA3B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3" y="2185233"/>
            <a:ext cx="8576908" cy="2650004"/>
          </a:xfrm>
        </p:spPr>
        <p:txBody>
          <a:bodyPr>
            <a:noAutofit/>
          </a:bodyPr>
          <a:lstStyle/>
          <a:p>
            <a:r>
              <a:rPr lang="en-GB" b="1" err="1">
                <a:solidFill>
                  <a:srgbClr val="0A616E"/>
                </a:solidFill>
                <a:latin typeface="Montserrat"/>
              </a:rPr>
              <a:t>QuITT</a:t>
            </a:r>
            <a:r>
              <a:rPr lang="en-GB" b="1">
                <a:solidFill>
                  <a:srgbClr val="0A616E"/>
                </a:solidFill>
                <a:latin typeface="Montserrat"/>
              </a:rPr>
              <a:t> Project Data</a:t>
            </a:r>
            <a:br>
              <a:rPr lang="en-GB" b="1">
                <a:latin typeface="Montserrat"/>
              </a:rPr>
            </a:br>
            <a:r>
              <a:rPr lang="en-GB">
                <a:solidFill>
                  <a:srgbClr val="0A616E"/>
                </a:solidFill>
                <a:latin typeface="Montserrat"/>
              </a:rPr>
              <a:t>What impact have your changes had? </a:t>
            </a:r>
            <a:endParaRPr lang="en-GB" i="1">
              <a:solidFill>
                <a:srgbClr val="0A616E"/>
              </a:solidFill>
              <a:latin typeface="Montserrat"/>
            </a:endParaRPr>
          </a:p>
        </p:txBody>
      </p:sp>
      <p:pic>
        <p:nvPicPr>
          <p:cNvPr id="3" name="Graphic 2" descr="Periodic Graph outline">
            <a:extLst>
              <a:ext uri="{FF2B5EF4-FFF2-40B4-BE49-F238E27FC236}">
                <a16:creationId xmlns:a16="http://schemas.microsoft.com/office/drawing/2014/main" id="{CDD17D8D-F892-04FF-C686-F6369A27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369" y="1580425"/>
            <a:ext cx="2383972" cy="224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01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1C552-B1C5-96AD-DE4E-0A9FAC4C1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DB599-E1C2-E69C-0A08-0D29225B0C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0755" y="2310434"/>
            <a:ext cx="8317065" cy="1793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>
                <a:latin typeface="Montserrat SemiBold" panose="00000700000000000000" pitchFamily="2" charset="0"/>
              </a:rPr>
              <a:t>Round 1 teams </a:t>
            </a:r>
          </a:p>
          <a:p>
            <a:pPr marL="0" indent="0">
              <a:buNone/>
            </a:pPr>
            <a:r>
              <a:rPr lang="en-GB" sz="3600">
                <a:latin typeface="Montserrat" panose="00000500000000000000" pitchFamily="2" charset="0"/>
              </a:rPr>
              <a:t>November 2022 – January 2025</a:t>
            </a:r>
          </a:p>
          <a:p>
            <a:pPr marL="0" indent="0">
              <a:buNone/>
            </a:pPr>
            <a:endParaRPr lang="en-GB" sz="4400">
              <a:latin typeface="Montserrat SemiBold" panose="00000700000000000000" pitchFamily="2" charset="0"/>
            </a:endParaRPr>
          </a:p>
          <a:p>
            <a:pPr marL="0" indent="0">
              <a:buNone/>
            </a:pPr>
            <a:endParaRPr lang="en-GB" sz="3200">
              <a:latin typeface="Montserrat SemiBold" panose="00000700000000000000" pitchFamily="2" charset="0"/>
            </a:endParaRPr>
          </a:p>
          <a:p>
            <a:pPr marL="0" indent="0">
              <a:buNone/>
            </a:pPr>
            <a:endParaRPr lang="en-GB" sz="3200">
              <a:latin typeface="Montserrat SemiBold" panose="00000700000000000000" pitchFamily="2" charset="0"/>
            </a:endParaRPr>
          </a:p>
        </p:txBody>
      </p:sp>
      <p:pic>
        <p:nvPicPr>
          <p:cNvPr id="4" name="Graphic 3" descr="Badge 1 outline">
            <a:extLst>
              <a:ext uri="{FF2B5EF4-FFF2-40B4-BE49-F238E27FC236}">
                <a16:creationId xmlns:a16="http://schemas.microsoft.com/office/drawing/2014/main" id="{C4F27842-EA29-7F45-1CD1-D4E6191EB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3924" y="1755261"/>
            <a:ext cx="2109166" cy="210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52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lines and dots&#10;&#10;Description automatically generated">
            <a:extLst>
              <a:ext uri="{FF2B5EF4-FFF2-40B4-BE49-F238E27FC236}">
                <a16:creationId xmlns:a16="http://schemas.microsoft.com/office/drawing/2014/main" id="{A147C7A4-7974-F8DF-8744-36D6643C0D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5" r="1160"/>
          <a:stretch/>
        </p:blipFill>
        <p:spPr>
          <a:xfrm>
            <a:off x="0" y="731629"/>
            <a:ext cx="12078984" cy="62115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AFA8CB-C582-816F-F81C-BBDC8458D451}"/>
              </a:ext>
            </a:extLst>
          </p:cNvPr>
          <p:cNvGrpSpPr/>
          <p:nvPr/>
        </p:nvGrpSpPr>
        <p:grpSpPr>
          <a:xfrm>
            <a:off x="9636367" y="66737"/>
            <a:ext cx="1688125" cy="1128805"/>
            <a:chOff x="9700709" y="424584"/>
            <a:chExt cx="3056439" cy="141375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902DBD-F6D9-7842-48D9-8FC6CC466D67}"/>
                </a:ext>
              </a:extLst>
            </p:cNvPr>
            <p:cNvSpPr/>
            <p:nvPr/>
          </p:nvSpPr>
          <p:spPr>
            <a:xfrm>
              <a:off x="9750816" y="424584"/>
              <a:ext cx="2956223" cy="14137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itle 5">
              <a:extLst>
                <a:ext uri="{FF2B5EF4-FFF2-40B4-BE49-F238E27FC236}">
                  <a16:creationId xmlns:a16="http://schemas.microsoft.com/office/drawing/2014/main" id="{77708DFF-62C2-508C-3DAC-052D623AC02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700709" y="1109971"/>
              <a:ext cx="3056439" cy="45612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en-US"/>
              </a:defPPr>
              <a:lvl1pPr marL="0" algn="l" defTabSz="91435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00" b="1">
                  <a:solidFill>
                    <a:srgbClr val="0A616E"/>
                  </a:solidFill>
                  <a:latin typeface="Montserrat" panose="00000500000000000000" pitchFamily="2" charset="0"/>
                </a:rPr>
                <a:t>Direction of improvement</a:t>
              </a:r>
              <a:endParaRPr lang="en-US" sz="1600" b="1">
                <a:latin typeface="Montserrat" panose="00000500000000000000" pitchFamily="2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1864199-F769-2DE2-5A28-E45CA0F60B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06869" y="505023"/>
              <a:ext cx="0" cy="626438"/>
            </a:xfrm>
            <a:prstGeom prst="straightConnector1">
              <a:avLst/>
            </a:prstGeom>
            <a:ln w="28575">
              <a:solidFill>
                <a:srgbClr val="0A61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0668D6A-2F2E-0A38-C5B5-A26FC46D9491}"/>
              </a:ext>
            </a:extLst>
          </p:cNvPr>
          <p:cNvSpPr txBox="1"/>
          <p:nvPr/>
        </p:nvSpPr>
        <p:spPr>
          <a:xfrm>
            <a:off x="368277" y="530650"/>
            <a:ext cx="9268089" cy="3694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1" b="1">
                <a:latin typeface="Montserrat" panose="00000500000000000000" pitchFamily="2" charset="0"/>
              </a:rPr>
              <a:t>Measure 1: </a:t>
            </a:r>
            <a:r>
              <a:rPr lang="en-GB" sz="1801">
                <a:latin typeface="Montserrat" panose="00000500000000000000" pitchFamily="2" charset="0"/>
              </a:rPr>
              <a:t>Percentage of patients screened for smoking status on admission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35557B-E5D5-6DB6-DA24-22C886FD65D6}"/>
              </a:ext>
            </a:extLst>
          </p:cNvPr>
          <p:cNvSpPr txBox="1">
            <a:spLocks/>
          </p:cNvSpPr>
          <p:nvPr/>
        </p:nvSpPr>
        <p:spPr>
          <a:xfrm>
            <a:off x="-2614075" y="49578"/>
            <a:ext cx="10810910" cy="5612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err="1">
                <a:solidFill>
                  <a:srgbClr val="0A616E"/>
                </a:solidFill>
                <a:latin typeface="Montserrat" panose="00000500000000000000" pitchFamily="2" charset="0"/>
              </a:rPr>
              <a:t>QuITT</a:t>
            </a:r>
            <a:r>
              <a:rPr lang="en-GB" sz="3200" b="1">
                <a:solidFill>
                  <a:srgbClr val="0A616E"/>
                </a:solidFill>
                <a:latin typeface="Montserrat" panose="00000500000000000000" pitchFamily="2" charset="0"/>
              </a:rPr>
              <a:t> Aggregate data </a:t>
            </a:r>
            <a:endParaRPr lang="en-GB">
              <a:solidFill>
                <a:srgbClr val="0A616E"/>
              </a:solidFill>
              <a:latin typeface="Montserrat" panose="000005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3F2E96-7B6B-0E39-E457-3B0A532811B1}"/>
              </a:ext>
            </a:extLst>
          </p:cNvPr>
          <p:cNvGrpSpPr/>
          <p:nvPr/>
        </p:nvGrpSpPr>
        <p:grpSpPr>
          <a:xfrm>
            <a:off x="2303462" y="4132958"/>
            <a:ext cx="3168870" cy="1374052"/>
            <a:chOff x="3164305" y="4112348"/>
            <a:chExt cx="3168870" cy="13740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C28911-15DA-C608-3A36-B323B7F308CA}"/>
                </a:ext>
              </a:extLst>
            </p:cNvPr>
            <p:cNvSpPr/>
            <p:nvPr/>
          </p:nvSpPr>
          <p:spPr>
            <a:xfrm>
              <a:off x="3164305" y="4692316"/>
              <a:ext cx="3168870" cy="794084"/>
            </a:xfrm>
            <a:prstGeom prst="rect">
              <a:avLst/>
            </a:prstGeom>
            <a:solidFill>
              <a:srgbClr val="0A616E"/>
            </a:solidFill>
            <a:ln>
              <a:solidFill>
                <a:srgbClr val="0A61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latin typeface="Montserrat" panose="00000500000000000000" pitchFamily="2" charset="0"/>
                </a:rPr>
                <a:t>In December 2022, 62% of patients were screened on admission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015C33E-49AE-7CE3-74FD-23E816A03A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9714" y="4112348"/>
              <a:ext cx="158384" cy="561342"/>
            </a:xfrm>
            <a:prstGeom prst="straightConnector1">
              <a:avLst/>
            </a:prstGeom>
            <a:ln>
              <a:solidFill>
                <a:srgbClr val="0A61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9">
            <a:extLst>
              <a:ext uri="{FF2B5EF4-FFF2-40B4-BE49-F238E27FC236}">
                <a16:creationId xmlns:a16="http://schemas.microsoft.com/office/drawing/2014/main" id="{43B21AEF-D2D0-E5AD-EE68-FE428F0AFEF7}"/>
              </a:ext>
            </a:extLst>
          </p:cNvPr>
          <p:cNvSpPr txBox="1"/>
          <p:nvPr/>
        </p:nvSpPr>
        <p:spPr>
          <a:xfrm>
            <a:off x="8975989" y="5109968"/>
            <a:ext cx="2803358" cy="369332"/>
          </a:xfrm>
          <a:prstGeom prst="rect">
            <a:avLst/>
          </a:prstGeom>
          <a:noFill/>
          <a:ln>
            <a:solidFill>
              <a:srgbClr val="0A616E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rgbClr val="0A616E"/>
                </a:solidFill>
                <a:latin typeface="Montserrat SemiBold" panose="00000700000000000000" pitchFamily="2" charset="0"/>
              </a:rPr>
              <a:t>= 47% improvement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F6F248-969C-13AA-D299-AC727FAB2882}"/>
              </a:ext>
            </a:extLst>
          </p:cNvPr>
          <p:cNvSpPr/>
          <p:nvPr/>
        </p:nvSpPr>
        <p:spPr>
          <a:xfrm>
            <a:off x="9493750" y="3366516"/>
            <a:ext cx="2285597" cy="1128805"/>
          </a:xfrm>
          <a:prstGeom prst="rect">
            <a:avLst/>
          </a:prstGeom>
          <a:solidFill>
            <a:srgbClr val="0A616E"/>
          </a:solidFill>
          <a:ln>
            <a:solidFill>
              <a:srgbClr val="0A61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latin typeface="Montserrat" panose="00000500000000000000" pitchFamily="2" charset="0"/>
              </a:rPr>
              <a:t>December 2024, 91% of patients were screened on admission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B7D6FAA-26CD-C6EB-095C-6F9CB109BC01}"/>
              </a:ext>
            </a:extLst>
          </p:cNvPr>
          <p:cNvCxnSpPr>
            <a:cxnSpLocks/>
          </p:cNvCxnSpPr>
          <p:nvPr/>
        </p:nvCxnSpPr>
        <p:spPr>
          <a:xfrm flipV="1">
            <a:off x="11148646" y="2243365"/>
            <a:ext cx="630701" cy="1122684"/>
          </a:xfrm>
          <a:prstGeom prst="straightConnector1">
            <a:avLst/>
          </a:prstGeom>
          <a:ln>
            <a:solidFill>
              <a:srgbClr val="0A61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81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with lines and dots&#10;&#10;Description automatically generated">
            <a:extLst>
              <a:ext uri="{FF2B5EF4-FFF2-40B4-BE49-F238E27FC236}">
                <a16:creationId xmlns:a16="http://schemas.microsoft.com/office/drawing/2014/main" id="{EC6A2874-A103-3F29-B0D0-D0472D2FE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2"/>
          <a:stretch/>
        </p:blipFill>
        <p:spPr>
          <a:xfrm>
            <a:off x="0" y="1237828"/>
            <a:ext cx="12191999" cy="5545940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A7B2565-6DAF-853D-73C9-F9C9FFC489F5}"/>
              </a:ext>
            </a:extLst>
          </p:cNvPr>
          <p:cNvGrpSpPr/>
          <p:nvPr/>
        </p:nvGrpSpPr>
        <p:grpSpPr>
          <a:xfrm>
            <a:off x="10043009" y="74232"/>
            <a:ext cx="2478555" cy="1134462"/>
            <a:chOff x="10304503" y="-3011400"/>
            <a:chExt cx="2478555" cy="11344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15597E-6809-185B-FAE3-8D15DAFC8A18}"/>
                </a:ext>
              </a:extLst>
            </p:cNvPr>
            <p:cNvSpPr/>
            <p:nvPr/>
          </p:nvSpPr>
          <p:spPr>
            <a:xfrm>
              <a:off x="10695031" y="-3011400"/>
              <a:ext cx="1697501" cy="113446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itle 5">
              <a:extLst>
                <a:ext uri="{FF2B5EF4-FFF2-40B4-BE49-F238E27FC236}">
                  <a16:creationId xmlns:a16="http://schemas.microsoft.com/office/drawing/2014/main" id="{048853BC-0BBE-8EFC-8333-BCFEBF493680}"/>
                </a:ext>
              </a:extLst>
            </p:cNvPr>
            <p:cNvSpPr txBox="1">
              <a:spLocks/>
            </p:cNvSpPr>
            <p:nvPr/>
          </p:nvSpPr>
          <p:spPr>
            <a:xfrm>
              <a:off x="10304503" y="-2409064"/>
              <a:ext cx="2478555" cy="45612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en-US"/>
              </a:defPPr>
              <a:lvl1pPr marL="0" algn="l" defTabSz="91435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00" b="1">
                  <a:solidFill>
                    <a:srgbClr val="0A616E"/>
                  </a:solidFill>
                  <a:latin typeface="Montserrat" panose="00000500000000000000" pitchFamily="2" charset="0"/>
                </a:rPr>
                <a:t>Direction of improvement</a:t>
              </a:r>
              <a:endParaRPr lang="en-US" sz="1600" b="1">
                <a:latin typeface="Montserrat" panose="00000500000000000000" pitchFamily="2" charset="0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48C787A-A5E5-5849-8097-52D2138769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13299" y="-2970324"/>
              <a:ext cx="0" cy="561260"/>
            </a:xfrm>
            <a:prstGeom prst="straightConnector1">
              <a:avLst/>
            </a:prstGeom>
            <a:ln w="28575">
              <a:solidFill>
                <a:srgbClr val="0A61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70EED3A-8251-06CE-7636-F7FAF2348938}"/>
              </a:ext>
            </a:extLst>
          </p:cNvPr>
          <p:cNvSpPr txBox="1"/>
          <p:nvPr/>
        </p:nvSpPr>
        <p:spPr>
          <a:xfrm>
            <a:off x="115059" y="555304"/>
            <a:ext cx="9268089" cy="6465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1" b="1">
                <a:latin typeface="Montserrat" panose="00000500000000000000" pitchFamily="2" charset="0"/>
              </a:rPr>
              <a:t>Measure 2: </a:t>
            </a:r>
            <a:r>
              <a:rPr lang="en-GB" sz="1801">
                <a:latin typeface="Montserrat" panose="00000500000000000000" pitchFamily="2" charset="0"/>
              </a:rPr>
              <a:t>Percentage of patients engaged with a tobacco dependency treatment service (TDTS)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02117E-9187-4FA9-A900-F302D7F0793E}"/>
              </a:ext>
            </a:extLst>
          </p:cNvPr>
          <p:cNvSpPr txBox="1">
            <a:spLocks/>
          </p:cNvSpPr>
          <p:nvPr/>
        </p:nvSpPr>
        <p:spPr>
          <a:xfrm>
            <a:off x="-2867293" y="74232"/>
            <a:ext cx="10810910" cy="5612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err="1">
                <a:solidFill>
                  <a:srgbClr val="0A616E"/>
                </a:solidFill>
                <a:latin typeface="Montserrat" panose="00000500000000000000" pitchFamily="2" charset="0"/>
              </a:rPr>
              <a:t>QuITT</a:t>
            </a:r>
            <a:r>
              <a:rPr lang="en-GB" sz="3200" b="1">
                <a:solidFill>
                  <a:srgbClr val="0A616E"/>
                </a:solidFill>
                <a:latin typeface="Montserrat" panose="00000500000000000000" pitchFamily="2" charset="0"/>
              </a:rPr>
              <a:t> Aggregate data </a:t>
            </a:r>
            <a:endParaRPr lang="en-GB">
              <a:solidFill>
                <a:srgbClr val="0A616E"/>
              </a:solidFill>
              <a:latin typeface="Montserrat" panose="000005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1F2CD0-0227-AFC2-759F-BFE431AA789D}"/>
              </a:ext>
            </a:extLst>
          </p:cNvPr>
          <p:cNvGrpSpPr/>
          <p:nvPr/>
        </p:nvGrpSpPr>
        <p:grpSpPr>
          <a:xfrm>
            <a:off x="2303462" y="4132958"/>
            <a:ext cx="3168870" cy="1374052"/>
            <a:chOff x="3164305" y="4112348"/>
            <a:chExt cx="3168870" cy="13740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EFFE10-CA53-37D9-B12C-0FE21F62AC02}"/>
                </a:ext>
              </a:extLst>
            </p:cNvPr>
            <p:cNvSpPr/>
            <p:nvPr/>
          </p:nvSpPr>
          <p:spPr>
            <a:xfrm>
              <a:off x="3164305" y="4692316"/>
              <a:ext cx="3168870" cy="794084"/>
            </a:xfrm>
            <a:prstGeom prst="rect">
              <a:avLst/>
            </a:prstGeom>
            <a:solidFill>
              <a:srgbClr val="0A616E"/>
            </a:solidFill>
            <a:ln>
              <a:solidFill>
                <a:srgbClr val="0A61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latin typeface="Montserrat" panose="00000500000000000000" pitchFamily="2" charset="0"/>
                </a:rPr>
                <a:t>December 2022, 21% of patients were engaged with a TDTS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9DF15EE-7351-7FA1-D3E8-0A2B1FE81B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9714" y="4112348"/>
              <a:ext cx="158384" cy="561342"/>
            </a:xfrm>
            <a:prstGeom prst="straightConnector1">
              <a:avLst/>
            </a:prstGeom>
            <a:ln>
              <a:solidFill>
                <a:srgbClr val="0A61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80C4E-733C-073E-82C2-1AC1F2451F4B}"/>
              </a:ext>
            </a:extLst>
          </p:cNvPr>
          <p:cNvSpPr/>
          <p:nvPr/>
        </p:nvSpPr>
        <p:spPr>
          <a:xfrm>
            <a:off x="9735246" y="3383973"/>
            <a:ext cx="2285597" cy="1128805"/>
          </a:xfrm>
          <a:prstGeom prst="rect">
            <a:avLst/>
          </a:prstGeom>
          <a:solidFill>
            <a:srgbClr val="0A616E"/>
          </a:solidFill>
          <a:ln>
            <a:solidFill>
              <a:srgbClr val="0A61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highlight>
                  <a:srgbClr val="0A616E"/>
                </a:highlight>
                <a:latin typeface="Montserrat" panose="00000500000000000000" pitchFamily="2" charset="0"/>
              </a:rPr>
              <a:t>January 2024, 43% </a:t>
            </a:r>
            <a:r>
              <a:rPr lang="en-GB" sz="1400">
                <a:latin typeface="Montserrat" panose="00000500000000000000" pitchFamily="2" charset="0"/>
              </a:rPr>
              <a:t>of patients were engaged with a TDTS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94314A6E-2890-CEF7-EA2F-72EF3E74A3A7}"/>
              </a:ext>
            </a:extLst>
          </p:cNvPr>
          <p:cNvSpPr txBox="1"/>
          <p:nvPr/>
        </p:nvSpPr>
        <p:spPr>
          <a:xfrm>
            <a:off x="9217485" y="5250840"/>
            <a:ext cx="2803358" cy="369332"/>
          </a:xfrm>
          <a:prstGeom prst="rect">
            <a:avLst/>
          </a:prstGeom>
          <a:noFill/>
          <a:ln>
            <a:solidFill>
              <a:srgbClr val="0A616E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rgbClr val="0A616E"/>
                </a:solidFill>
                <a:latin typeface="Montserrat SemiBold" panose="00000700000000000000" pitchFamily="2" charset="0"/>
              </a:rPr>
              <a:t>= 106% improvement</a:t>
            </a:r>
          </a:p>
        </p:txBody>
      </p:sp>
    </p:spTree>
    <p:extLst>
      <p:ext uri="{BB962C8B-B14F-4D97-AF65-F5344CB8AC3E}">
        <p14:creationId xmlns:p14="http://schemas.microsoft.com/office/powerpoint/2010/main" val="1568109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D115035-5326-487C-ADF5-FE65065ED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263" y="1295464"/>
            <a:ext cx="8627684" cy="1399890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Welcome and introductions </a:t>
            </a:r>
            <a:endParaRPr lang="en-GB" sz="4000">
              <a:solidFill>
                <a:schemeClr val="bg1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3D7493A-39D5-670F-7F31-3B8548722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2225">
            <a:off x="239029" y="2050500"/>
            <a:ext cx="2477358" cy="1584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4F9730-0E92-AE9F-51E3-17F7B844BC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79210" y="3215140"/>
            <a:ext cx="8317065" cy="2355049"/>
          </a:xfrm>
        </p:spPr>
        <p:txBody>
          <a:bodyPr vert="horz" lIns="91440" tIns="45721" rIns="91440" bIns="45721" rtlCol="0" anchor="t">
            <a:normAutofit/>
          </a:bodyPr>
          <a:lstStyle/>
          <a:p>
            <a:pPr marL="0" indent="0">
              <a:lnSpc>
                <a:spcPct val="113999"/>
              </a:lnSpc>
              <a:buNone/>
            </a:pPr>
            <a:r>
              <a:rPr lang="en-US" b="1">
                <a:latin typeface="Montserrat"/>
              </a:rPr>
              <a:t>Tom Ayers 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>
                <a:latin typeface="Montserrat"/>
              </a:rPr>
              <a:t>Director 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 i="1">
                <a:latin typeface="Montserrat"/>
              </a:rPr>
              <a:t>National Collaborating Centre for Mental Health (NCCMH)</a:t>
            </a:r>
            <a:endParaRPr lang="en-US"/>
          </a:p>
          <a:p>
            <a:pPr marL="0" indent="0">
              <a:lnSpc>
                <a:spcPct val="113999"/>
              </a:lnSpc>
              <a:buNone/>
            </a:pPr>
            <a:endParaRPr lang="en-US"/>
          </a:p>
          <a:p>
            <a:pPr marL="0" indent="0">
              <a:lnSpc>
                <a:spcPct val="113999"/>
              </a:lnSpc>
              <a:buNone/>
            </a:pPr>
            <a:endParaRPr lang="en-US" i="1">
              <a:latin typeface="Montserra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89919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4AE87197-31D7-E69A-E215-98E818713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6" r="882"/>
          <a:stretch/>
        </p:blipFill>
        <p:spPr>
          <a:xfrm>
            <a:off x="3" y="1167618"/>
            <a:ext cx="12191997" cy="5690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A40754-CE39-3E50-1095-9F30E47698F6}"/>
              </a:ext>
            </a:extLst>
          </p:cNvPr>
          <p:cNvSpPr txBox="1"/>
          <p:nvPr/>
        </p:nvSpPr>
        <p:spPr>
          <a:xfrm>
            <a:off x="136161" y="521031"/>
            <a:ext cx="9669021" cy="6465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1" b="1">
                <a:latin typeface="Montserrat" panose="00000500000000000000" pitchFamily="2" charset="0"/>
              </a:rPr>
              <a:t>Measure 3: </a:t>
            </a:r>
            <a:r>
              <a:rPr lang="en-GB" sz="1801">
                <a:latin typeface="Montserrat" panose="00000500000000000000" pitchFamily="2" charset="0"/>
              </a:rPr>
              <a:t>Percentage of patients engaged with a TDTS who have quit tobacco use after 28 days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70E8C7-A9C5-8B74-CDFC-96703AF27408}"/>
              </a:ext>
            </a:extLst>
          </p:cNvPr>
          <p:cNvSpPr txBox="1">
            <a:spLocks/>
          </p:cNvSpPr>
          <p:nvPr/>
        </p:nvSpPr>
        <p:spPr>
          <a:xfrm>
            <a:off x="-2867293" y="74232"/>
            <a:ext cx="10810910" cy="5612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err="1">
                <a:solidFill>
                  <a:srgbClr val="0A616E"/>
                </a:solidFill>
                <a:latin typeface="Montserrat" panose="00000500000000000000" pitchFamily="2" charset="0"/>
              </a:rPr>
              <a:t>QuITT</a:t>
            </a:r>
            <a:r>
              <a:rPr lang="en-GB" sz="3200" b="1">
                <a:solidFill>
                  <a:srgbClr val="0A616E"/>
                </a:solidFill>
                <a:latin typeface="Montserrat" panose="00000500000000000000" pitchFamily="2" charset="0"/>
              </a:rPr>
              <a:t> Aggregate data </a:t>
            </a:r>
            <a:endParaRPr lang="en-GB">
              <a:solidFill>
                <a:srgbClr val="0A616E"/>
              </a:solidFill>
              <a:latin typeface="Montserrat" panose="000005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CD9D7EF-3AD1-9A07-43DF-1BDAAC2360B2}"/>
              </a:ext>
            </a:extLst>
          </p:cNvPr>
          <p:cNvGrpSpPr/>
          <p:nvPr/>
        </p:nvGrpSpPr>
        <p:grpSpPr>
          <a:xfrm>
            <a:off x="10063329" y="63290"/>
            <a:ext cx="2478555" cy="1134462"/>
            <a:chOff x="10304503" y="-3011400"/>
            <a:chExt cx="2478555" cy="11344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A86376-4703-1001-CF16-5B58CE39E2F7}"/>
                </a:ext>
              </a:extLst>
            </p:cNvPr>
            <p:cNvSpPr/>
            <p:nvPr/>
          </p:nvSpPr>
          <p:spPr>
            <a:xfrm>
              <a:off x="10695031" y="-3011400"/>
              <a:ext cx="1697501" cy="113446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BF745C80-E5E6-6BD1-F19E-3297542FFD93}"/>
                </a:ext>
              </a:extLst>
            </p:cNvPr>
            <p:cNvSpPr txBox="1">
              <a:spLocks/>
            </p:cNvSpPr>
            <p:nvPr/>
          </p:nvSpPr>
          <p:spPr>
            <a:xfrm>
              <a:off x="10304503" y="-2409064"/>
              <a:ext cx="2478555" cy="45612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en-US"/>
              </a:defPPr>
              <a:lvl1pPr marL="0" algn="l" defTabSz="91435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00" b="1">
                  <a:solidFill>
                    <a:srgbClr val="0A616E"/>
                  </a:solidFill>
                  <a:latin typeface="Montserrat" panose="00000500000000000000" pitchFamily="2" charset="0"/>
                </a:rPr>
                <a:t>Direction of improvement</a:t>
              </a:r>
              <a:endParaRPr lang="en-US" sz="1600" b="1">
                <a:latin typeface="Montserrat" panose="00000500000000000000" pitchFamily="2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1FD1401-7C07-58AE-13D4-A9F71B14C3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13299" y="-2970324"/>
              <a:ext cx="0" cy="561260"/>
            </a:xfrm>
            <a:prstGeom prst="straightConnector1">
              <a:avLst/>
            </a:prstGeom>
            <a:ln w="28575">
              <a:solidFill>
                <a:srgbClr val="0A61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8BBAEE0-64A2-44C4-261F-CC36E38227E1}"/>
              </a:ext>
            </a:extLst>
          </p:cNvPr>
          <p:cNvSpPr/>
          <p:nvPr/>
        </p:nvSpPr>
        <p:spPr>
          <a:xfrm>
            <a:off x="2622513" y="4472629"/>
            <a:ext cx="2951748" cy="794084"/>
          </a:xfrm>
          <a:prstGeom prst="rect">
            <a:avLst/>
          </a:prstGeom>
          <a:solidFill>
            <a:srgbClr val="0A616E"/>
          </a:solidFill>
          <a:ln>
            <a:solidFill>
              <a:srgbClr val="0A61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latin typeface="Montserrat" panose="00000500000000000000" pitchFamily="2" charset="0"/>
              </a:rPr>
              <a:t>At baseline, 44% of patients followed up had quit tobacco use after 28 days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B45CFF-508E-AD71-4AF4-96C13786F420}"/>
              </a:ext>
            </a:extLst>
          </p:cNvPr>
          <p:cNvSpPr/>
          <p:nvPr/>
        </p:nvSpPr>
        <p:spPr>
          <a:xfrm>
            <a:off x="8502809" y="4472629"/>
            <a:ext cx="2951748" cy="794084"/>
          </a:xfrm>
          <a:prstGeom prst="rect">
            <a:avLst/>
          </a:prstGeom>
          <a:solidFill>
            <a:srgbClr val="0A616E"/>
          </a:solidFill>
          <a:ln>
            <a:solidFill>
              <a:srgbClr val="0A61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latin typeface="Montserrat" panose="00000500000000000000" pitchFamily="2" charset="0"/>
              </a:rPr>
              <a:t>Data within normal variation – no change to date</a:t>
            </a:r>
          </a:p>
        </p:txBody>
      </p:sp>
    </p:spTree>
    <p:extLst>
      <p:ext uri="{BB962C8B-B14F-4D97-AF65-F5344CB8AC3E}">
        <p14:creationId xmlns:p14="http://schemas.microsoft.com/office/powerpoint/2010/main" val="4148632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B86C2-4DB9-F20E-030E-172983587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1EA47-F8FB-FD4B-97F3-F282D40808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3668" y="2026610"/>
            <a:ext cx="8317065" cy="1793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>
                <a:latin typeface="Montserrat SemiBold" panose="00000700000000000000" pitchFamily="2" charset="0"/>
              </a:rPr>
              <a:t>Round 2 teams </a:t>
            </a:r>
          </a:p>
          <a:p>
            <a:pPr marL="0" indent="0">
              <a:buNone/>
            </a:pPr>
            <a:r>
              <a:rPr lang="en-GB" sz="3600">
                <a:latin typeface="Montserrat" panose="00000500000000000000" pitchFamily="2" charset="0"/>
              </a:rPr>
              <a:t>January 2024 - January 2025</a:t>
            </a:r>
            <a:endParaRPr lang="en-GB" sz="4400">
              <a:latin typeface="Montserrat SemiBold" panose="00000700000000000000" pitchFamily="2" charset="0"/>
            </a:endParaRPr>
          </a:p>
          <a:p>
            <a:pPr marL="0" indent="0">
              <a:buNone/>
            </a:pPr>
            <a:endParaRPr lang="en-GB" sz="3200">
              <a:latin typeface="Montserrat SemiBold" panose="00000700000000000000" pitchFamily="2" charset="0"/>
            </a:endParaRPr>
          </a:p>
          <a:p>
            <a:pPr marL="0" indent="0">
              <a:buNone/>
            </a:pPr>
            <a:endParaRPr lang="en-GB" sz="3200">
              <a:latin typeface="Montserrat SemiBold" panose="00000700000000000000" pitchFamily="2" charset="0"/>
            </a:endParaRPr>
          </a:p>
        </p:txBody>
      </p:sp>
      <p:pic>
        <p:nvPicPr>
          <p:cNvPr id="4" name="Graphic 3" descr="Badge outline">
            <a:extLst>
              <a:ext uri="{FF2B5EF4-FFF2-40B4-BE49-F238E27FC236}">
                <a16:creationId xmlns:a16="http://schemas.microsoft.com/office/drawing/2014/main" id="{FFB3FBDC-EF62-0250-E7C8-C5DF9C7BD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596" y="1545771"/>
            <a:ext cx="2274320" cy="2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08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0668D6A-2F2E-0A38-C5B5-A26FC46D9491}"/>
              </a:ext>
            </a:extLst>
          </p:cNvPr>
          <p:cNvSpPr txBox="1"/>
          <p:nvPr/>
        </p:nvSpPr>
        <p:spPr>
          <a:xfrm>
            <a:off x="102732" y="888559"/>
            <a:ext cx="926808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>
                <a:solidFill>
                  <a:srgbClr val="0A616E"/>
                </a:solidFill>
                <a:latin typeface="Montserrat"/>
              </a:rPr>
              <a:t>Measure 1: </a:t>
            </a:r>
            <a:r>
              <a:rPr lang="en-GB" sz="2400">
                <a:solidFill>
                  <a:srgbClr val="0A616E"/>
                </a:solidFill>
                <a:latin typeface="Montserrat"/>
              </a:rPr>
              <a:t>Percentage of patients screened for smoking status on admission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35557B-E5D5-6DB6-DA24-22C886FD65D6}"/>
              </a:ext>
            </a:extLst>
          </p:cNvPr>
          <p:cNvSpPr txBox="1">
            <a:spLocks/>
          </p:cNvSpPr>
          <p:nvPr/>
        </p:nvSpPr>
        <p:spPr>
          <a:xfrm>
            <a:off x="-1205529" y="49578"/>
            <a:ext cx="10810910" cy="5612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err="1">
                <a:solidFill>
                  <a:srgbClr val="0A616E"/>
                </a:solidFill>
                <a:latin typeface="Montserrat"/>
              </a:rPr>
              <a:t>QuITT</a:t>
            </a:r>
            <a:r>
              <a:rPr lang="en-GB" sz="3200" b="1">
                <a:solidFill>
                  <a:srgbClr val="0A616E"/>
                </a:solidFill>
                <a:latin typeface="Montserrat"/>
              </a:rPr>
              <a:t> Aggregate data Round 2 Teams</a:t>
            </a:r>
            <a:endParaRPr lang="en-GB">
              <a:solidFill>
                <a:srgbClr val="0A616E"/>
              </a:solidFill>
              <a:latin typeface="Montserrat" panose="00000500000000000000" pitchFamily="2" charset="0"/>
            </a:endParaRP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F422FA07-55CD-6BCB-2847-10D4F807273A}"/>
              </a:ext>
            </a:extLst>
          </p:cNvPr>
          <p:cNvSpPr/>
          <p:nvPr/>
        </p:nvSpPr>
        <p:spPr>
          <a:xfrm>
            <a:off x="10126186" y="115054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7C0FB-CC1D-6894-CE51-BF0256EA5AE3}"/>
              </a:ext>
            </a:extLst>
          </p:cNvPr>
          <p:cNvSpPr txBox="1"/>
          <p:nvPr/>
        </p:nvSpPr>
        <p:spPr>
          <a:xfrm>
            <a:off x="10616391" y="500089"/>
            <a:ext cx="1600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A616E"/>
                </a:solidFill>
                <a:latin typeface="Montserrat"/>
                <a:ea typeface="Calibri"/>
                <a:cs typeface="Calibri"/>
              </a:rPr>
              <a:t>Direction of Improvement</a:t>
            </a:r>
            <a:endParaRPr lang="en-US" sz="1400" b="1">
              <a:solidFill>
                <a:srgbClr val="0A616E"/>
              </a:solidFill>
              <a:latin typeface="Montserra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35941-D57F-9DC9-F3D9-E68B93E02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2" y="2047379"/>
            <a:ext cx="12032118" cy="46955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D96570-E2CF-2464-1935-39086EEF305E}"/>
              </a:ext>
            </a:extLst>
          </p:cNvPr>
          <p:cNvSpPr/>
          <p:nvPr/>
        </p:nvSpPr>
        <p:spPr>
          <a:xfrm>
            <a:off x="9468019" y="3742570"/>
            <a:ext cx="2285597" cy="1128805"/>
          </a:xfrm>
          <a:prstGeom prst="rect">
            <a:avLst/>
          </a:prstGeom>
          <a:solidFill>
            <a:srgbClr val="0A616E"/>
          </a:solidFill>
          <a:ln>
            <a:solidFill>
              <a:srgbClr val="0A61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latin typeface="Montserrat"/>
              </a:rPr>
              <a:t>At the end of the collaborative the mean of patients screened on admission was 65%</a:t>
            </a:r>
            <a:endParaRPr lang="en-GB" sz="140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22268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0668D6A-2F2E-0A38-C5B5-A26FC46D9491}"/>
              </a:ext>
            </a:extLst>
          </p:cNvPr>
          <p:cNvSpPr txBox="1"/>
          <p:nvPr/>
        </p:nvSpPr>
        <p:spPr>
          <a:xfrm>
            <a:off x="99127" y="677963"/>
            <a:ext cx="926808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solidFill>
                  <a:srgbClr val="0A616E"/>
                </a:solidFill>
                <a:latin typeface="Montserrat"/>
              </a:rPr>
              <a:t>Measure 2: </a:t>
            </a:r>
            <a:r>
              <a:rPr lang="en-US" sz="2400" dirty="0">
                <a:solidFill>
                  <a:srgbClr val="0A616E"/>
                </a:solidFill>
                <a:latin typeface="Montserrat"/>
              </a:rPr>
              <a:t>The percentage of patients engaged with a tobacco dependency treatment service</a:t>
            </a:r>
            <a:endParaRPr lang="en-GB" sz="2400" dirty="0">
              <a:solidFill>
                <a:srgbClr val="0A616E"/>
              </a:solidFill>
              <a:latin typeface="Montserra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35557B-E5D5-6DB6-DA24-22C886FD65D6}"/>
              </a:ext>
            </a:extLst>
          </p:cNvPr>
          <p:cNvSpPr txBox="1">
            <a:spLocks/>
          </p:cNvSpPr>
          <p:nvPr/>
        </p:nvSpPr>
        <p:spPr>
          <a:xfrm>
            <a:off x="-1205529" y="49578"/>
            <a:ext cx="10810910" cy="5612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err="1">
                <a:solidFill>
                  <a:srgbClr val="0A616E"/>
                </a:solidFill>
                <a:latin typeface="Montserrat"/>
              </a:rPr>
              <a:t>QuITT</a:t>
            </a:r>
            <a:r>
              <a:rPr lang="en-GB" sz="3200" b="1">
                <a:solidFill>
                  <a:srgbClr val="0A616E"/>
                </a:solidFill>
                <a:latin typeface="Montserrat"/>
              </a:rPr>
              <a:t> Aggregate data Round 2 Teams</a:t>
            </a:r>
            <a:endParaRPr lang="en-GB">
              <a:solidFill>
                <a:srgbClr val="0A616E"/>
              </a:solidFill>
              <a:latin typeface="Montserrat" panose="00000500000000000000" pitchFamily="2" charset="0"/>
            </a:endParaRP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F422FA07-55CD-6BCB-2847-10D4F807273A}"/>
              </a:ext>
            </a:extLst>
          </p:cNvPr>
          <p:cNvSpPr/>
          <p:nvPr/>
        </p:nvSpPr>
        <p:spPr>
          <a:xfrm>
            <a:off x="10126186" y="115054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7C0FB-CC1D-6894-CE51-BF0256EA5AE3}"/>
              </a:ext>
            </a:extLst>
          </p:cNvPr>
          <p:cNvSpPr txBox="1"/>
          <p:nvPr/>
        </p:nvSpPr>
        <p:spPr>
          <a:xfrm>
            <a:off x="10616391" y="500089"/>
            <a:ext cx="1600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A616E"/>
                </a:solidFill>
                <a:latin typeface="Montserrat"/>
                <a:ea typeface="Calibri"/>
                <a:cs typeface="Calibri"/>
              </a:rPr>
              <a:t>Direction of Improvement</a:t>
            </a:r>
            <a:endParaRPr lang="en-US" sz="1400" b="1">
              <a:solidFill>
                <a:srgbClr val="0A616E"/>
              </a:solidFill>
              <a:latin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A5F883-487C-ECAA-0A22-2B12670B3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073" y="1574935"/>
            <a:ext cx="10845800" cy="51057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D96570-E2CF-2464-1935-39086EEF305E}"/>
              </a:ext>
            </a:extLst>
          </p:cNvPr>
          <p:cNvSpPr/>
          <p:nvPr/>
        </p:nvSpPr>
        <p:spPr>
          <a:xfrm>
            <a:off x="9622757" y="4484059"/>
            <a:ext cx="2285597" cy="1128805"/>
          </a:xfrm>
          <a:prstGeom prst="rect">
            <a:avLst/>
          </a:prstGeom>
          <a:solidFill>
            <a:srgbClr val="0A616E"/>
          </a:solidFill>
          <a:ln>
            <a:solidFill>
              <a:srgbClr val="0A61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latin typeface="Montserrat"/>
              </a:rPr>
              <a:t>By Dec 2024 the mean of patients engaging with a TDTS was 64%</a:t>
            </a:r>
          </a:p>
        </p:txBody>
      </p:sp>
    </p:spTree>
    <p:extLst>
      <p:ext uri="{BB962C8B-B14F-4D97-AF65-F5344CB8AC3E}">
        <p14:creationId xmlns:p14="http://schemas.microsoft.com/office/powerpoint/2010/main" val="379405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0668D6A-2F2E-0A38-C5B5-A26FC46D9491}"/>
              </a:ext>
            </a:extLst>
          </p:cNvPr>
          <p:cNvSpPr txBox="1"/>
          <p:nvPr/>
        </p:nvSpPr>
        <p:spPr>
          <a:xfrm>
            <a:off x="102732" y="888559"/>
            <a:ext cx="926808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>
                <a:solidFill>
                  <a:srgbClr val="0A616E"/>
                </a:solidFill>
                <a:latin typeface="Montserrat"/>
              </a:rPr>
              <a:t>Measure 3: </a:t>
            </a:r>
            <a:r>
              <a:rPr lang="en-GB" sz="2400">
                <a:solidFill>
                  <a:srgbClr val="0A616E"/>
                </a:solidFill>
                <a:latin typeface="Montserrat"/>
              </a:rPr>
              <a:t>Percentage of patients engaged with a TDTS who have quit tobacco use after 28 days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35557B-E5D5-6DB6-DA24-22C886FD65D6}"/>
              </a:ext>
            </a:extLst>
          </p:cNvPr>
          <p:cNvSpPr txBox="1">
            <a:spLocks/>
          </p:cNvSpPr>
          <p:nvPr/>
        </p:nvSpPr>
        <p:spPr>
          <a:xfrm>
            <a:off x="-1205529" y="49578"/>
            <a:ext cx="10810910" cy="5612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err="1">
                <a:solidFill>
                  <a:srgbClr val="0A616E"/>
                </a:solidFill>
                <a:latin typeface="Montserrat"/>
              </a:rPr>
              <a:t>QuITT</a:t>
            </a:r>
            <a:r>
              <a:rPr lang="en-GB" sz="3200" b="1">
                <a:solidFill>
                  <a:srgbClr val="0A616E"/>
                </a:solidFill>
                <a:latin typeface="Montserrat"/>
              </a:rPr>
              <a:t> Aggregate data Round 2 Teams</a:t>
            </a:r>
            <a:endParaRPr lang="en-GB">
              <a:solidFill>
                <a:srgbClr val="0A616E"/>
              </a:solidFill>
              <a:latin typeface="Montserrat" panose="00000500000000000000" pitchFamily="2" charset="0"/>
            </a:endParaRP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F422FA07-55CD-6BCB-2847-10D4F807273A}"/>
              </a:ext>
            </a:extLst>
          </p:cNvPr>
          <p:cNvSpPr/>
          <p:nvPr/>
        </p:nvSpPr>
        <p:spPr>
          <a:xfrm>
            <a:off x="10126186" y="115054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7C0FB-CC1D-6894-CE51-BF0256EA5AE3}"/>
              </a:ext>
            </a:extLst>
          </p:cNvPr>
          <p:cNvSpPr txBox="1"/>
          <p:nvPr/>
        </p:nvSpPr>
        <p:spPr>
          <a:xfrm>
            <a:off x="10616391" y="500089"/>
            <a:ext cx="1600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A616E"/>
                </a:solidFill>
                <a:latin typeface="Montserrat"/>
                <a:ea typeface="Calibri"/>
                <a:cs typeface="Calibri"/>
              </a:rPr>
              <a:t>Direction of Improvement</a:t>
            </a:r>
            <a:endParaRPr lang="en-US" sz="1400" b="1">
              <a:solidFill>
                <a:srgbClr val="0A616E"/>
              </a:solidFill>
              <a:latin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841A8-FDE0-E2A3-7FAD-1DA867D3CD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37"/>
          <a:stretch/>
        </p:blipFill>
        <p:spPr>
          <a:xfrm>
            <a:off x="293914" y="1719556"/>
            <a:ext cx="11898086" cy="51384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205952-A613-8961-B697-0B56B3D832D8}"/>
              </a:ext>
            </a:extLst>
          </p:cNvPr>
          <p:cNvSpPr/>
          <p:nvPr/>
        </p:nvSpPr>
        <p:spPr>
          <a:xfrm>
            <a:off x="9622757" y="4484059"/>
            <a:ext cx="2285597" cy="1128805"/>
          </a:xfrm>
          <a:prstGeom prst="rect">
            <a:avLst/>
          </a:prstGeom>
          <a:solidFill>
            <a:srgbClr val="0A616E"/>
          </a:solidFill>
          <a:ln>
            <a:solidFill>
              <a:srgbClr val="0A61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latin typeface="Montserrat"/>
              </a:rPr>
              <a:t>By Dec 2024 the mean was 58%.</a:t>
            </a:r>
          </a:p>
        </p:txBody>
      </p:sp>
    </p:spTree>
    <p:extLst>
      <p:ext uri="{BB962C8B-B14F-4D97-AF65-F5344CB8AC3E}">
        <p14:creationId xmlns:p14="http://schemas.microsoft.com/office/powerpoint/2010/main" val="3192235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4A392-0507-9126-2DF5-905DB7F2D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6957EA-D122-1F8B-411D-B9193E136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7" y="450999"/>
            <a:ext cx="10810910" cy="561260"/>
          </a:xfrm>
        </p:spPr>
        <p:txBody>
          <a:bodyPr>
            <a:noAutofit/>
          </a:bodyPr>
          <a:lstStyle/>
          <a:p>
            <a:r>
              <a:rPr lang="en-GB" sz="3200" b="1" err="1">
                <a:solidFill>
                  <a:srgbClr val="0A616E"/>
                </a:solidFill>
                <a:latin typeface="Montserrat" panose="00000500000000000000" pitchFamily="2" charset="0"/>
              </a:rPr>
              <a:t>Oxleas</a:t>
            </a:r>
            <a:r>
              <a:rPr lang="en-GB" sz="3200" b="1">
                <a:solidFill>
                  <a:srgbClr val="0A616E"/>
                </a:solidFill>
                <a:latin typeface="Montserrat" panose="00000500000000000000" pitchFamily="2" charset="0"/>
              </a:rPr>
              <a:t> NHS Foundation Trust</a:t>
            </a:r>
            <a:endParaRPr lang="en-GB">
              <a:solidFill>
                <a:srgbClr val="0A616E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ECC4BE-7BEC-363F-848B-5D09E3F7F1B0}"/>
              </a:ext>
            </a:extLst>
          </p:cNvPr>
          <p:cNvSpPr txBox="1"/>
          <p:nvPr/>
        </p:nvSpPr>
        <p:spPr>
          <a:xfrm>
            <a:off x="424548" y="973211"/>
            <a:ext cx="97480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1">
                <a:latin typeface="Montserrat" panose="00000500000000000000" pitchFamily="2" charset="0"/>
              </a:rPr>
              <a:t>Measure 1: Percentage of patients screened for smoking status on admission </a:t>
            </a:r>
          </a:p>
        </p:txBody>
      </p:sp>
      <p:pic>
        <p:nvPicPr>
          <p:cNvPr id="6" name="Picture 5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0CA20B2E-6751-1883-D14B-B657B5CB0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0"/>
          <a:stretch/>
        </p:blipFill>
        <p:spPr>
          <a:xfrm>
            <a:off x="0" y="1864754"/>
            <a:ext cx="12192000" cy="499324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8569549-2C87-547F-E539-24D3886FEB5A}"/>
              </a:ext>
            </a:extLst>
          </p:cNvPr>
          <p:cNvGrpSpPr/>
          <p:nvPr/>
        </p:nvGrpSpPr>
        <p:grpSpPr>
          <a:xfrm>
            <a:off x="10013330" y="50735"/>
            <a:ext cx="2478555" cy="1413756"/>
            <a:chOff x="10101554" y="384443"/>
            <a:chExt cx="2478555" cy="14137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14C538-74CB-42B1-7159-E0171FEA3320}"/>
                </a:ext>
              </a:extLst>
            </p:cNvPr>
            <p:cNvSpPr/>
            <p:nvPr/>
          </p:nvSpPr>
          <p:spPr>
            <a:xfrm>
              <a:off x="10419496" y="384443"/>
              <a:ext cx="1808372" cy="14137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itle 5">
              <a:extLst>
                <a:ext uri="{FF2B5EF4-FFF2-40B4-BE49-F238E27FC236}">
                  <a16:creationId xmlns:a16="http://schemas.microsoft.com/office/drawing/2014/main" id="{080FB901-6C4F-71B7-A7DF-3EED75B3F25F}"/>
                </a:ext>
              </a:extLst>
            </p:cNvPr>
            <p:cNvSpPr txBox="1">
              <a:spLocks/>
            </p:cNvSpPr>
            <p:nvPr/>
          </p:nvSpPr>
          <p:spPr>
            <a:xfrm>
              <a:off x="10101554" y="1181037"/>
              <a:ext cx="2478555" cy="45612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en-US"/>
              </a:defPPr>
              <a:lvl1pPr marL="0" algn="l" defTabSz="91435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1">
                  <a:solidFill>
                    <a:srgbClr val="0A616E"/>
                  </a:solidFill>
                  <a:latin typeface="Montserrat" panose="00000500000000000000" pitchFamily="2" charset="0"/>
                </a:rPr>
                <a:t>Direction of improvement</a:t>
              </a:r>
              <a:endParaRPr lang="en-US" sz="1800" b="1">
                <a:latin typeface="Montserrat" panose="00000500000000000000" pitchFamily="2" charset="0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6C24020-5551-B743-047F-FB3993D819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40831" y="471487"/>
              <a:ext cx="0" cy="626439"/>
            </a:xfrm>
            <a:prstGeom prst="straightConnector1">
              <a:avLst/>
            </a:prstGeom>
            <a:ln w="28575">
              <a:solidFill>
                <a:srgbClr val="0A61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F08E71-3861-1806-26AA-3537346670A9}"/>
              </a:ext>
            </a:extLst>
          </p:cNvPr>
          <p:cNvGrpSpPr/>
          <p:nvPr/>
        </p:nvGrpSpPr>
        <p:grpSpPr>
          <a:xfrm>
            <a:off x="3698240" y="4685216"/>
            <a:ext cx="3767890" cy="794084"/>
            <a:chOff x="2199773" y="4692316"/>
            <a:chExt cx="3767890" cy="79408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765900F-AB95-6C45-209D-29C1C68FFA4A}"/>
                </a:ext>
              </a:extLst>
            </p:cNvPr>
            <p:cNvSpPr/>
            <p:nvPr/>
          </p:nvSpPr>
          <p:spPr>
            <a:xfrm>
              <a:off x="3164305" y="4692316"/>
              <a:ext cx="2803358" cy="794084"/>
            </a:xfrm>
            <a:prstGeom prst="rect">
              <a:avLst/>
            </a:prstGeom>
            <a:solidFill>
              <a:srgbClr val="0A616E"/>
            </a:solidFill>
            <a:ln>
              <a:solidFill>
                <a:srgbClr val="0A61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latin typeface="Montserrat" panose="00000500000000000000" pitchFamily="2" charset="0"/>
                </a:rPr>
                <a:t>January 2024, 20% of patients were screened on admission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05664A-49BC-D80A-D46B-2482F5550770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 flipV="1">
              <a:off x="2199773" y="5005820"/>
              <a:ext cx="964532" cy="83538"/>
            </a:xfrm>
            <a:prstGeom prst="straightConnector1">
              <a:avLst/>
            </a:prstGeom>
            <a:ln>
              <a:solidFill>
                <a:srgbClr val="0A61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856E74-ADC1-0C68-B943-E6309E4FEDAB}"/>
              </a:ext>
            </a:extLst>
          </p:cNvPr>
          <p:cNvGrpSpPr/>
          <p:nvPr/>
        </p:nvGrpSpPr>
        <p:grpSpPr>
          <a:xfrm>
            <a:off x="9074351" y="3559126"/>
            <a:ext cx="2897255" cy="1367916"/>
            <a:chOff x="7575884" y="3566226"/>
            <a:chExt cx="2897255" cy="136791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8BBAEE0-64A2-44C4-261F-CC36E38227E1}"/>
                </a:ext>
              </a:extLst>
            </p:cNvPr>
            <p:cNvSpPr/>
            <p:nvPr/>
          </p:nvSpPr>
          <p:spPr>
            <a:xfrm>
              <a:off x="7575884" y="4140058"/>
              <a:ext cx="2803358" cy="794084"/>
            </a:xfrm>
            <a:prstGeom prst="rect">
              <a:avLst/>
            </a:prstGeom>
            <a:solidFill>
              <a:srgbClr val="0A616E"/>
            </a:solidFill>
            <a:ln>
              <a:solidFill>
                <a:srgbClr val="0A61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latin typeface="Montserrat" panose="00000500000000000000" pitchFamily="2" charset="0"/>
                </a:rPr>
                <a:t>December 2024, 59% of patients were screened on admission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EA8BBE1-0370-B301-9FD8-05E5691387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94657" y="3566226"/>
              <a:ext cx="1078482" cy="573832"/>
            </a:xfrm>
            <a:prstGeom prst="straightConnector1">
              <a:avLst/>
            </a:prstGeom>
            <a:ln>
              <a:solidFill>
                <a:srgbClr val="0A61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9">
            <a:extLst>
              <a:ext uri="{FF2B5EF4-FFF2-40B4-BE49-F238E27FC236}">
                <a16:creationId xmlns:a16="http://schemas.microsoft.com/office/drawing/2014/main" id="{07AA13B7-5706-0B7B-5F8D-3DD5BED02FA1}"/>
              </a:ext>
            </a:extLst>
          </p:cNvPr>
          <p:cNvSpPr txBox="1"/>
          <p:nvPr/>
        </p:nvSpPr>
        <p:spPr>
          <a:xfrm>
            <a:off x="8049712" y="5109968"/>
            <a:ext cx="2803358" cy="369332"/>
          </a:xfrm>
          <a:prstGeom prst="rect">
            <a:avLst/>
          </a:prstGeom>
          <a:noFill/>
          <a:ln>
            <a:solidFill>
              <a:srgbClr val="0A616E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rgbClr val="0A616E"/>
                </a:solidFill>
                <a:latin typeface="Montserrat SemiBold" panose="00000700000000000000" pitchFamily="2" charset="0"/>
              </a:rPr>
              <a:t>= 195% improvement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0636FA-25E7-FD32-ADA7-DB0C69418388}"/>
              </a:ext>
            </a:extLst>
          </p:cNvPr>
          <p:cNvCxnSpPr>
            <a:cxnSpLocks/>
          </p:cNvCxnSpPr>
          <p:nvPr/>
        </p:nvCxnSpPr>
        <p:spPr>
          <a:xfrm flipH="1" flipV="1">
            <a:off x="3801438" y="3298004"/>
            <a:ext cx="4075988" cy="1385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1231D2A-6B2B-20A8-3328-B58121295B0A}"/>
              </a:ext>
            </a:extLst>
          </p:cNvPr>
          <p:cNvSpPr txBox="1"/>
          <p:nvPr/>
        </p:nvSpPr>
        <p:spPr>
          <a:xfrm>
            <a:off x="2825784" y="2949393"/>
            <a:ext cx="1744911" cy="38371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Montserrat" panose="00000500000000000000" pitchFamily="2" charset="0"/>
              </a:rPr>
              <a:t>VBA Training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AC0059-6A79-FB84-E3B9-058558E3AE78}"/>
              </a:ext>
            </a:extLst>
          </p:cNvPr>
          <p:cNvCxnSpPr>
            <a:cxnSpLocks/>
          </p:cNvCxnSpPr>
          <p:nvPr/>
        </p:nvCxnSpPr>
        <p:spPr>
          <a:xfrm flipH="1">
            <a:off x="7199317" y="2775792"/>
            <a:ext cx="2973258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6468A70-1C97-B97B-E6F9-A1858FC99DC1}"/>
              </a:ext>
            </a:extLst>
          </p:cNvPr>
          <p:cNvSpPr txBox="1"/>
          <p:nvPr/>
        </p:nvSpPr>
        <p:spPr>
          <a:xfrm>
            <a:off x="5179892" y="2436780"/>
            <a:ext cx="2468665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Montserrat" panose="00000500000000000000" pitchFamily="2" charset="0"/>
              </a:rPr>
              <a:t>Breathe easy group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9E1226B-0B71-D82F-BE3B-9ACD0E2E2265}"/>
              </a:ext>
            </a:extLst>
          </p:cNvPr>
          <p:cNvCxnSpPr>
            <a:cxnSpLocks/>
          </p:cNvCxnSpPr>
          <p:nvPr/>
        </p:nvCxnSpPr>
        <p:spPr>
          <a:xfrm flipH="1">
            <a:off x="8527685" y="2445285"/>
            <a:ext cx="2325385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5FB0752-D824-527F-1CD6-2EB59396537C}"/>
              </a:ext>
            </a:extLst>
          </p:cNvPr>
          <p:cNvSpPr txBox="1"/>
          <p:nvPr/>
        </p:nvSpPr>
        <p:spPr>
          <a:xfrm>
            <a:off x="8137561" y="2124170"/>
            <a:ext cx="1873579" cy="36933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Montserrat" panose="00000500000000000000" pitchFamily="2" charset="0"/>
              </a:rPr>
              <a:t>Co-production</a:t>
            </a:r>
          </a:p>
        </p:txBody>
      </p:sp>
    </p:spTree>
    <p:extLst>
      <p:ext uri="{BB962C8B-B14F-4D97-AF65-F5344CB8AC3E}">
        <p14:creationId xmlns:p14="http://schemas.microsoft.com/office/powerpoint/2010/main" val="2164345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8AE38FF-07FB-8895-A434-35157A88C065}"/>
              </a:ext>
            </a:extLst>
          </p:cNvPr>
          <p:cNvSpPr/>
          <p:nvPr/>
        </p:nvSpPr>
        <p:spPr>
          <a:xfrm>
            <a:off x="3810" y="-1"/>
            <a:ext cx="3039836" cy="5682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BF6500E-C504-AFA1-8892-330EC7126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88" y="450999"/>
            <a:ext cx="10810910" cy="561260"/>
          </a:xfrm>
        </p:spPr>
        <p:txBody>
          <a:bodyPr>
            <a:noAutofit/>
          </a:bodyPr>
          <a:lstStyle/>
          <a:p>
            <a:r>
              <a:rPr lang="en-GB" sz="3200" b="1" err="1">
                <a:solidFill>
                  <a:srgbClr val="0A616E"/>
                </a:solidFill>
                <a:latin typeface="Montserrat" panose="00000500000000000000" pitchFamily="2" charset="0"/>
              </a:rPr>
              <a:t>Oxleas</a:t>
            </a:r>
            <a:r>
              <a:rPr lang="en-GB" sz="3200" b="1">
                <a:solidFill>
                  <a:srgbClr val="0A616E"/>
                </a:solidFill>
                <a:latin typeface="Montserrat" panose="00000500000000000000" pitchFamily="2" charset="0"/>
              </a:rPr>
              <a:t> NHS Foundation Trust</a:t>
            </a:r>
            <a:endParaRPr lang="en-GB">
              <a:solidFill>
                <a:srgbClr val="0A616E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CED746-B5E4-4951-9715-B2A85FC2FED6}"/>
              </a:ext>
            </a:extLst>
          </p:cNvPr>
          <p:cNvSpPr txBox="1"/>
          <p:nvPr/>
        </p:nvSpPr>
        <p:spPr>
          <a:xfrm>
            <a:off x="539389" y="1517359"/>
            <a:ext cx="111132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>
                <a:solidFill>
                  <a:schemeClr val="accent4"/>
                </a:solidFill>
                <a:latin typeface="Montserrat" panose="00000500000000000000" pitchFamily="2" charset="0"/>
              </a:rPr>
              <a:t>“The QI project has undoubtedly improved our TDT service. It has enabled us to strengthen relationships with MDTs” </a:t>
            </a:r>
            <a:r>
              <a:rPr lang="en-GB" sz="2400" i="1">
                <a:solidFill>
                  <a:schemeClr val="accent4"/>
                </a:solidFill>
                <a:latin typeface="Montserrat" panose="00000500000000000000" pitchFamily="2" charset="0"/>
              </a:rPr>
              <a:t>–</a:t>
            </a:r>
            <a:r>
              <a:rPr lang="en-GB" sz="2400" b="1" i="1">
                <a:solidFill>
                  <a:schemeClr val="accent4"/>
                </a:solidFill>
                <a:latin typeface="Montserrat" panose="00000500000000000000" pitchFamily="2" charset="0"/>
              </a:rPr>
              <a:t> </a:t>
            </a:r>
            <a:r>
              <a:rPr lang="en-GB" sz="2400" i="1">
                <a:solidFill>
                  <a:schemeClr val="accent4"/>
                </a:solidFill>
                <a:latin typeface="Montserrat" panose="00000500000000000000" pitchFamily="2" charset="0"/>
              </a:rPr>
              <a:t>TDT team</a:t>
            </a:r>
            <a:endParaRPr lang="en-GB" sz="2400">
              <a:solidFill>
                <a:schemeClr val="accent4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AE9667-5861-EBA5-7CE2-84F5E55747E7}"/>
              </a:ext>
            </a:extLst>
          </p:cNvPr>
          <p:cNvSpPr txBox="1"/>
          <p:nvPr/>
        </p:nvSpPr>
        <p:spPr>
          <a:xfrm>
            <a:off x="539388" y="2689278"/>
            <a:ext cx="108109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>
                <a:solidFill>
                  <a:schemeClr val="accent3"/>
                </a:solidFill>
                <a:latin typeface="Montserrat" panose="00000500000000000000" pitchFamily="2" charset="0"/>
              </a:rPr>
              <a:t>“I now understand the importance of smoking cessation for mental health patients. I previously held the belief that they could not quit, but I have learned that this is not true” </a:t>
            </a:r>
            <a:r>
              <a:rPr lang="en-GB" sz="2400" i="1">
                <a:solidFill>
                  <a:schemeClr val="accent3"/>
                </a:solidFill>
                <a:latin typeface="Montserrat" panose="00000500000000000000" pitchFamily="2" charset="0"/>
              </a:rPr>
              <a:t>–</a:t>
            </a:r>
            <a:r>
              <a:rPr lang="en-GB" sz="2400" b="1" i="1">
                <a:solidFill>
                  <a:schemeClr val="accent3"/>
                </a:solidFill>
                <a:latin typeface="Montserrat" panose="00000500000000000000" pitchFamily="2" charset="0"/>
              </a:rPr>
              <a:t> </a:t>
            </a:r>
            <a:r>
              <a:rPr lang="en-GB" sz="2400" i="1">
                <a:solidFill>
                  <a:schemeClr val="accent3"/>
                </a:solidFill>
                <a:latin typeface="Montserrat" panose="00000500000000000000" pitchFamily="2" charset="0"/>
              </a:rPr>
              <a:t>Nurse </a:t>
            </a:r>
            <a:endParaRPr lang="en-GB" sz="2400">
              <a:solidFill>
                <a:schemeClr val="accent3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0A5DC-B30E-F1D3-B646-B636F0B4C8F7}"/>
              </a:ext>
            </a:extLst>
          </p:cNvPr>
          <p:cNvSpPr txBox="1"/>
          <p:nvPr/>
        </p:nvSpPr>
        <p:spPr>
          <a:xfrm>
            <a:off x="539388" y="4217185"/>
            <a:ext cx="10810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>
                <a:solidFill>
                  <a:srgbClr val="0A616E"/>
                </a:solidFill>
                <a:latin typeface="Montserrat" panose="00000500000000000000" pitchFamily="2" charset="0"/>
              </a:rPr>
              <a:t>“I am proud to share that I have been smoke-free for almost two months—the best decision I have ever made” </a:t>
            </a:r>
            <a:r>
              <a:rPr lang="en-GB" sz="2400" i="1">
                <a:solidFill>
                  <a:srgbClr val="0A616E"/>
                </a:solidFill>
                <a:latin typeface="Montserrat" panose="00000500000000000000" pitchFamily="2" charset="0"/>
              </a:rPr>
              <a:t>– Patient </a:t>
            </a:r>
            <a:endParaRPr lang="en-GB" sz="2800">
              <a:solidFill>
                <a:srgbClr val="0A616E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059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12BE4C4-D333-1DFC-B0FA-373F22877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28" y="713453"/>
            <a:ext cx="11349486" cy="10138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A616E"/>
                </a:solidFill>
                <a:latin typeface="Montserrat Medium"/>
                <a:ea typeface="Calibri Light"/>
                <a:cs typeface="Calibri Light"/>
              </a:rPr>
              <a:t>Surrey and Borders NHS Foundation Trust</a:t>
            </a:r>
            <a:br>
              <a:rPr lang="en-US" sz="4900" dirty="0">
                <a:ea typeface="Calibri Light"/>
                <a:cs typeface="Calibri Light"/>
              </a:rPr>
            </a:br>
            <a:r>
              <a:rPr lang="en-US" sz="1600" dirty="0">
                <a:latin typeface="Montserrat"/>
              </a:rPr>
              <a:t> </a:t>
            </a:r>
            <a:r>
              <a:rPr lang="en-US" sz="2700" dirty="0">
                <a:solidFill>
                  <a:srgbClr val="0A616E"/>
                </a:solidFill>
                <a:latin typeface="Montserrat"/>
              </a:rPr>
              <a:t>Measure 2: The percentage of patients engaged with a tobacco dependency treatment service</a:t>
            </a:r>
          </a:p>
          <a:p>
            <a:endParaRPr lang="en-US" dirty="0">
              <a:ea typeface="Calibri Light"/>
              <a:cs typeface="Calibri Light"/>
            </a:endParaRPr>
          </a:p>
        </p:txBody>
      </p:sp>
      <p:pic>
        <p:nvPicPr>
          <p:cNvPr id="2" name="Picture 1" descr="A graph with lines and points&#10;&#10;AI-generated content may be incorrect.">
            <a:extLst>
              <a:ext uri="{FF2B5EF4-FFF2-40B4-BE49-F238E27FC236}">
                <a16:creationId xmlns:a16="http://schemas.microsoft.com/office/drawing/2014/main" id="{F7FA1D3E-999A-0229-274F-DBF86F710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47" y="2093714"/>
            <a:ext cx="11686481" cy="4461487"/>
          </a:xfrm>
          <a:prstGeom prst="rect">
            <a:avLst/>
          </a:prstGeom>
          <a:noFill/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7271071-0935-4CDA-9208-33FE4ECF8BBA}"/>
              </a:ext>
            </a:extLst>
          </p:cNvPr>
          <p:cNvCxnSpPr/>
          <p:nvPr/>
        </p:nvCxnSpPr>
        <p:spPr>
          <a:xfrm>
            <a:off x="1174415" y="5247704"/>
            <a:ext cx="3551274" cy="31897"/>
          </a:xfrm>
          <a:prstGeom prst="straightConnector1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1D0547C-BCD4-3F6A-4898-EE3FBFAE2721}"/>
              </a:ext>
            </a:extLst>
          </p:cNvPr>
          <p:cNvCxnSpPr/>
          <p:nvPr/>
        </p:nvCxnSpPr>
        <p:spPr>
          <a:xfrm flipH="1">
            <a:off x="4728374" y="3776653"/>
            <a:ext cx="1108414" cy="1515408"/>
          </a:xfrm>
          <a:prstGeom prst="straightConnector1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D4A82AD-F588-AC06-4E42-027EB1CAB3EA}"/>
              </a:ext>
            </a:extLst>
          </p:cNvPr>
          <p:cNvCxnSpPr/>
          <p:nvPr/>
        </p:nvCxnSpPr>
        <p:spPr>
          <a:xfrm flipV="1">
            <a:off x="5836362" y="3818324"/>
            <a:ext cx="6089824" cy="1825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E25FAEA-B91B-D7A6-354D-613E4A6A906E}"/>
              </a:ext>
            </a:extLst>
          </p:cNvPr>
          <p:cNvCxnSpPr/>
          <p:nvPr/>
        </p:nvCxnSpPr>
        <p:spPr>
          <a:xfrm>
            <a:off x="11004498" y="3179500"/>
            <a:ext cx="21265" cy="5711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3E6EE5-3C2E-79FF-08BF-C7E980FEBDE1}"/>
              </a:ext>
            </a:extLst>
          </p:cNvPr>
          <p:cNvCxnSpPr>
            <a:cxnSpLocks/>
          </p:cNvCxnSpPr>
          <p:nvPr/>
        </p:nvCxnSpPr>
        <p:spPr>
          <a:xfrm flipH="1">
            <a:off x="2880554" y="4132545"/>
            <a:ext cx="16420" cy="10358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C7F515E-80FC-3379-0912-907A1680C0B4}"/>
              </a:ext>
            </a:extLst>
          </p:cNvPr>
          <p:cNvSpPr txBox="1"/>
          <p:nvPr/>
        </p:nvSpPr>
        <p:spPr>
          <a:xfrm>
            <a:off x="1673132" y="3172081"/>
            <a:ext cx="2743200" cy="954107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FFFFFF"/>
                </a:solidFill>
                <a:latin typeface="Montserrat"/>
              </a:rPr>
              <a:t>At baseline, 53% of patients were engaging in meaningful tobacco treatment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699C49-E54D-4F93-BC10-C2BA15CD2003}"/>
              </a:ext>
            </a:extLst>
          </p:cNvPr>
          <p:cNvSpPr txBox="1"/>
          <p:nvPr/>
        </p:nvSpPr>
        <p:spPr>
          <a:xfrm>
            <a:off x="9190530" y="2265872"/>
            <a:ext cx="2743200" cy="738664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FFFFFF"/>
                </a:solidFill>
                <a:latin typeface="Montserrat"/>
              </a:rPr>
              <a:t>By June 2024, there was a shift in the mean to 72% of patients engaged in a TDTS</a:t>
            </a:r>
            <a:endParaRPr lang="en-US" sz="1400">
              <a:latin typeface="Montserrat"/>
            </a:endParaRP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D8ABB8DB-CCCB-4285-BD07-EEE22A7D9BF7}"/>
              </a:ext>
            </a:extLst>
          </p:cNvPr>
          <p:cNvSpPr/>
          <p:nvPr/>
        </p:nvSpPr>
        <p:spPr>
          <a:xfrm rot="17760000">
            <a:off x="5408844" y="4535283"/>
            <a:ext cx="153952" cy="50395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9C5BFF-1460-D76F-CE37-2CD240C62F28}"/>
              </a:ext>
            </a:extLst>
          </p:cNvPr>
          <p:cNvSpPr txBox="1"/>
          <p:nvPr/>
        </p:nvSpPr>
        <p:spPr>
          <a:xfrm>
            <a:off x="5899355" y="4792483"/>
            <a:ext cx="234063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Montserrat"/>
                <a:ea typeface="Calibri"/>
                <a:cs typeface="Calibri"/>
              </a:rPr>
              <a:t>A shift in the data</a:t>
            </a:r>
            <a:endParaRPr lang="en-US">
              <a:solidFill>
                <a:srgbClr val="C0000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160007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EC577-6B68-08AF-F68D-92F9E0EC2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43E852D-1D0B-CBF8-277D-0AC28CD8F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700" y="841249"/>
            <a:ext cx="8627684" cy="1399890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NHS England: the next steps in tobacco treatment </a:t>
            </a:r>
            <a:endParaRPr lang="en-GB" sz="4000">
              <a:solidFill>
                <a:schemeClr val="bg1"/>
              </a:solidFill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A13DB1B0-73CF-DBC8-497B-831CB9967ECF}"/>
              </a:ext>
            </a:extLst>
          </p:cNvPr>
          <p:cNvSpPr txBox="1">
            <a:spLocks/>
          </p:cNvSpPr>
          <p:nvPr/>
        </p:nvSpPr>
        <p:spPr>
          <a:xfrm>
            <a:off x="3240701" y="3661705"/>
            <a:ext cx="9103700" cy="2355049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999"/>
              </a:lnSpc>
              <a:buNone/>
            </a:pPr>
            <a:r>
              <a:rPr lang="en-US" sz="2601" b="1">
                <a:latin typeface="Montserrat"/>
              </a:rPr>
              <a:t>Professor Sanjay Agrawal  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 sz="2601">
                <a:latin typeface="Montserrat"/>
              </a:rPr>
              <a:t>National Specialty Advisor for Tobacco Dependency  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 sz="2601" i="1">
                <a:latin typeface="Montserrat"/>
              </a:rPr>
              <a:t>NHS England </a:t>
            </a:r>
            <a:endParaRPr lang="en-US" sz="2601"/>
          </a:p>
          <a:p>
            <a:pPr marL="0" indent="0">
              <a:lnSpc>
                <a:spcPct val="113999"/>
              </a:lnSpc>
              <a:buNone/>
            </a:pPr>
            <a:endParaRPr lang="en-US" sz="2601"/>
          </a:p>
          <a:p>
            <a:pPr marL="0" indent="0">
              <a:lnSpc>
                <a:spcPct val="113999"/>
              </a:lnSpc>
              <a:buNone/>
            </a:pPr>
            <a:endParaRPr lang="en-US" i="1">
              <a:latin typeface="Montserra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8837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499A9-ADAE-F54A-B49E-F294E7BCE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1002268"/>
            <a:ext cx="5398957" cy="2507695"/>
          </a:xfrm>
        </p:spPr>
        <p:txBody>
          <a:bodyPr/>
          <a:lstStyle/>
          <a:p>
            <a:r>
              <a:rPr lang="en-GB" sz="6000" b="1"/>
              <a:t>QuITT - Next Steps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96998-8BA0-CF4D-B57F-DEBCAD114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1" y="3600000"/>
            <a:ext cx="3106330" cy="1024967"/>
          </a:xfrm>
        </p:spPr>
        <p:txBody>
          <a:bodyPr/>
          <a:lstStyle/>
          <a:p>
            <a:r>
              <a:rPr lang="en-GB" b="1"/>
              <a:t>January 2025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F63B5F-2944-6B41-9332-74DB2CCA6F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4714962"/>
            <a:ext cx="6228522" cy="172770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b="1"/>
              <a:t>Professor Sanjay Agrawal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sz="1600">
                <a:solidFill>
                  <a:schemeClr val="tx1"/>
                </a:solidFill>
              </a:rPr>
              <a:t>National Speciality Advisor (tobacco dependency) - NHS England</a:t>
            </a:r>
          </a:p>
          <a:p>
            <a:pPr>
              <a:spcBef>
                <a:spcPts val="300"/>
              </a:spcBef>
            </a:pPr>
            <a:r>
              <a:rPr lang="en-GB" sz="1600">
                <a:solidFill>
                  <a:schemeClr val="tx1"/>
                </a:solidFill>
              </a:rPr>
              <a:t>Consultant in Respiratory &amp; Critical Care Medicine  - Leicester</a:t>
            </a:r>
          </a:p>
          <a:p>
            <a:pPr>
              <a:lnSpc>
                <a:spcPct val="120000"/>
              </a:lnSpc>
            </a:pP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38302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76FE24-E9CD-ABA3-41F9-359A6FA80AF0}"/>
              </a:ext>
            </a:extLst>
          </p:cNvPr>
          <p:cNvSpPr txBox="1"/>
          <p:nvPr/>
        </p:nvSpPr>
        <p:spPr>
          <a:xfrm>
            <a:off x="0" y="177467"/>
            <a:ext cx="2862943" cy="221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4">
              <a:defRPr/>
            </a:pPr>
            <a:r>
              <a:rPr lang="en-GB" sz="4000" b="1">
                <a:solidFill>
                  <a:srgbClr val="0A616E"/>
                </a:solidFill>
                <a:latin typeface="Montserrat" panose="00000500000000000000" pitchFamily="2" charset="0"/>
              </a:rPr>
              <a:t>Today’s event – morning </a:t>
            </a:r>
          </a:p>
          <a:p>
            <a:pPr defTabSz="457184">
              <a:defRPr/>
            </a:pPr>
            <a:endParaRPr lang="en-GB" sz="1801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31219DA-9C98-80D3-D3D1-795D2044A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991619"/>
              </p:ext>
            </p:extLst>
          </p:nvPr>
        </p:nvGraphicFramePr>
        <p:xfrm>
          <a:off x="3151477" y="-29362"/>
          <a:ext cx="8888123" cy="6626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9747">
                  <a:extLst>
                    <a:ext uri="{9D8B030D-6E8A-4147-A177-3AD203B41FA5}">
                      <a16:colId xmlns:a16="http://schemas.microsoft.com/office/drawing/2014/main" val="3038880957"/>
                    </a:ext>
                  </a:extLst>
                </a:gridCol>
                <a:gridCol w="3362718">
                  <a:extLst>
                    <a:ext uri="{9D8B030D-6E8A-4147-A177-3AD203B41FA5}">
                      <a16:colId xmlns:a16="http://schemas.microsoft.com/office/drawing/2014/main" val="794187060"/>
                    </a:ext>
                  </a:extLst>
                </a:gridCol>
                <a:gridCol w="3935658">
                  <a:extLst>
                    <a:ext uri="{9D8B030D-6E8A-4147-A177-3AD203B41FA5}">
                      <a16:colId xmlns:a16="http://schemas.microsoft.com/office/drawing/2014/main" val="2334741430"/>
                    </a:ext>
                  </a:extLst>
                </a:gridCol>
              </a:tblGrid>
              <a:tr h="261948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 Time 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5090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Item  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3345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Speaker  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7217785"/>
                  </a:ext>
                </a:extLst>
              </a:tr>
              <a:tr h="261948">
                <a:tc>
                  <a:txBody>
                    <a:bodyPr/>
                    <a:lstStyle/>
                    <a:p>
                      <a:pPr marL="80645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09:30-10:00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85090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 b="1">
                          <a:effectLst/>
                        </a:rPr>
                        <a:t>Registration </a:t>
                      </a:r>
                      <a:endParaRPr lang="en-GB" sz="1600" b="1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834610"/>
                  </a:ext>
                </a:extLst>
              </a:tr>
              <a:tr h="1301908">
                <a:tc>
                  <a:txBody>
                    <a:bodyPr/>
                    <a:lstStyle/>
                    <a:p>
                      <a:pPr marL="80645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10:00-10:20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5090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Welcome and introductions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90170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Tom Ayers, Director, National       Collaborating Centre for Mental Health </a:t>
                      </a:r>
                    </a:p>
                    <a:p>
                      <a:pPr marR="90170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Dr Lade Smith CBE, President, Royal College of Psychiatrists (RCPsych)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05679788"/>
                  </a:ext>
                </a:extLst>
              </a:tr>
              <a:tr h="1851904">
                <a:tc>
                  <a:txBody>
                    <a:bodyPr/>
                    <a:lstStyle/>
                    <a:p>
                      <a:pPr marL="80645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10:20-10:45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  Celebrating your impact 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90170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Clementine Fitch-Bunce, Quality Improvement Coach, National Collaborating Centre for Mental Health</a:t>
                      </a:r>
                    </a:p>
                    <a:p>
                      <a:pPr marR="90170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Jaz Seehra, Quality Improvement Coach, National Collaborating Centre for Mental Health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2889016"/>
                  </a:ext>
                </a:extLst>
              </a:tr>
              <a:tr h="812747">
                <a:tc>
                  <a:txBody>
                    <a:bodyPr/>
                    <a:lstStyle/>
                    <a:p>
                      <a:pPr marL="80645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10:45-11:05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 NHSE: The Next Steps in Tobacco Treatment 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90170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Professor Sanjay Agrawal, National Specialty Adviser for Tobacco Dependency, NHS England 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42852369"/>
                  </a:ext>
                </a:extLst>
              </a:tr>
              <a:tr h="261948">
                <a:tc>
                  <a:txBody>
                    <a:bodyPr/>
                    <a:lstStyle/>
                    <a:p>
                      <a:pPr marL="80645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11:05-11:15 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6995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 b="1">
                          <a:effectLst/>
                        </a:rPr>
                        <a:t>Break  </a:t>
                      </a:r>
                      <a:endParaRPr lang="en-GB" sz="1600" b="1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3345" marR="90170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3259849"/>
                  </a:ext>
                </a:extLst>
              </a:tr>
              <a:tr h="812747">
                <a:tc>
                  <a:txBody>
                    <a:bodyPr/>
                    <a:lstStyle/>
                    <a:p>
                      <a:pPr marL="80645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11:15-11:25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5090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Early Implementer sites: evaluation report 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9017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Juliette Westbrook, Research Assistant, National Collaborating Centre for Mental Health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78979591"/>
                  </a:ext>
                </a:extLst>
              </a:tr>
              <a:tr h="808194">
                <a:tc>
                  <a:txBody>
                    <a:bodyPr/>
                    <a:lstStyle/>
                    <a:p>
                      <a:pPr marL="80645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11:25-12:25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5090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Sharing your QuITT stories 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90170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Clementine Fitch-Bunce, Quality Improvement Coach, National Collaborating Centre for Mental Health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77895740"/>
                  </a:ext>
                </a:extLst>
              </a:tr>
              <a:tr h="252761">
                <a:tc>
                  <a:txBody>
                    <a:bodyPr/>
                    <a:lstStyle/>
                    <a:p>
                      <a:pPr marL="80645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12:35-13:35 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  Lunch and networking 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68184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3647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your_plan-reality">
            <a:extLst>
              <a:ext uri="{FF2B5EF4-FFF2-40B4-BE49-F238E27FC236}">
                <a16:creationId xmlns:a16="http://schemas.microsoft.com/office/drawing/2014/main" id="{8FCDC269-55CE-3D8A-6105-FB6E612F5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3"/>
          <a:stretch/>
        </p:blipFill>
        <p:spPr bwMode="auto">
          <a:xfrm>
            <a:off x="1815548" y="0"/>
            <a:ext cx="7445754" cy="669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12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n't Look Back | think and let think">
            <a:extLst>
              <a:ext uri="{FF2B5EF4-FFF2-40B4-BE49-F238E27FC236}">
                <a16:creationId xmlns:a16="http://schemas.microsoft.com/office/drawing/2014/main" id="{7C6FB97A-918E-7645-C557-9C8B05734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45" y="587829"/>
            <a:ext cx="11219283" cy="589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84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59E6C-B7E9-DF9D-CD0E-B23E90AB4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313" y="259024"/>
            <a:ext cx="11127904" cy="1163152"/>
          </a:xfrm>
        </p:spPr>
        <p:txBody>
          <a:bodyPr/>
          <a:lstStyle/>
          <a:p>
            <a:r>
              <a:rPr lang="en-US"/>
              <a:t>LTP - Objectives &amp; priorities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EC136FE4-A21A-6395-3F34-B9A9F8169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69" y="1470805"/>
            <a:ext cx="3182335" cy="453300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15184" y="1573769"/>
            <a:ext cx="1877011" cy="733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729" tIns="27729" rIns="27729" bIns="27729" numCol="1" spcCol="17332" rtlCol="0" anchor="t">
            <a:spAutoFit/>
          </a:bodyPr>
          <a:lstStyle/>
          <a:p>
            <a:pPr marL="0" marR="0" lvl="0" indent="0" algn="l" defTabSz="5546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"/>
              </a:rPr>
              <a:t>Identify</a:t>
            </a:r>
          </a:p>
        </p:txBody>
      </p:sp>
      <p:sp>
        <p:nvSpPr>
          <p:cNvPr id="6" name="Down Arrow 5"/>
          <p:cNvSpPr/>
          <p:nvPr/>
        </p:nvSpPr>
        <p:spPr>
          <a:xfrm>
            <a:off x="5061077" y="2388990"/>
            <a:ext cx="702928" cy="1696447"/>
          </a:xfrm>
          <a:prstGeom prst="downArrow">
            <a:avLst/>
          </a:prstGeom>
          <a:solidFill>
            <a:srgbClr val="0070C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729" tIns="27729" rIns="27729" bIns="27729" numCol="1" spcCol="17332" rtlCol="0" anchor="ctr">
            <a:spAutoFit/>
          </a:bodyPr>
          <a:lstStyle/>
          <a:p>
            <a:pPr marL="0" marR="0" lvl="0" indent="0" algn="l" defTabSz="5546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1273" y="4169041"/>
            <a:ext cx="1352701" cy="733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729" tIns="27729" rIns="27729" bIns="27729" numCol="1" spcCol="17332" rtlCol="0" anchor="t">
            <a:spAutoFit/>
          </a:bodyPr>
          <a:lstStyle/>
          <a:p>
            <a:pPr marL="0" marR="0" lvl="0" indent="0" algn="l" defTabSz="5546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"/>
              </a:rPr>
              <a:t>Treat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8036" y="1763451"/>
            <a:ext cx="4929450" cy="24769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729" tIns="27729" rIns="27729" bIns="27729" numCol="1" spcCol="17332" rtlCol="0" anchor="t">
            <a:spAutoFit/>
          </a:bodyPr>
          <a:lstStyle/>
          <a:p>
            <a:pPr marL="554601" marR="0" lvl="0" indent="-554601" algn="l" defTabSz="5546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933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"/>
              </a:rPr>
              <a:t>Acute</a:t>
            </a:r>
            <a:r>
              <a:rPr kumimoji="0" lang="en-GB" sz="2933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hospital</a:t>
            </a:r>
            <a:r>
              <a:rPr kumimoji="0" lang="en-GB" sz="2933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"/>
              </a:rPr>
              <a:t> in-patients</a:t>
            </a:r>
          </a:p>
          <a:p>
            <a:pPr marL="554601" marR="0" lvl="0" indent="-554601" algn="l" defTabSz="5546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933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Mental Health in-patients</a:t>
            </a:r>
          </a:p>
          <a:p>
            <a:pPr marL="554601" marR="0" lvl="0" indent="-554601" algn="l" defTabSz="5546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933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"/>
              </a:rPr>
              <a:t>Maternity (and partners)</a:t>
            </a:r>
          </a:p>
          <a:p>
            <a:pPr marL="554601" marR="0" lvl="0" indent="-554601" algn="l" defTabSz="5546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933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Community Mental Health</a:t>
            </a:r>
          </a:p>
          <a:p>
            <a:pPr marL="554601" marR="0" lvl="0" indent="-554601" algn="l" defTabSz="5546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933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"/>
              </a:rPr>
              <a:t>NHS Staff</a:t>
            </a:r>
          </a:p>
          <a:p>
            <a:pPr marL="207975" marR="0" lvl="0" indent="-207975" algn="l" defTabSz="5546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1404" y="4161018"/>
            <a:ext cx="4175717" cy="1594691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729" tIns="27729" rIns="27729" bIns="27729" numCol="1" spcCol="17332" rtlCol="0" anchor="t">
            <a:spAutoFit/>
          </a:bodyPr>
          <a:lstStyle/>
          <a:p>
            <a:pPr marL="415950" marR="0" lvl="0" indent="-415950" algn="l" defTabSz="5546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333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q</a:t>
            </a:r>
            <a:r>
              <a:rPr kumimoji="0" lang="en-GB" sz="33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"/>
              </a:rPr>
              <a:t>uality service</a:t>
            </a:r>
          </a:p>
          <a:p>
            <a:pPr marL="415950" marR="0" lvl="0" indent="-415950" algn="l" defTabSz="5546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333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Culture change</a:t>
            </a:r>
          </a:p>
          <a:p>
            <a:pPr marL="415950" marR="0" lvl="0" indent="-415950" algn="l" defTabSz="5546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3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"/>
              </a:rPr>
              <a:t>Sustained</a:t>
            </a:r>
          </a:p>
        </p:txBody>
      </p:sp>
    </p:spTree>
    <p:extLst>
      <p:ext uri="{BB962C8B-B14F-4D97-AF65-F5344CB8AC3E}">
        <p14:creationId xmlns:p14="http://schemas.microsoft.com/office/powerpoint/2010/main" val="200329940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9D1-A549-1D52-3832-BFA0BF46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71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b="1">
                <a:solidFill>
                  <a:schemeClr val="tx2"/>
                </a:solidFill>
              </a:rPr>
              <a:t>Smoking prevalence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5AEC9D-7342-A678-31C8-795BEA0F10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14" b="17085"/>
          <a:stretch/>
        </p:blipFill>
        <p:spPr>
          <a:xfrm>
            <a:off x="244699" y="1223494"/>
            <a:ext cx="11668171" cy="5138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FC519-36A5-C7D3-4F51-C91FDAAB63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88" t="81319" r="22404"/>
          <a:stretch/>
        </p:blipFill>
        <p:spPr>
          <a:xfrm>
            <a:off x="6233376" y="1325563"/>
            <a:ext cx="5442398" cy="13638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640DD5-D811-203A-FB45-B7F3F7B37818}"/>
              </a:ext>
            </a:extLst>
          </p:cNvPr>
          <p:cNvSpPr txBox="1"/>
          <p:nvPr/>
        </p:nvSpPr>
        <p:spPr>
          <a:xfrm>
            <a:off x="531736" y="6464233"/>
            <a:ext cx="87062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</a:t>
            </a: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www.ons.gov.uk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</a:t>
            </a: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peoplepopulationandcommunity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</a:t>
            </a: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healthandsocialcare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</a:t>
            </a: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healthandlifeexpectancies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/bulletins/</a:t>
            </a: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adultsmokinghabitsingreatbritain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/2023</a:t>
            </a:r>
          </a:p>
        </p:txBody>
      </p:sp>
    </p:spTree>
    <p:extLst>
      <p:ext uri="{BB962C8B-B14F-4D97-AF65-F5344CB8AC3E}">
        <p14:creationId xmlns:p14="http://schemas.microsoft.com/office/powerpoint/2010/main" val="5570612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3744C-2BF5-224A-833E-B3638C3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68" y="719833"/>
            <a:ext cx="2564648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1"/>
                </a:solidFill>
              </a:rPr>
              <a:t>Tobacco </a:t>
            </a:r>
            <a:br>
              <a:rPr lang="en-US" b="1">
                <a:solidFill>
                  <a:schemeClr val="accent1"/>
                </a:solidFill>
              </a:rPr>
            </a:br>
            <a:r>
              <a:rPr lang="en-US" b="1">
                <a:solidFill>
                  <a:schemeClr val="accent1"/>
                </a:solidFill>
              </a:rPr>
              <a:t>addiction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F1ADD-592D-764E-9EDA-88BDBD9B2944}"/>
              </a:ext>
            </a:extLst>
          </p:cNvPr>
          <p:cNvSpPr txBox="1"/>
          <p:nvPr/>
        </p:nvSpPr>
        <p:spPr>
          <a:xfrm>
            <a:off x="1081281" y="2801454"/>
            <a:ext cx="1562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Never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smoker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FC1FBE-14C9-1F40-A9B8-3D4E298DCB17}"/>
              </a:ext>
            </a:extLst>
          </p:cNvPr>
          <p:cNvSpPr txBox="1"/>
          <p:nvPr/>
        </p:nvSpPr>
        <p:spPr>
          <a:xfrm>
            <a:off x="4080453" y="2753895"/>
            <a:ext cx="16355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Current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smoker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89A239-1DB8-BD40-BBE0-20FB6F454A58}"/>
              </a:ext>
            </a:extLst>
          </p:cNvPr>
          <p:cNvSpPr txBox="1"/>
          <p:nvPr/>
        </p:nvSpPr>
        <p:spPr>
          <a:xfrm>
            <a:off x="9062283" y="2746331"/>
            <a:ext cx="1472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quit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7AEE83-827B-8641-8A4B-B6F0E6C73BDA}"/>
              </a:ext>
            </a:extLst>
          </p:cNvPr>
          <p:cNvSpPr txBox="1"/>
          <p:nvPr/>
        </p:nvSpPr>
        <p:spPr>
          <a:xfrm>
            <a:off x="3317543" y="5342146"/>
            <a:ext cx="329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Long- term quit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71B69-567B-E14D-944C-F3463EABFD36}"/>
              </a:ext>
            </a:extLst>
          </p:cNvPr>
          <p:cNvSpPr txBox="1"/>
          <p:nvPr/>
        </p:nvSpPr>
        <p:spPr>
          <a:xfrm>
            <a:off x="4255720" y="869523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D83BCD-6308-8F48-AFBC-B50A2D6AF04E}"/>
              </a:ext>
            </a:extLst>
          </p:cNvPr>
          <p:cNvSpPr txBox="1"/>
          <p:nvPr/>
        </p:nvSpPr>
        <p:spPr>
          <a:xfrm>
            <a:off x="6609734" y="1938270"/>
            <a:ext cx="2144755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attempt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6BABE6-BA6C-F846-B1AE-7B477942336D}"/>
              </a:ext>
            </a:extLst>
          </p:cNvPr>
          <p:cNvSpPr txBox="1"/>
          <p:nvPr/>
        </p:nvSpPr>
        <p:spPr>
          <a:xfrm>
            <a:off x="7088579" y="3761994"/>
            <a:ext cx="130038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Relapse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0D4C2F-E520-EC40-AAB2-3ADC2ED011E3}"/>
              </a:ext>
            </a:extLst>
          </p:cNvPr>
          <p:cNvSpPr txBox="1"/>
          <p:nvPr/>
        </p:nvSpPr>
        <p:spPr>
          <a:xfrm>
            <a:off x="5514334" y="4574402"/>
            <a:ext cx="10954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Relapse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839ECBA-A901-6045-B47C-79143DE3732F}"/>
              </a:ext>
            </a:extLst>
          </p:cNvPr>
          <p:cNvSpPr/>
          <p:nvPr/>
        </p:nvSpPr>
        <p:spPr>
          <a:xfrm>
            <a:off x="2812940" y="3061237"/>
            <a:ext cx="900953" cy="471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81D088B-6848-DB4A-BBE3-A8166D23FF97}"/>
              </a:ext>
            </a:extLst>
          </p:cNvPr>
          <p:cNvSpPr/>
          <p:nvPr/>
        </p:nvSpPr>
        <p:spPr>
          <a:xfrm rot="16200000">
            <a:off x="4311234" y="1608901"/>
            <a:ext cx="1049866" cy="903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6902753-D962-7C4E-A02A-9796990D448B}"/>
              </a:ext>
            </a:extLst>
          </p:cNvPr>
          <p:cNvSpPr/>
          <p:nvPr/>
        </p:nvSpPr>
        <p:spPr>
          <a:xfrm rot="16200000">
            <a:off x="4321043" y="4433985"/>
            <a:ext cx="1145092" cy="298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Left-right Arrow 16">
            <a:extLst>
              <a:ext uri="{FF2B5EF4-FFF2-40B4-BE49-F238E27FC236}">
                <a16:creationId xmlns:a16="http://schemas.microsoft.com/office/drawing/2014/main" id="{40B59A61-1C7D-D542-B6FF-FCB9127998D0}"/>
              </a:ext>
            </a:extLst>
          </p:cNvPr>
          <p:cNvSpPr/>
          <p:nvPr/>
        </p:nvSpPr>
        <p:spPr>
          <a:xfrm>
            <a:off x="6069096" y="3124920"/>
            <a:ext cx="2800870" cy="4582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EA8B68F7-630F-F943-8FBE-46AB208141EF}"/>
              </a:ext>
            </a:extLst>
          </p:cNvPr>
          <p:cNvSpPr/>
          <p:nvPr/>
        </p:nvSpPr>
        <p:spPr>
          <a:xfrm rot="8983495">
            <a:off x="6709519" y="4704216"/>
            <a:ext cx="2610306" cy="198308"/>
          </a:xfrm>
          <a:prstGeom prst="rightArrow">
            <a:avLst>
              <a:gd name="adj1" fmla="val 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36088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C0AC7994-160A-4652-B20B-B523F78ABFC4}"/>
              </a:ext>
            </a:extLst>
          </p:cNvPr>
          <p:cNvSpPr txBox="1">
            <a:spLocks/>
          </p:cNvSpPr>
          <p:nvPr/>
        </p:nvSpPr>
        <p:spPr>
          <a:xfrm>
            <a:off x="550844" y="447446"/>
            <a:ext cx="10259118" cy="608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005E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3" name="Picture 5" descr="Timeline&#10;&#10;Description automatically generated">
            <a:extLst>
              <a:ext uri="{FF2B5EF4-FFF2-40B4-BE49-F238E27FC236}">
                <a16:creationId xmlns:a16="http://schemas.microsoft.com/office/drawing/2014/main" id="{C8CC6F03-AC08-ADE4-3657-56302D9F6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68" y="2042712"/>
            <a:ext cx="10990636" cy="43678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03271AD-4B8F-2D0C-F924-40B8BF2F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68" y="190713"/>
            <a:ext cx="11404154" cy="865186"/>
          </a:xfrm>
        </p:spPr>
        <p:txBody>
          <a:bodyPr>
            <a:noAutofit/>
          </a:bodyPr>
          <a:lstStyle/>
          <a:p>
            <a:r>
              <a:rPr lang="en-GB" sz="4800" b="1">
                <a:solidFill>
                  <a:schemeClr val="bg2"/>
                </a:solidFill>
                <a:latin typeface="Arial"/>
                <a:cs typeface="Arial"/>
              </a:rPr>
              <a:t>Our patients</a:t>
            </a:r>
            <a:endParaRPr lang="en-GB" sz="48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1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E6DEB-661B-A0CA-308C-70E31F27E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095293C5-604E-DC74-5BC4-29D742751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30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patient's treatment pathway&#10;&#10;AI-generated content may be incorrect.">
            <a:extLst>
              <a:ext uri="{FF2B5EF4-FFF2-40B4-BE49-F238E27FC236}">
                <a16:creationId xmlns:a16="http://schemas.microsoft.com/office/drawing/2014/main" id="{E1951CF5-D705-9008-78EA-5331E4D28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66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51321-8D2E-106B-E3C7-96B3296BA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black graphs&#10;&#10;AI-generated content may be incorrect.">
            <a:extLst>
              <a:ext uri="{FF2B5EF4-FFF2-40B4-BE49-F238E27FC236}">
                <a16:creationId xmlns:a16="http://schemas.microsoft.com/office/drawing/2014/main" id="{B094DF3B-169C-97BA-CE78-D4507C4569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044"/>
          <a:stretch/>
        </p:blipFill>
        <p:spPr>
          <a:xfrm>
            <a:off x="-1" y="-1"/>
            <a:ext cx="1195251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82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F2871-26E1-EE66-CA0D-3A47B89E3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n't Look Back | think and let think">
            <a:extLst>
              <a:ext uri="{FF2B5EF4-FFF2-40B4-BE49-F238E27FC236}">
                <a16:creationId xmlns:a16="http://schemas.microsoft.com/office/drawing/2014/main" id="{1CF4B2ED-929D-90A9-1D26-926BFAB5E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45" y="587829"/>
            <a:ext cx="11219283" cy="589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210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C5F33-D34B-2D90-AC91-0F3934120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62464C-B7AB-D7FA-D122-8FC3D4B45977}"/>
              </a:ext>
            </a:extLst>
          </p:cNvPr>
          <p:cNvSpPr txBox="1"/>
          <p:nvPr/>
        </p:nvSpPr>
        <p:spPr>
          <a:xfrm>
            <a:off x="0" y="177467"/>
            <a:ext cx="2862943" cy="221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4">
              <a:defRPr/>
            </a:pPr>
            <a:r>
              <a:rPr lang="en-GB" sz="4000" b="1">
                <a:solidFill>
                  <a:srgbClr val="0A616E"/>
                </a:solidFill>
                <a:latin typeface="Montserrat" panose="00000500000000000000" pitchFamily="2" charset="0"/>
              </a:rPr>
              <a:t>Today’s event – afternoon </a:t>
            </a:r>
          </a:p>
          <a:p>
            <a:pPr defTabSz="457184">
              <a:defRPr/>
            </a:pPr>
            <a:endParaRPr lang="en-GB" sz="1801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84E1E75-1CC9-DECB-29CB-6D28B14B07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161613"/>
              </p:ext>
            </p:extLst>
          </p:nvPr>
        </p:nvGraphicFramePr>
        <p:xfrm>
          <a:off x="3290297" y="177468"/>
          <a:ext cx="8629561" cy="63156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7432">
                  <a:extLst>
                    <a:ext uri="{9D8B030D-6E8A-4147-A177-3AD203B41FA5}">
                      <a16:colId xmlns:a16="http://schemas.microsoft.com/office/drawing/2014/main" val="1214604743"/>
                    </a:ext>
                  </a:extLst>
                </a:gridCol>
                <a:gridCol w="3230908">
                  <a:extLst>
                    <a:ext uri="{9D8B030D-6E8A-4147-A177-3AD203B41FA5}">
                      <a16:colId xmlns:a16="http://schemas.microsoft.com/office/drawing/2014/main" val="889027520"/>
                    </a:ext>
                  </a:extLst>
                </a:gridCol>
                <a:gridCol w="3871221">
                  <a:extLst>
                    <a:ext uri="{9D8B030D-6E8A-4147-A177-3AD203B41FA5}">
                      <a16:colId xmlns:a16="http://schemas.microsoft.com/office/drawing/2014/main" val="3639746776"/>
                    </a:ext>
                  </a:extLst>
                </a:gridCol>
              </a:tblGrid>
              <a:tr h="870068">
                <a:tc>
                  <a:txBody>
                    <a:bodyPr/>
                    <a:lstStyle/>
                    <a:p>
                      <a:pPr marL="80645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13:25-13:35</a:t>
                      </a:r>
                      <a:endParaRPr lang="en-GB" sz="14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5090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Post-lunch activity </a:t>
                      </a:r>
                      <a:endParaRPr lang="en-GB" sz="14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9017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Ros Warby, Senior Quality Improvement Advisor, National Collaborating Centre for Mental Health</a:t>
                      </a:r>
                    </a:p>
                    <a:p>
                      <a:pPr marR="9017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26163668"/>
                  </a:ext>
                </a:extLst>
              </a:tr>
              <a:tr h="870068">
                <a:tc>
                  <a:txBody>
                    <a:bodyPr/>
                    <a:lstStyle/>
                    <a:p>
                      <a:pPr marL="80645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13:35-13:45</a:t>
                      </a:r>
                      <a:endParaRPr lang="en-GB" sz="14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Action on Smoking and Health (ASH): legislation and beyond</a:t>
                      </a:r>
                    </a:p>
                    <a:p>
                      <a:pPr marL="175895" indent="-84455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 </a:t>
                      </a:r>
                      <a:endParaRPr lang="en-GB" sz="14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Hazel Cheeseman, Chief Executive, Action on Smoking and Health (ASH)</a:t>
                      </a:r>
                    </a:p>
                    <a:p>
                      <a:pPr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71556532"/>
                  </a:ext>
                </a:extLst>
              </a:tr>
              <a:tr h="870068">
                <a:tc>
                  <a:txBody>
                    <a:bodyPr/>
                    <a:lstStyle/>
                    <a:p>
                      <a:pPr marL="80645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13:45-13:55</a:t>
                      </a:r>
                      <a:endParaRPr lang="en-GB" sz="14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5090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National Centre for Smoking Cessation and Training (NCSCT)</a:t>
                      </a:r>
                    </a:p>
                    <a:p>
                      <a:pPr marL="85090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9017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Mary Yates, Expert Mental Health Consultant (NCSCT)</a:t>
                      </a:r>
                    </a:p>
                    <a:p>
                      <a:pPr marR="9017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37988462"/>
                  </a:ext>
                </a:extLst>
              </a:tr>
              <a:tr h="17259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13:55-14.15</a:t>
                      </a:r>
                      <a:endParaRPr lang="en-GB" sz="14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 Q&amp;A for ASH and NCSCT</a:t>
                      </a:r>
                      <a:endParaRPr lang="en-GB" sz="14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Hazel Cheeseman, Chief Executive, ASH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Mary Yates, Expert Mental Health Consultant, NCSCT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93517152"/>
                  </a:ext>
                </a:extLst>
              </a:tr>
              <a:tr h="1071589">
                <a:tc>
                  <a:txBody>
                    <a:bodyPr/>
                    <a:lstStyle/>
                    <a:p>
                      <a:pPr marL="80645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14:15-14:50</a:t>
                      </a:r>
                      <a:endParaRPr lang="en-GB" sz="14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 Reflecting back and looking forward </a:t>
                      </a:r>
                      <a:endParaRPr lang="en-GB" sz="14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Jaz Seehra, Quality Improvement Coach, </a:t>
                      </a:r>
                    </a:p>
                    <a:p>
                      <a:pPr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National Collaborating Centre for Mental Health</a:t>
                      </a:r>
                    </a:p>
                    <a:p>
                      <a:pPr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5783137"/>
                  </a:ext>
                </a:extLst>
              </a:tr>
              <a:tr h="870068">
                <a:tc>
                  <a:txBody>
                    <a:bodyPr/>
                    <a:lstStyle/>
                    <a:p>
                      <a:pPr marL="80645"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14:50-15:00</a:t>
                      </a:r>
                      <a:endParaRPr lang="en-GB" sz="14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5895" indent="-84455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Close and next steps</a:t>
                      </a:r>
                      <a:endParaRPr lang="en-GB" sz="14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Matthew Milarski, Head of Quality Improvement, National Collaborating Centre for Mental Health</a:t>
                      </a:r>
                    </a:p>
                    <a:p>
                      <a:pPr fontAlgn="base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9498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869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B1BAF-470A-24C0-C7E5-059F43C52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with a mustache&#10;&#10;Description automatically generated">
            <a:extLst>
              <a:ext uri="{FF2B5EF4-FFF2-40B4-BE49-F238E27FC236}">
                <a16:creationId xmlns:a16="http://schemas.microsoft.com/office/drawing/2014/main" id="{03A84028-26FE-2CBC-03BF-C96880EC10D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920886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D6595-1CA5-49E2-710A-5E017995F7E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5409" y="3127838"/>
            <a:ext cx="11781182" cy="11625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/>
              <a:t>Impact = Reach x Effectiveness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20E83A-4AA1-0A22-526D-05233E75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12" y="331304"/>
            <a:ext cx="6955162" cy="1205948"/>
          </a:xfrm>
        </p:spPr>
        <p:txBody>
          <a:bodyPr>
            <a:normAutofit/>
          </a:bodyPr>
          <a:lstStyle/>
          <a:p>
            <a:r>
              <a:rPr lang="en-US" sz="4800" b="1"/>
              <a:t>Sustaining progress</a:t>
            </a:r>
          </a:p>
        </p:txBody>
      </p:sp>
    </p:spTree>
    <p:extLst>
      <p:ext uri="{BB962C8B-B14F-4D97-AF65-F5344CB8AC3E}">
        <p14:creationId xmlns:p14="http://schemas.microsoft.com/office/powerpoint/2010/main" val="40066325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C1F6-ABD8-CA47-8A75-DAB2D3521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2"/>
                </a:solidFill>
              </a:rPr>
              <a:t>Sustaining progress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5EF10A-A168-D144-B744-DC9BE8729CB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74493" y="3429000"/>
            <a:ext cx="3564000" cy="1699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/>
              <a:t>Impact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F4855F-E62B-CA4D-B012-C1CF2CB42F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GB" sz="3600"/>
              <a:t>Reach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E45A3B-C5A2-C643-9803-257F3352E0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61183" y="2290349"/>
            <a:ext cx="3992326" cy="376437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>
                <a:highlight>
                  <a:srgbClr val="FFFF00"/>
                </a:highlight>
              </a:rPr>
              <a:t>All hospital patients</a:t>
            </a:r>
          </a:p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D6B7FC2-EA13-DA46-A0E3-5DF4BD9C76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en-GB" sz="3200"/>
              <a:t>Effectiveness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9B27E5-8C52-BB46-8BE0-3F828DA815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3510" y="2290349"/>
            <a:ext cx="4038490" cy="37643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Training for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Smokefree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Referral to &amp; input from TDA ‘s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/>
              <a:t>↑</a:t>
            </a:r>
            <a:r>
              <a:rPr lang="en-GB"/>
              <a:t> provision of meds/vapes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/>
              <a:t>↑</a:t>
            </a:r>
            <a:r>
              <a:rPr lang="en-GB" sz="1800" b="1"/>
              <a:t> </a:t>
            </a:r>
            <a:r>
              <a:rPr lang="en-GB" sz="1800"/>
              <a:t>transfer of care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Good quality data</a:t>
            </a:r>
          </a:p>
          <a:p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highlight>
                  <a:srgbClr val="FFFF00"/>
                </a:highlight>
              </a:rPr>
              <a:t>Build QI into pathways</a:t>
            </a:r>
          </a:p>
          <a:p>
            <a:endParaRPr lang="en-GB" b="1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9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blocks stacked on top of each other&#10;&#10;Description automatically generated">
            <a:extLst>
              <a:ext uri="{FF2B5EF4-FFF2-40B4-BE49-F238E27FC236}">
                <a16:creationId xmlns:a16="http://schemas.microsoft.com/office/drawing/2014/main" id="{8F3D2A99-7D83-FFCB-A2A0-B490BC7DC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9"/>
          <a:stretch/>
        </p:blipFill>
        <p:spPr>
          <a:xfrm>
            <a:off x="0" y="0"/>
            <a:ext cx="12192000" cy="6285306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654C6127-7AD5-86CF-8D65-4F613F023E03}"/>
              </a:ext>
            </a:extLst>
          </p:cNvPr>
          <p:cNvSpPr txBox="1">
            <a:spLocks/>
          </p:cNvSpPr>
          <p:nvPr/>
        </p:nvSpPr>
        <p:spPr>
          <a:xfrm>
            <a:off x="7559041" y="27534"/>
            <a:ext cx="4340352" cy="1257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4F6F8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Treatment of tobacco dependency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C2786-FCB7-AED9-7C93-BE5E3E680446}"/>
              </a:ext>
            </a:extLst>
          </p:cNvPr>
          <p:cNvSpPr txBox="1"/>
          <p:nvPr/>
        </p:nvSpPr>
        <p:spPr>
          <a:xfrm>
            <a:off x="256032" y="6388608"/>
            <a:ext cx="4575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thorax.bmj.com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/content/79/Suppl_1/3</a:t>
            </a:r>
          </a:p>
        </p:txBody>
      </p:sp>
    </p:spTree>
    <p:extLst>
      <p:ext uri="{BB962C8B-B14F-4D97-AF65-F5344CB8AC3E}">
        <p14:creationId xmlns:p14="http://schemas.microsoft.com/office/powerpoint/2010/main" val="11885849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ge of a health training course&#10;&#10;AI-generated content may be incorrect.">
            <a:extLst>
              <a:ext uri="{FF2B5EF4-FFF2-40B4-BE49-F238E27FC236}">
                <a16:creationId xmlns:a16="http://schemas.microsoft.com/office/drawing/2014/main" id="{0D1A1C36-9965-329D-8E33-ED14D8830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65" y="63500"/>
            <a:ext cx="5194300" cy="6731000"/>
          </a:xfrm>
          <a:prstGeom prst="rect">
            <a:avLst/>
          </a:prstGeom>
        </p:spPr>
      </p:pic>
      <p:pic>
        <p:nvPicPr>
          <p:cNvPr id="6" name="Picture 5" descr="A chart of vape dosing&#10;&#10;AI-generated content may be incorrect.">
            <a:extLst>
              <a:ext uri="{FF2B5EF4-FFF2-40B4-BE49-F238E27FC236}">
                <a16:creationId xmlns:a16="http://schemas.microsoft.com/office/drawing/2014/main" id="{7872ADDA-0C39-4DA2-8E2E-5DDD76A79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2781300"/>
            <a:ext cx="5372100" cy="4076700"/>
          </a:xfrm>
          <a:prstGeom prst="rect">
            <a:avLst/>
          </a:prstGeom>
        </p:spPr>
      </p:pic>
      <p:pic>
        <p:nvPicPr>
          <p:cNvPr id="8" name="Picture 7" descr="A blue background with black text&#10;&#10;AI-generated content may be incorrect.">
            <a:extLst>
              <a:ext uri="{FF2B5EF4-FFF2-40B4-BE49-F238E27FC236}">
                <a16:creationId xmlns:a16="http://schemas.microsoft.com/office/drawing/2014/main" id="{E68F8D44-9252-6FE1-D697-A21B6C7F7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549" y="1429527"/>
            <a:ext cx="6640286" cy="1351773"/>
          </a:xfrm>
          <a:prstGeom prst="rect">
            <a:avLst/>
          </a:prstGeom>
        </p:spPr>
      </p:pic>
      <p:pic>
        <p:nvPicPr>
          <p:cNvPr id="1026" name="Picture 2" descr="Standard Treatment Protocol for SCS published - Community Pharmacy England">
            <a:extLst>
              <a:ext uri="{FF2B5EF4-FFF2-40B4-BE49-F238E27FC236}">
                <a16:creationId xmlns:a16="http://schemas.microsoft.com/office/drawing/2014/main" id="{26EA2B12-767A-B41D-97CA-92603B7C9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1" y="63500"/>
            <a:ext cx="2773136" cy="11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4792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7ACE7-A6E1-11FE-9D29-67096D84A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drawing a diagram on a wall&#10;&#10;AI-generated content may be incorrect.">
            <a:extLst>
              <a:ext uri="{FF2B5EF4-FFF2-40B4-BE49-F238E27FC236}">
                <a16:creationId xmlns:a16="http://schemas.microsoft.com/office/drawing/2014/main" id="{3170892E-FB58-546A-433D-2F9587644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80" y="126124"/>
            <a:ext cx="11105148" cy="66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66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A75ECAA-C491-A3E2-7494-FA603E3FDEB2}"/>
              </a:ext>
            </a:extLst>
          </p:cNvPr>
          <p:cNvSpPr txBox="1">
            <a:spLocks/>
          </p:cNvSpPr>
          <p:nvPr/>
        </p:nvSpPr>
        <p:spPr>
          <a:xfrm>
            <a:off x="3914199" y="434588"/>
            <a:ext cx="7771833" cy="744988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A616E"/>
                </a:solidFill>
                <a:latin typeface="Montserrat" panose="00000500000000000000" pitchFamily="2" charset="0"/>
              </a:rPr>
              <a:t>Questions from the audience   </a:t>
            </a:r>
            <a:endParaRPr lang="en-GB" i="1">
              <a:solidFill>
                <a:srgbClr val="0A616E"/>
              </a:solidFill>
              <a:latin typeface="Montserrat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E469A8-C4A3-FA83-2423-9AFF20F0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0" b="2147"/>
          <a:stretch/>
        </p:blipFill>
        <p:spPr>
          <a:xfrm>
            <a:off x="4095739" y="1640769"/>
            <a:ext cx="6950215" cy="3246948"/>
          </a:xfrm>
          <a:custGeom>
            <a:avLst/>
            <a:gdLst>
              <a:gd name="connsiteX0" fmla="*/ 0 w 12191695"/>
              <a:gd name="connsiteY0" fmla="*/ 0 h 5020241"/>
              <a:gd name="connsiteX1" fmla="*/ 12191695 w 12191695"/>
              <a:gd name="connsiteY1" fmla="*/ 0 h 5020241"/>
              <a:gd name="connsiteX2" fmla="*/ 12191695 w 12191695"/>
              <a:gd name="connsiteY2" fmla="*/ 4057991 h 5020241"/>
              <a:gd name="connsiteX3" fmla="*/ 11914945 w 12191695"/>
              <a:gd name="connsiteY3" fmla="*/ 4110187 h 5020241"/>
              <a:gd name="connsiteX4" fmla="*/ 11639412 w 12191695"/>
              <a:gd name="connsiteY4" fmla="*/ 4159931 h 5020241"/>
              <a:gd name="connsiteX5" fmla="*/ 11362661 w 12191695"/>
              <a:gd name="connsiteY5" fmla="*/ 4208624 h 5020241"/>
              <a:gd name="connsiteX6" fmla="*/ 11084690 w 12191695"/>
              <a:gd name="connsiteY6" fmla="*/ 4250310 h 5020241"/>
              <a:gd name="connsiteX7" fmla="*/ 10807939 w 12191695"/>
              <a:gd name="connsiteY7" fmla="*/ 4292347 h 5020241"/>
              <a:gd name="connsiteX8" fmla="*/ 10529968 w 12191695"/>
              <a:gd name="connsiteY8" fmla="*/ 4331582 h 5020241"/>
              <a:gd name="connsiteX9" fmla="*/ 10255655 w 12191695"/>
              <a:gd name="connsiteY9" fmla="*/ 4365211 h 5020241"/>
              <a:gd name="connsiteX10" fmla="*/ 9977684 w 12191695"/>
              <a:gd name="connsiteY10" fmla="*/ 4397089 h 5020241"/>
              <a:gd name="connsiteX11" fmla="*/ 9700933 w 12191695"/>
              <a:gd name="connsiteY11" fmla="*/ 4426165 h 5020241"/>
              <a:gd name="connsiteX12" fmla="*/ 9429058 w 12191695"/>
              <a:gd name="connsiteY12" fmla="*/ 4451387 h 5020241"/>
              <a:gd name="connsiteX13" fmla="*/ 9153526 w 12191695"/>
              <a:gd name="connsiteY13" fmla="*/ 4476609 h 5020241"/>
              <a:gd name="connsiteX14" fmla="*/ 8881651 w 12191695"/>
              <a:gd name="connsiteY14" fmla="*/ 4497628 h 5020241"/>
              <a:gd name="connsiteX15" fmla="*/ 8609776 w 12191695"/>
              <a:gd name="connsiteY15" fmla="*/ 4514092 h 5020241"/>
              <a:gd name="connsiteX16" fmla="*/ 8339121 w 12191695"/>
              <a:gd name="connsiteY16" fmla="*/ 4531258 h 5020241"/>
              <a:gd name="connsiteX17" fmla="*/ 8070903 w 12191695"/>
              <a:gd name="connsiteY17" fmla="*/ 4545620 h 5020241"/>
              <a:gd name="connsiteX18" fmla="*/ 7805124 w 12191695"/>
              <a:gd name="connsiteY18" fmla="*/ 4555779 h 5020241"/>
              <a:gd name="connsiteX19" fmla="*/ 7539345 w 12191695"/>
              <a:gd name="connsiteY19" fmla="*/ 4564537 h 5020241"/>
              <a:gd name="connsiteX20" fmla="*/ 7276005 w 12191695"/>
              <a:gd name="connsiteY20" fmla="*/ 4572944 h 5020241"/>
              <a:gd name="connsiteX21" fmla="*/ 7016322 w 12191695"/>
              <a:gd name="connsiteY21" fmla="*/ 4576798 h 5020241"/>
              <a:gd name="connsiteX22" fmla="*/ 6756639 w 12191695"/>
              <a:gd name="connsiteY22" fmla="*/ 4581001 h 5020241"/>
              <a:gd name="connsiteX23" fmla="*/ 6500613 w 12191695"/>
              <a:gd name="connsiteY23" fmla="*/ 4583103 h 5020241"/>
              <a:gd name="connsiteX24" fmla="*/ 6247026 w 12191695"/>
              <a:gd name="connsiteY24" fmla="*/ 4581001 h 5020241"/>
              <a:gd name="connsiteX25" fmla="*/ 5995877 w 12191695"/>
              <a:gd name="connsiteY25" fmla="*/ 4581001 h 5020241"/>
              <a:gd name="connsiteX26" fmla="*/ 5747167 w 12191695"/>
              <a:gd name="connsiteY26" fmla="*/ 4576798 h 5020241"/>
              <a:gd name="connsiteX27" fmla="*/ 5503333 w 12191695"/>
              <a:gd name="connsiteY27" fmla="*/ 4570492 h 5020241"/>
              <a:gd name="connsiteX28" fmla="*/ 5261938 w 12191695"/>
              <a:gd name="connsiteY28" fmla="*/ 4564537 h 5020241"/>
              <a:gd name="connsiteX29" fmla="*/ 5025418 w 12191695"/>
              <a:gd name="connsiteY29" fmla="*/ 4557881 h 5020241"/>
              <a:gd name="connsiteX30" fmla="*/ 4790118 w 12191695"/>
              <a:gd name="connsiteY30" fmla="*/ 4547722 h 5020241"/>
              <a:gd name="connsiteX31" fmla="*/ 4558477 w 12191695"/>
              <a:gd name="connsiteY31" fmla="*/ 4536862 h 5020241"/>
              <a:gd name="connsiteX32" fmla="*/ 4331710 w 12191695"/>
              <a:gd name="connsiteY32" fmla="*/ 4527054 h 5020241"/>
              <a:gd name="connsiteX33" fmla="*/ 3889152 w 12191695"/>
              <a:gd name="connsiteY33" fmla="*/ 4499379 h 5020241"/>
              <a:gd name="connsiteX34" fmla="*/ 3464881 w 12191695"/>
              <a:gd name="connsiteY34" fmla="*/ 4469954 h 5020241"/>
              <a:gd name="connsiteX35" fmla="*/ 3057678 w 12191695"/>
              <a:gd name="connsiteY35" fmla="*/ 4439126 h 5020241"/>
              <a:gd name="connsiteX36" fmla="*/ 2672421 w 12191695"/>
              <a:gd name="connsiteY36" fmla="*/ 4405147 h 5020241"/>
              <a:gd name="connsiteX37" fmla="*/ 2304232 w 12191695"/>
              <a:gd name="connsiteY37" fmla="*/ 4369765 h 5020241"/>
              <a:gd name="connsiteX38" fmla="*/ 1962864 w 12191695"/>
              <a:gd name="connsiteY38" fmla="*/ 4331582 h 5020241"/>
              <a:gd name="connsiteX39" fmla="*/ 1642223 w 12191695"/>
              <a:gd name="connsiteY39" fmla="*/ 4294099 h 5020241"/>
              <a:gd name="connsiteX40" fmla="*/ 1347183 w 12191695"/>
              <a:gd name="connsiteY40" fmla="*/ 4256616 h 5020241"/>
              <a:gd name="connsiteX41" fmla="*/ 1076528 w 12191695"/>
              <a:gd name="connsiteY41" fmla="*/ 4221235 h 5020241"/>
              <a:gd name="connsiteX42" fmla="*/ 836351 w 12191695"/>
              <a:gd name="connsiteY42" fmla="*/ 4187605 h 5020241"/>
              <a:gd name="connsiteX43" fmla="*/ 619339 w 12191695"/>
              <a:gd name="connsiteY43" fmla="*/ 4155727 h 5020241"/>
              <a:gd name="connsiteX44" fmla="*/ 436464 w 12191695"/>
              <a:gd name="connsiteY44" fmla="*/ 4129104 h 5020241"/>
              <a:gd name="connsiteX45" fmla="*/ 282848 w 12191695"/>
              <a:gd name="connsiteY45" fmla="*/ 4103881 h 5020241"/>
              <a:gd name="connsiteX46" fmla="*/ 71932 w 12191695"/>
              <a:gd name="connsiteY46" fmla="*/ 4067800 h 5020241"/>
              <a:gd name="connsiteX47" fmla="*/ 1 w 12191695"/>
              <a:gd name="connsiteY47" fmla="*/ 4055539 h 5020241"/>
              <a:gd name="connsiteX48" fmla="*/ 1 w 12191695"/>
              <a:gd name="connsiteY48" fmla="*/ 5020241 h 5020241"/>
              <a:gd name="connsiteX49" fmla="*/ 0 w 12191695"/>
              <a:gd name="connsiteY49" fmla="*/ 5020241 h 502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63220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33286-48F0-5EA6-6862-C1277D8A5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183" y="1446628"/>
            <a:ext cx="7716507" cy="1214277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300" b="1">
                <a:latin typeface="Montserrat"/>
              </a:rPr>
              <a:t>Break</a:t>
            </a:r>
            <a:br>
              <a:rPr lang="en-GB" sz="5300" b="1">
                <a:latin typeface="Montserrat"/>
              </a:rPr>
            </a:br>
            <a:br>
              <a:rPr lang="en-GB" b="1">
                <a:latin typeface="Montserrat"/>
              </a:rPr>
            </a:br>
            <a:r>
              <a:rPr lang="en-GB" sz="4900" b="1">
                <a:latin typeface="Montserrat"/>
              </a:rPr>
              <a:t>11.05- 11.15</a:t>
            </a:r>
            <a:br>
              <a:rPr lang="en-GB" sz="4900" b="1">
                <a:latin typeface="Montserrat"/>
              </a:rPr>
            </a:br>
            <a:br>
              <a:rPr lang="en-GB" b="1">
                <a:latin typeface="Montserrat"/>
              </a:rPr>
            </a:br>
            <a:r>
              <a:rPr lang="en-GB">
                <a:latin typeface="Montserrat"/>
              </a:rPr>
              <a:t>Refreshments served in room 1.6</a:t>
            </a:r>
            <a:endParaRPr lang="en-GB">
              <a:latin typeface="Montserrat" panose="00000500000000000000" pitchFamily="2" charset="0"/>
            </a:endParaRPr>
          </a:p>
        </p:txBody>
      </p:sp>
      <p:pic>
        <p:nvPicPr>
          <p:cNvPr id="5" name="Picture 4" descr="Cup with a heart">
            <a:extLst>
              <a:ext uri="{FF2B5EF4-FFF2-40B4-BE49-F238E27FC236}">
                <a16:creationId xmlns:a16="http://schemas.microsoft.com/office/drawing/2014/main" id="{9616DBB5-F5B5-8153-7CAD-DBF269A775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167" t="3566" r="28554" b="220"/>
          <a:stretch/>
        </p:blipFill>
        <p:spPr>
          <a:xfrm>
            <a:off x="0" y="921997"/>
            <a:ext cx="3048010" cy="379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342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E15EC-F34C-9842-2102-1F5E5C6D3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1AE4BF5-3750-1FE0-71BC-AE390E091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545" y="1206895"/>
            <a:ext cx="8627684" cy="1399890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Tobacco Dependency: Early Implementer Sites Evaluation</a:t>
            </a:r>
            <a:endParaRPr lang="en-GB" sz="400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2B1425-45ED-6E27-A704-A4642611EA57}"/>
              </a:ext>
            </a:extLst>
          </p:cNvPr>
          <p:cNvSpPr txBox="1">
            <a:spLocks/>
          </p:cNvSpPr>
          <p:nvPr/>
        </p:nvSpPr>
        <p:spPr>
          <a:xfrm>
            <a:off x="3309546" y="3661705"/>
            <a:ext cx="9103700" cy="2355049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999"/>
              </a:lnSpc>
              <a:buNone/>
            </a:pPr>
            <a:r>
              <a:rPr lang="en-US" b="1">
                <a:latin typeface="Montserrat"/>
              </a:rPr>
              <a:t>Juliette Westbrook   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>
                <a:latin typeface="Montserrat"/>
              </a:rPr>
              <a:t>Research Assistant   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 i="1">
                <a:latin typeface="Montserrat"/>
              </a:rPr>
              <a:t>National Collaborating Centre for Mental Health (NCCMH)</a:t>
            </a:r>
            <a:endParaRPr lang="en-US"/>
          </a:p>
          <a:p>
            <a:pPr marL="0" indent="0">
              <a:lnSpc>
                <a:spcPct val="113999"/>
              </a:lnSpc>
              <a:buNone/>
            </a:pPr>
            <a:endParaRPr lang="en-US" sz="2601"/>
          </a:p>
          <a:p>
            <a:pPr marL="0" indent="0">
              <a:lnSpc>
                <a:spcPct val="113999"/>
              </a:lnSpc>
              <a:buNone/>
            </a:pPr>
            <a:endParaRPr lang="en-US" i="1">
              <a:latin typeface="Montserra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94068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01551-EFFC-6997-83EE-418206A8EE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4000"/>
              <a:t>Tobacco dependency community-based services for people with severe mental illness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500D84-D02A-FEAB-A074-BBA40CCBE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6820" y="3463258"/>
            <a:ext cx="6849687" cy="694660"/>
          </a:xfrm>
        </p:spPr>
        <p:txBody>
          <a:bodyPr>
            <a:normAutofit fontScale="92500"/>
          </a:bodyPr>
          <a:lstStyle/>
          <a:p>
            <a:r>
              <a:rPr lang="en-GB"/>
              <a:t>An evaluation of NHS early implementer sites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A9305E-51E4-935D-F70F-94F9717B3D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Juliette Westbrook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D5921-C53E-2006-A1A6-AAF4B50953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26820" y="4765402"/>
            <a:ext cx="2794265" cy="250735"/>
          </a:xfrm>
        </p:spPr>
        <p:txBody>
          <a:bodyPr/>
          <a:lstStyle/>
          <a:p>
            <a:r>
              <a:rPr lang="en-GB"/>
              <a:t>January 2025</a:t>
            </a:r>
          </a:p>
        </p:txBody>
      </p:sp>
    </p:spTree>
    <p:extLst>
      <p:ext uri="{BB962C8B-B14F-4D97-AF65-F5344CB8AC3E}">
        <p14:creationId xmlns:p14="http://schemas.microsoft.com/office/powerpoint/2010/main" val="1527455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12828-6E17-E810-B70D-6F37C2242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D09480-F3EE-D219-36E4-222E40236525}"/>
              </a:ext>
            </a:extLst>
          </p:cNvPr>
          <p:cNvSpPr txBox="1">
            <a:spLocks/>
          </p:cNvSpPr>
          <p:nvPr/>
        </p:nvSpPr>
        <p:spPr>
          <a:xfrm>
            <a:off x="3593805" y="1262682"/>
            <a:ext cx="7985052" cy="4290645"/>
          </a:xfrm>
          <a:prstGeom prst="rect">
            <a:avLst/>
          </a:prstGeom>
        </p:spPr>
        <p:txBody>
          <a:bodyPr vert="horz" lIns="91440" tIns="45721" rIns="91440" bIns="45721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000" b="1">
                <a:latin typeface="Montserrat"/>
              </a:rPr>
              <a:t>Toilets</a:t>
            </a:r>
            <a:r>
              <a:rPr lang="en-US" sz="2000">
                <a:latin typeface="Montserrat"/>
              </a:rPr>
              <a:t> are located to the right of the lifts on level 1 (men’s and women’s toilets) and the ground floor (gender neutral toilets and disabled toilets).</a:t>
            </a:r>
          </a:p>
          <a:p>
            <a:pPr>
              <a:lnSpc>
                <a:spcPct val="114000"/>
              </a:lnSpc>
            </a:pPr>
            <a:endParaRPr lang="en-US" sz="2000"/>
          </a:p>
          <a:p>
            <a:pPr>
              <a:lnSpc>
                <a:spcPct val="114000"/>
              </a:lnSpc>
            </a:pPr>
            <a:r>
              <a:rPr lang="en-GB" sz="2000" b="1">
                <a:latin typeface="Montserrat"/>
              </a:rPr>
              <a:t>Lunch</a:t>
            </a:r>
            <a:r>
              <a:rPr lang="en-GB" sz="2000">
                <a:latin typeface="Montserrat"/>
              </a:rPr>
              <a:t> will be from 12:35pm-1:35pm and will be served in room 1.6 (left side of the auditorium)</a:t>
            </a:r>
            <a:r>
              <a:rPr lang="en-GB" sz="2100">
                <a:latin typeface="Montserrat"/>
              </a:rPr>
              <a:t>. Refreshments (tea/coffee/water) will also be available in room 1.6 throughout the event.</a:t>
            </a:r>
            <a:endParaRPr lang="en-GB" sz="2100">
              <a:solidFill>
                <a:srgbClr val="292A2D"/>
              </a:solidFill>
              <a:latin typeface="Montserrat"/>
              <a:cs typeface="Arial"/>
            </a:endParaRPr>
          </a:p>
          <a:p>
            <a:pPr marL="0" indent="0">
              <a:lnSpc>
                <a:spcPct val="114000"/>
              </a:lnSpc>
              <a:buNone/>
            </a:pPr>
            <a:endParaRPr lang="en-US" sz="2000"/>
          </a:p>
          <a:p>
            <a:pPr>
              <a:lnSpc>
                <a:spcPct val="114000"/>
              </a:lnSpc>
            </a:pPr>
            <a:r>
              <a:rPr lang="en-US" sz="2000">
                <a:latin typeface="Montserrat"/>
              </a:rPr>
              <a:t>Room 1.1 </a:t>
            </a:r>
            <a:r>
              <a:rPr lang="en-US" sz="2000">
                <a:solidFill>
                  <a:srgbClr val="292A2D"/>
                </a:solidFill>
                <a:latin typeface="Montserrat"/>
              </a:rPr>
              <a:t>(right side of the auditorium)</a:t>
            </a:r>
            <a:r>
              <a:rPr lang="en-US" sz="2000">
                <a:latin typeface="Montserrat"/>
              </a:rPr>
              <a:t> is available if anyone who needs to take a break at any point or needs some </a:t>
            </a:r>
            <a:r>
              <a:rPr lang="en-US" sz="2000" b="1">
                <a:latin typeface="Montserrat"/>
              </a:rPr>
              <a:t>quiet space</a:t>
            </a:r>
            <a:r>
              <a:rPr lang="en-US" sz="2000">
                <a:latin typeface="Montserrat"/>
              </a:rPr>
              <a:t>. Please ask a member of the team or Reception desk if you would like to use the quiet space.</a:t>
            </a:r>
          </a:p>
          <a:p>
            <a:pPr marL="0" indent="0">
              <a:lnSpc>
                <a:spcPct val="113999"/>
              </a:lnSpc>
              <a:buNone/>
            </a:pPr>
            <a:endParaRPr lang="en-US" sz="2000">
              <a:latin typeface="Montserrat"/>
            </a:endParaRPr>
          </a:p>
          <a:p>
            <a:pPr>
              <a:lnSpc>
                <a:spcPct val="113999"/>
              </a:lnSpc>
            </a:pPr>
            <a:r>
              <a:rPr lang="en-US" sz="2000">
                <a:latin typeface="Montserrat"/>
              </a:rPr>
              <a:t>Please use the Mezzanine area (1st floor) if you need to step outside for anything else. </a:t>
            </a:r>
            <a:endParaRPr lang="en-US" sz="2000"/>
          </a:p>
          <a:p>
            <a:pPr>
              <a:lnSpc>
                <a:spcPct val="114000"/>
              </a:lnSpc>
            </a:pPr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BD906-2F52-3E2B-F2EC-34A16F7E9C09}"/>
              </a:ext>
            </a:extLst>
          </p:cNvPr>
          <p:cNvSpPr txBox="1"/>
          <p:nvPr/>
        </p:nvSpPr>
        <p:spPr>
          <a:xfrm>
            <a:off x="3593805" y="219651"/>
            <a:ext cx="694233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4">
              <a:defRPr/>
            </a:pPr>
            <a:r>
              <a:rPr lang="en-GB" sz="4400" b="1">
                <a:solidFill>
                  <a:srgbClr val="0A616E"/>
                </a:solidFill>
                <a:latin typeface="Montserrat" panose="00000500000000000000" pitchFamily="2" charset="0"/>
              </a:rPr>
              <a:t>Housekeeping</a:t>
            </a:r>
          </a:p>
          <a:p>
            <a:pPr defTabSz="457184">
              <a:defRPr/>
            </a:pPr>
            <a:endParaRPr lang="en-GB" sz="1801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242CEFA-873D-7F11-9F2F-000362BC7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0" y="1778033"/>
            <a:ext cx="2324722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414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40F735-BE23-48B7-8103-740900550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955" y="955964"/>
            <a:ext cx="7787839" cy="1172094"/>
          </a:xfrm>
        </p:spPr>
        <p:txBody>
          <a:bodyPr/>
          <a:lstStyle/>
          <a:p>
            <a:r>
              <a:rPr lang="en-GB"/>
              <a:t>Background – referrals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F6947-A89C-4810-8878-FE517636BE79}"/>
              </a:ext>
            </a:extLst>
          </p:cNvPr>
          <p:cNvSpPr txBox="1"/>
          <p:nvPr/>
        </p:nvSpPr>
        <p:spPr>
          <a:xfrm>
            <a:off x="2314322" y="2156455"/>
            <a:ext cx="2848397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Model 1: Physical health check for people with SMI or primary care contact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83FC0-FB4D-4FBE-BD75-5B1753F97A54}"/>
              </a:ext>
            </a:extLst>
          </p:cNvPr>
          <p:cNvSpPr txBox="1"/>
          <p:nvPr/>
        </p:nvSpPr>
        <p:spPr>
          <a:xfrm>
            <a:off x="5351533" y="2156454"/>
            <a:ext cx="2848397" cy="1477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Model 2: Discharged from mental health inpatient setting or attending MH outpatient clinic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654C5-A636-4C2E-808C-9C3C6EC574A6}"/>
              </a:ext>
            </a:extLst>
          </p:cNvPr>
          <p:cNvSpPr txBox="1"/>
          <p:nvPr/>
        </p:nvSpPr>
        <p:spPr>
          <a:xfrm>
            <a:off x="8388745" y="2164546"/>
            <a:ext cx="2848398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Model 3: Making every contact count embedded in CMHS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4396C-2DA6-4BAE-B6E1-3C8428D5A1ED}"/>
              </a:ext>
            </a:extLst>
          </p:cNvPr>
          <p:cNvSpPr txBox="1"/>
          <p:nvPr/>
        </p:nvSpPr>
        <p:spPr>
          <a:xfrm>
            <a:off x="2395242" y="4199870"/>
            <a:ext cx="2686556" cy="1200329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40F5A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North East and North Cumbria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40F5A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Norfolk and Waveney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C40F5A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09FC41-B3F7-4C88-9078-59AFCD5329C9}"/>
              </a:ext>
            </a:extLst>
          </p:cNvPr>
          <p:cNvSpPr txBox="1"/>
          <p:nvPr/>
        </p:nvSpPr>
        <p:spPr>
          <a:xfrm>
            <a:off x="5432453" y="4199870"/>
            <a:ext cx="2686556" cy="1477328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5659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Nottingham and Nottinghamshire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5659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Sussex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5659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Greater Manchester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5659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5AF19E-7F14-4E98-A538-154EDA436388}"/>
              </a:ext>
            </a:extLst>
          </p:cNvPr>
          <p:cNvSpPr txBox="1"/>
          <p:nvPr/>
        </p:nvSpPr>
        <p:spPr>
          <a:xfrm>
            <a:off x="8469666" y="4215537"/>
            <a:ext cx="2686556" cy="92333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651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East London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651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Cornwall and Isles of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EC651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Scilly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EC6513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4737C1-926B-41F7-BB0E-3436C406069A}"/>
              </a:ext>
            </a:extLst>
          </p:cNvPr>
          <p:cNvCxnSpPr>
            <a:stCxn id="4" idx="2"/>
          </p:cNvCxnSpPr>
          <p:nvPr/>
        </p:nvCxnSpPr>
        <p:spPr>
          <a:xfrm>
            <a:off x="3738521" y="3356784"/>
            <a:ext cx="0" cy="843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DBB0514-4EC2-40B2-82DF-9CAD4862596E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775732" y="3633782"/>
            <a:ext cx="0" cy="566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8AA981-7EA9-4D27-8D76-039FDEADE5CF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9812943" y="3073086"/>
            <a:ext cx="1" cy="1142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B349D89-204F-07FE-8E35-669548D54DDA}"/>
              </a:ext>
            </a:extLst>
          </p:cNvPr>
          <p:cNvSpPr txBox="1"/>
          <p:nvPr/>
        </p:nvSpPr>
        <p:spPr>
          <a:xfrm>
            <a:off x="2449189" y="5993476"/>
            <a:ext cx="5804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6616E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N = 7 sites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06616E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4725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25C198-07DD-4F3E-98DE-7DB062ABC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2339" y="546890"/>
            <a:ext cx="6700521" cy="1172094"/>
          </a:xfrm>
        </p:spPr>
        <p:txBody>
          <a:bodyPr/>
          <a:lstStyle/>
          <a:p>
            <a:r>
              <a:rPr lang="en-GB"/>
              <a:t>Evaluation design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AD2792-4EA4-C95E-B065-0422F31E0E63}"/>
              </a:ext>
            </a:extLst>
          </p:cNvPr>
          <p:cNvGrpSpPr/>
          <p:nvPr/>
        </p:nvGrpSpPr>
        <p:grpSpPr>
          <a:xfrm>
            <a:off x="2287901" y="1285970"/>
            <a:ext cx="7616197" cy="2490764"/>
            <a:chOff x="2679645" y="1980283"/>
            <a:chExt cx="7616197" cy="24907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FFB0D1-202B-48C2-8FCF-54615AC9D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2679645" y="1980283"/>
              <a:ext cx="2490764" cy="24907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771EAE-F1F8-4953-85A3-089E2ABA8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l="5104" r="6322"/>
            <a:stretch/>
          </p:blipFill>
          <p:spPr>
            <a:xfrm>
              <a:off x="5274171" y="1980283"/>
              <a:ext cx="2485274" cy="24900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19B381-5C8B-4670-A119-4CEAC0AC0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7817574" y="1980283"/>
              <a:ext cx="2478268" cy="2472623"/>
            </a:xfrm>
            <a:prstGeom prst="rect">
              <a:avLst/>
            </a:prstGeom>
          </p:spPr>
        </p:pic>
        <p:cxnSp>
          <p:nvCxnSpPr>
            <p:cNvPr id="15" name="Connector: Curved 14">
              <a:extLst>
                <a:ext uri="{FF2B5EF4-FFF2-40B4-BE49-F238E27FC236}">
                  <a16:creationId xmlns:a16="http://schemas.microsoft.com/office/drawing/2014/main" id="{CA7BED6B-5814-430C-95B0-CBBBA284416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026376" y="3174490"/>
              <a:ext cx="666" cy="2591781"/>
            </a:xfrm>
            <a:prstGeom prst="curvedConnector3">
              <a:avLst>
                <a:gd name="adj1" fmla="val -120590991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or: Curved 17">
              <a:extLst>
                <a:ext uri="{FF2B5EF4-FFF2-40B4-BE49-F238E27FC236}">
                  <a16:creationId xmlns:a16="http://schemas.microsoft.com/office/drawing/2014/main" id="{FD17F960-4743-48F0-83E4-EFBF8DE2E04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817241" y="3174491"/>
              <a:ext cx="666" cy="2591781"/>
            </a:xfrm>
            <a:prstGeom prst="curvedConnector3">
              <a:avLst>
                <a:gd name="adj1" fmla="val -120590991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A2807F7-6676-8AFD-9612-C591F22D8F20}"/>
              </a:ext>
            </a:extLst>
          </p:cNvPr>
          <p:cNvGraphicFramePr/>
          <p:nvPr/>
        </p:nvGraphicFramePr>
        <p:xfrm>
          <a:off x="2287901" y="4497673"/>
          <a:ext cx="8509726" cy="2472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7009572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0C192F-42FB-45B6-A275-E46D9F189D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09512" y="1822371"/>
            <a:ext cx="9009602" cy="4545771"/>
          </a:xfrm>
        </p:spPr>
        <p:txBody>
          <a:bodyPr>
            <a:normAutofit/>
          </a:bodyPr>
          <a:lstStyle/>
          <a:p>
            <a:r>
              <a:rPr lang="en-GB" sz="3600"/>
              <a:t>Aimed to understand:</a:t>
            </a:r>
          </a:p>
          <a:p>
            <a:pPr lvl="1"/>
            <a:r>
              <a:rPr lang="en-GB" sz="3200"/>
              <a:t>Context services were introduced in</a:t>
            </a:r>
          </a:p>
          <a:p>
            <a:pPr lvl="1"/>
            <a:r>
              <a:rPr lang="en-GB" sz="3200"/>
              <a:t>Main elements of the implementation of services</a:t>
            </a:r>
          </a:p>
          <a:p>
            <a:pPr lvl="1"/>
            <a:r>
              <a:rPr lang="en-GB" sz="3200"/>
              <a:t>Barriers and facilitators to implementation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77B268-6BBD-48E5-B165-B9977C18E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Site lead surveys</a:t>
            </a:r>
          </a:p>
        </p:txBody>
      </p:sp>
    </p:spTree>
    <p:extLst>
      <p:ext uri="{BB962C8B-B14F-4D97-AF65-F5344CB8AC3E}">
        <p14:creationId xmlns:p14="http://schemas.microsoft.com/office/powerpoint/2010/main" val="25976409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92D3C40-F964-4A06-B6EE-2473611D9F03}"/>
              </a:ext>
            </a:extLst>
          </p:cNvPr>
          <p:cNvSpPr/>
          <p:nvPr/>
        </p:nvSpPr>
        <p:spPr>
          <a:xfrm>
            <a:off x="6251652" y="2716554"/>
            <a:ext cx="2984986" cy="2722427"/>
          </a:xfrm>
          <a:custGeom>
            <a:avLst/>
            <a:gdLst>
              <a:gd name="connsiteX0" fmla="*/ 2630564 w 3706041"/>
              <a:gd name="connsiteY0" fmla="*/ 590885 h 3706041"/>
              <a:gd name="connsiteX1" fmla="*/ 2918835 w 3706041"/>
              <a:gd name="connsiteY1" fmla="*/ 348984 h 3706041"/>
              <a:gd name="connsiteX2" fmla="*/ 3149130 w 3706041"/>
              <a:gd name="connsiteY2" fmla="*/ 542225 h 3706041"/>
              <a:gd name="connsiteX3" fmla="*/ 2960962 w 3706041"/>
              <a:gd name="connsiteY3" fmla="*/ 868122 h 3706041"/>
              <a:gd name="connsiteX4" fmla="*/ 3259938 w 3706041"/>
              <a:gd name="connsiteY4" fmla="*/ 1385963 h 3706041"/>
              <a:gd name="connsiteX5" fmla="*/ 3636257 w 3706041"/>
              <a:gd name="connsiteY5" fmla="*/ 1385954 h 3706041"/>
              <a:gd name="connsiteX6" fmla="*/ 3688461 w 3706041"/>
              <a:gd name="connsiteY6" fmla="*/ 1682016 h 3706041"/>
              <a:gd name="connsiteX7" fmla="*/ 3334833 w 3706041"/>
              <a:gd name="connsiteY7" fmla="*/ 1810716 h 3706041"/>
              <a:gd name="connsiteX8" fmla="*/ 3231000 w 3706041"/>
              <a:gd name="connsiteY8" fmla="*/ 2399584 h 3706041"/>
              <a:gd name="connsiteX9" fmla="*/ 3519284 w 3706041"/>
              <a:gd name="connsiteY9" fmla="*/ 2641470 h 3706041"/>
              <a:gd name="connsiteX10" fmla="*/ 3368969 w 3706041"/>
              <a:gd name="connsiteY10" fmla="*/ 2901822 h 3706041"/>
              <a:gd name="connsiteX11" fmla="*/ 3015348 w 3706041"/>
              <a:gd name="connsiteY11" fmla="*/ 2773104 h 3706041"/>
              <a:gd name="connsiteX12" fmla="*/ 2557290 w 3706041"/>
              <a:gd name="connsiteY12" fmla="*/ 3157460 h 3706041"/>
              <a:gd name="connsiteX13" fmla="*/ 2622647 w 3706041"/>
              <a:gd name="connsiteY13" fmla="*/ 3528061 h 3706041"/>
              <a:gd name="connsiteX14" fmla="*/ 2340148 w 3706041"/>
              <a:gd name="connsiteY14" fmla="*/ 3630882 h 3706041"/>
              <a:gd name="connsiteX15" fmla="*/ 2151997 w 3706041"/>
              <a:gd name="connsiteY15" fmla="*/ 3304975 h 3706041"/>
              <a:gd name="connsiteX16" fmla="*/ 1554045 w 3706041"/>
              <a:gd name="connsiteY16" fmla="*/ 3304975 h 3706041"/>
              <a:gd name="connsiteX17" fmla="*/ 1365893 w 3706041"/>
              <a:gd name="connsiteY17" fmla="*/ 3630882 h 3706041"/>
              <a:gd name="connsiteX18" fmla="*/ 1083394 w 3706041"/>
              <a:gd name="connsiteY18" fmla="*/ 3528061 h 3706041"/>
              <a:gd name="connsiteX19" fmla="*/ 1148751 w 3706041"/>
              <a:gd name="connsiteY19" fmla="*/ 3157460 h 3706041"/>
              <a:gd name="connsiteX20" fmla="*/ 690693 w 3706041"/>
              <a:gd name="connsiteY20" fmla="*/ 2773104 h 3706041"/>
              <a:gd name="connsiteX21" fmla="*/ 337072 w 3706041"/>
              <a:gd name="connsiteY21" fmla="*/ 2901822 h 3706041"/>
              <a:gd name="connsiteX22" fmla="*/ 186757 w 3706041"/>
              <a:gd name="connsiteY22" fmla="*/ 2641470 h 3706041"/>
              <a:gd name="connsiteX23" fmla="*/ 475041 w 3706041"/>
              <a:gd name="connsiteY23" fmla="*/ 2399584 h 3706041"/>
              <a:gd name="connsiteX24" fmla="*/ 371208 w 3706041"/>
              <a:gd name="connsiteY24" fmla="*/ 1810716 h 3706041"/>
              <a:gd name="connsiteX25" fmla="*/ 17580 w 3706041"/>
              <a:gd name="connsiteY25" fmla="*/ 1682016 h 3706041"/>
              <a:gd name="connsiteX26" fmla="*/ 69784 w 3706041"/>
              <a:gd name="connsiteY26" fmla="*/ 1385954 h 3706041"/>
              <a:gd name="connsiteX27" fmla="*/ 446103 w 3706041"/>
              <a:gd name="connsiteY27" fmla="*/ 1385964 h 3706041"/>
              <a:gd name="connsiteX28" fmla="*/ 745079 w 3706041"/>
              <a:gd name="connsiteY28" fmla="*/ 868122 h 3706041"/>
              <a:gd name="connsiteX29" fmla="*/ 556911 w 3706041"/>
              <a:gd name="connsiteY29" fmla="*/ 542225 h 3706041"/>
              <a:gd name="connsiteX30" fmla="*/ 787206 w 3706041"/>
              <a:gd name="connsiteY30" fmla="*/ 348984 h 3706041"/>
              <a:gd name="connsiteX31" fmla="*/ 1075477 w 3706041"/>
              <a:gd name="connsiteY31" fmla="*/ 590885 h 3706041"/>
              <a:gd name="connsiteX32" fmla="*/ 1637368 w 3706041"/>
              <a:gd name="connsiteY32" fmla="*/ 386373 h 3706041"/>
              <a:gd name="connsiteX33" fmla="*/ 1702706 w 3706041"/>
              <a:gd name="connsiteY33" fmla="*/ 15770 h 3706041"/>
              <a:gd name="connsiteX34" fmla="*/ 2003335 w 3706041"/>
              <a:gd name="connsiteY34" fmla="*/ 15770 h 3706041"/>
              <a:gd name="connsiteX35" fmla="*/ 2068673 w 3706041"/>
              <a:gd name="connsiteY35" fmla="*/ 386374 h 3706041"/>
              <a:gd name="connsiteX36" fmla="*/ 2630564 w 3706041"/>
              <a:gd name="connsiteY36" fmla="*/ 590886 h 3706041"/>
              <a:gd name="connsiteX37" fmla="*/ 2630564 w 3706041"/>
              <a:gd name="connsiteY37" fmla="*/ 590885 h 370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706041" h="3706041">
                <a:moveTo>
                  <a:pt x="2630564" y="590885"/>
                </a:moveTo>
                <a:lnTo>
                  <a:pt x="2918835" y="348984"/>
                </a:lnTo>
                <a:lnTo>
                  <a:pt x="3149130" y="542225"/>
                </a:lnTo>
                <a:lnTo>
                  <a:pt x="2960962" y="868122"/>
                </a:lnTo>
                <a:cubicBezTo>
                  <a:pt x="3094761" y="1018636"/>
                  <a:pt x="3196488" y="1194834"/>
                  <a:pt x="3259938" y="1385963"/>
                </a:cubicBezTo>
                <a:lnTo>
                  <a:pt x="3636257" y="1385954"/>
                </a:lnTo>
                <a:lnTo>
                  <a:pt x="3688461" y="1682016"/>
                </a:lnTo>
                <a:lnTo>
                  <a:pt x="3334833" y="1810716"/>
                </a:lnTo>
                <a:cubicBezTo>
                  <a:pt x="3340580" y="2012020"/>
                  <a:pt x="3305250" y="2212385"/>
                  <a:pt x="3231000" y="2399584"/>
                </a:cubicBezTo>
                <a:lnTo>
                  <a:pt x="3519284" y="2641470"/>
                </a:lnTo>
                <a:lnTo>
                  <a:pt x="3368969" y="2901822"/>
                </a:lnTo>
                <a:lnTo>
                  <a:pt x="3015348" y="2773104"/>
                </a:lnTo>
                <a:cubicBezTo>
                  <a:pt x="2890355" y="2931006"/>
                  <a:pt x="2734499" y="3061785"/>
                  <a:pt x="2557290" y="3157460"/>
                </a:cubicBezTo>
                <a:lnTo>
                  <a:pt x="2622647" y="3528061"/>
                </a:lnTo>
                <a:lnTo>
                  <a:pt x="2340148" y="3630882"/>
                </a:lnTo>
                <a:lnTo>
                  <a:pt x="2151997" y="3304975"/>
                </a:lnTo>
                <a:cubicBezTo>
                  <a:pt x="1954749" y="3345591"/>
                  <a:pt x="1751293" y="3345591"/>
                  <a:pt x="1554045" y="3304975"/>
                </a:cubicBezTo>
                <a:lnTo>
                  <a:pt x="1365893" y="3630882"/>
                </a:lnTo>
                <a:lnTo>
                  <a:pt x="1083394" y="3528061"/>
                </a:lnTo>
                <a:lnTo>
                  <a:pt x="1148751" y="3157460"/>
                </a:lnTo>
                <a:cubicBezTo>
                  <a:pt x="971543" y="3061785"/>
                  <a:pt x="815687" y="2931006"/>
                  <a:pt x="690693" y="2773104"/>
                </a:cubicBezTo>
                <a:lnTo>
                  <a:pt x="337072" y="2901822"/>
                </a:lnTo>
                <a:lnTo>
                  <a:pt x="186757" y="2641470"/>
                </a:lnTo>
                <a:lnTo>
                  <a:pt x="475041" y="2399584"/>
                </a:lnTo>
                <a:cubicBezTo>
                  <a:pt x="400790" y="2212385"/>
                  <a:pt x="365461" y="2012021"/>
                  <a:pt x="371208" y="1810716"/>
                </a:cubicBezTo>
                <a:lnTo>
                  <a:pt x="17580" y="1682016"/>
                </a:lnTo>
                <a:lnTo>
                  <a:pt x="69784" y="1385954"/>
                </a:lnTo>
                <a:lnTo>
                  <a:pt x="446103" y="1385964"/>
                </a:lnTo>
                <a:cubicBezTo>
                  <a:pt x="509553" y="1194834"/>
                  <a:pt x="611280" y="1018636"/>
                  <a:pt x="745079" y="868122"/>
                </a:cubicBezTo>
                <a:lnTo>
                  <a:pt x="556911" y="542225"/>
                </a:lnTo>
                <a:lnTo>
                  <a:pt x="787206" y="348984"/>
                </a:lnTo>
                <a:lnTo>
                  <a:pt x="1075477" y="590885"/>
                </a:lnTo>
                <a:cubicBezTo>
                  <a:pt x="1246938" y="485256"/>
                  <a:pt x="1438124" y="415670"/>
                  <a:pt x="1637368" y="386373"/>
                </a:cubicBezTo>
                <a:lnTo>
                  <a:pt x="1702706" y="15770"/>
                </a:lnTo>
                <a:lnTo>
                  <a:pt x="2003335" y="15770"/>
                </a:lnTo>
                <a:lnTo>
                  <a:pt x="2068673" y="386374"/>
                </a:lnTo>
                <a:cubicBezTo>
                  <a:pt x="2267917" y="415670"/>
                  <a:pt x="2459103" y="485256"/>
                  <a:pt x="2630564" y="590886"/>
                </a:cubicBezTo>
                <a:lnTo>
                  <a:pt x="2630564" y="59088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5399" tIns="888442" rIns="765399" bIns="953257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Collaboration via pre-existing partnerships, experienced managers and stakeholders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A690780-240A-43FB-A61E-5951755BBD4D}"/>
              </a:ext>
            </a:extLst>
          </p:cNvPr>
          <p:cNvSpPr/>
          <p:nvPr/>
        </p:nvSpPr>
        <p:spPr>
          <a:xfrm>
            <a:off x="2424545" y="4842725"/>
            <a:ext cx="4554491" cy="1941997"/>
          </a:xfrm>
          <a:custGeom>
            <a:avLst/>
            <a:gdLst>
              <a:gd name="connsiteX0" fmla="*/ 0 w 3832737"/>
              <a:gd name="connsiteY0" fmla="*/ 141503 h 1415034"/>
              <a:gd name="connsiteX1" fmla="*/ 141503 w 3832737"/>
              <a:gd name="connsiteY1" fmla="*/ 0 h 1415034"/>
              <a:gd name="connsiteX2" fmla="*/ 3691234 w 3832737"/>
              <a:gd name="connsiteY2" fmla="*/ 0 h 1415034"/>
              <a:gd name="connsiteX3" fmla="*/ 3832737 w 3832737"/>
              <a:gd name="connsiteY3" fmla="*/ 141503 h 1415034"/>
              <a:gd name="connsiteX4" fmla="*/ 3832737 w 3832737"/>
              <a:gd name="connsiteY4" fmla="*/ 1273531 h 1415034"/>
              <a:gd name="connsiteX5" fmla="*/ 3691234 w 3832737"/>
              <a:gd name="connsiteY5" fmla="*/ 1415034 h 1415034"/>
              <a:gd name="connsiteX6" fmla="*/ 141503 w 3832737"/>
              <a:gd name="connsiteY6" fmla="*/ 1415034 h 1415034"/>
              <a:gd name="connsiteX7" fmla="*/ 0 w 3832737"/>
              <a:gd name="connsiteY7" fmla="*/ 1273531 h 1415034"/>
              <a:gd name="connsiteX8" fmla="*/ 0 w 3832737"/>
              <a:gd name="connsiteY8" fmla="*/ 141503 h 141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32737" h="1415034">
                <a:moveTo>
                  <a:pt x="0" y="141503"/>
                </a:moveTo>
                <a:cubicBezTo>
                  <a:pt x="0" y="63353"/>
                  <a:pt x="63353" y="0"/>
                  <a:pt x="141503" y="0"/>
                </a:cubicBezTo>
                <a:lnTo>
                  <a:pt x="3691234" y="0"/>
                </a:lnTo>
                <a:cubicBezTo>
                  <a:pt x="3769384" y="0"/>
                  <a:pt x="3832737" y="63353"/>
                  <a:pt x="3832737" y="141503"/>
                </a:cubicBezTo>
                <a:lnTo>
                  <a:pt x="3832737" y="1273531"/>
                </a:lnTo>
                <a:cubicBezTo>
                  <a:pt x="3832737" y="1351681"/>
                  <a:pt x="3769384" y="1415034"/>
                  <a:pt x="3691234" y="1415034"/>
                </a:cubicBezTo>
                <a:lnTo>
                  <a:pt x="141503" y="1415034"/>
                </a:lnTo>
                <a:cubicBezTo>
                  <a:pt x="63353" y="1415034"/>
                  <a:pt x="0" y="1351681"/>
                  <a:pt x="0" y="1273531"/>
                </a:cubicBezTo>
                <a:lnTo>
                  <a:pt x="0" y="141503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4785" tIns="94785" rIns="94785" bIns="94785" numCol="1" spcCol="1270" anchor="t" anchorCtr="0">
            <a:noAutofit/>
          </a:bodyPr>
          <a:lstStyle/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92A2D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Use or knowledge of pre-existing protocols</a:t>
            </a: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92A2D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Sharing workloads with partner organisations</a:t>
            </a: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92A2D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Drawing on previous experience to reach out to additional stakeholders</a:t>
            </a:r>
          </a:p>
          <a:p>
            <a:pPr marL="0" marR="0" lvl="1" indent="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92A2D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= Reduction in workload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6C444C6-0640-4758-BABF-6B6499E3C301}"/>
              </a:ext>
            </a:extLst>
          </p:cNvPr>
          <p:cNvSpPr/>
          <p:nvPr/>
        </p:nvSpPr>
        <p:spPr>
          <a:xfrm>
            <a:off x="4245057" y="1968390"/>
            <a:ext cx="2177683" cy="2263384"/>
          </a:xfrm>
          <a:custGeom>
            <a:avLst/>
            <a:gdLst>
              <a:gd name="connsiteX0" fmla="*/ 2016752 w 2695303"/>
              <a:gd name="connsiteY0" fmla="*/ 682652 h 2695303"/>
              <a:gd name="connsiteX1" fmla="*/ 2414401 w 2695303"/>
              <a:gd name="connsiteY1" fmla="*/ 562808 h 2695303"/>
              <a:gd name="connsiteX2" fmla="*/ 2560721 w 2695303"/>
              <a:gd name="connsiteY2" fmla="*/ 816241 h 2695303"/>
              <a:gd name="connsiteX3" fmla="*/ 2258109 w 2695303"/>
              <a:gd name="connsiteY3" fmla="*/ 1100693 h 2695303"/>
              <a:gd name="connsiteX4" fmla="*/ 2258109 w 2695303"/>
              <a:gd name="connsiteY4" fmla="*/ 1594610 h 2695303"/>
              <a:gd name="connsiteX5" fmla="*/ 2560721 w 2695303"/>
              <a:gd name="connsiteY5" fmla="*/ 1879062 h 2695303"/>
              <a:gd name="connsiteX6" fmla="*/ 2414401 w 2695303"/>
              <a:gd name="connsiteY6" fmla="*/ 2132495 h 2695303"/>
              <a:gd name="connsiteX7" fmla="*/ 2016752 w 2695303"/>
              <a:gd name="connsiteY7" fmla="*/ 2012651 h 2695303"/>
              <a:gd name="connsiteX8" fmla="*/ 1589007 w 2695303"/>
              <a:gd name="connsiteY8" fmla="*/ 2259610 h 2695303"/>
              <a:gd name="connsiteX9" fmla="*/ 1493971 w 2695303"/>
              <a:gd name="connsiteY9" fmla="*/ 2663905 h 2695303"/>
              <a:gd name="connsiteX10" fmla="*/ 1201332 w 2695303"/>
              <a:gd name="connsiteY10" fmla="*/ 2663905 h 2695303"/>
              <a:gd name="connsiteX11" fmla="*/ 1106295 w 2695303"/>
              <a:gd name="connsiteY11" fmla="*/ 2259610 h 2695303"/>
              <a:gd name="connsiteX12" fmla="*/ 678550 w 2695303"/>
              <a:gd name="connsiteY12" fmla="*/ 2012651 h 2695303"/>
              <a:gd name="connsiteX13" fmla="*/ 280902 w 2695303"/>
              <a:gd name="connsiteY13" fmla="*/ 2132495 h 2695303"/>
              <a:gd name="connsiteX14" fmla="*/ 134582 w 2695303"/>
              <a:gd name="connsiteY14" fmla="*/ 1879062 h 2695303"/>
              <a:gd name="connsiteX15" fmla="*/ 437194 w 2695303"/>
              <a:gd name="connsiteY15" fmla="*/ 1594610 h 2695303"/>
              <a:gd name="connsiteX16" fmla="*/ 437194 w 2695303"/>
              <a:gd name="connsiteY16" fmla="*/ 1100693 h 2695303"/>
              <a:gd name="connsiteX17" fmla="*/ 134582 w 2695303"/>
              <a:gd name="connsiteY17" fmla="*/ 816241 h 2695303"/>
              <a:gd name="connsiteX18" fmla="*/ 280902 w 2695303"/>
              <a:gd name="connsiteY18" fmla="*/ 562808 h 2695303"/>
              <a:gd name="connsiteX19" fmla="*/ 678551 w 2695303"/>
              <a:gd name="connsiteY19" fmla="*/ 682652 h 2695303"/>
              <a:gd name="connsiteX20" fmla="*/ 1106296 w 2695303"/>
              <a:gd name="connsiteY20" fmla="*/ 435693 h 2695303"/>
              <a:gd name="connsiteX21" fmla="*/ 1201332 w 2695303"/>
              <a:gd name="connsiteY21" fmla="*/ 31398 h 2695303"/>
              <a:gd name="connsiteX22" fmla="*/ 1493971 w 2695303"/>
              <a:gd name="connsiteY22" fmla="*/ 31398 h 2695303"/>
              <a:gd name="connsiteX23" fmla="*/ 1589008 w 2695303"/>
              <a:gd name="connsiteY23" fmla="*/ 435693 h 2695303"/>
              <a:gd name="connsiteX24" fmla="*/ 2016753 w 2695303"/>
              <a:gd name="connsiteY24" fmla="*/ 682652 h 2695303"/>
              <a:gd name="connsiteX25" fmla="*/ 2016752 w 2695303"/>
              <a:gd name="connsiteY25" fmla="*/ 682652 h 269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695303" h="2695303">
                <a:moveTo>
                  <a:pt x="2016752" y="682652"/>
                </a:moveTo>
                <a:lnTo>
                  <a:pt x="2414401" y="562808"/>
                </a:lnTo>
                <a:lnTo>
                  <a:pt x="2560721" y="816241"/>
                </a:lnTo>
                <a:lnTo>
                  <a:pt x="2258109" y="1100693"/>
                </a:lnTo>
                <a:cubicBezTo>
                  <a:pt x="2301974" y="1262410"/>
                  <a:pt x="2301974" y="1432893"/>
                  <a:pt x="2258109" y="1594610"/>
                </a:cubicBezTo>
                <a:lnTo>
                  <a:pt x="2560721" y="1879062"/>
                </a:lnTo>
                <a:lnTo>
                  <a:pt x="2414401" y="2132495"/>
                </a:lnTo>
                <a:lnTo>
                  <a:pt x="2016752" y="2012651"/>
                </a:lnTo>
                <a:cubicBezTo>
                  <a:pt x="1898633" y="2131498"/>
                  <a:pt x="1750991" y="2216739"/>
                  <a:pt x="1589007" y="2259610"/>
                </a:cubicBezTo>
                <a:lnTo>
                  <a:pt x="1493971" y="2663905"/>
                </a:lnTo>
                <a:lnTo>
                  <a:pt x="1201332" y="2663905"/>
                </a:lnTo>
                <a:lnTo>
                  <a:pt x="1106295" y="2259610"/>
                </a:lnTo>
                <a:cubicBezTo>
                  <a:pt x="944311" y="2216740"/>
                  <a:pt x="796669" y="2131499"/>
                  <a:pt x="678550" y="2012651"/>
                </a:cubicBezTo>
                <a:lnTo>
                  <a:pt x="280902" y="2132495"/>
                </a:lnTo>
                <a:lnTo>
                  <a:pt x="134582" y="1879062"/>
                </a:lnTo>
                <a:lnTo>
                  <a:pt x="437194" y="1594610"/>
                </a:lnTo>
                <a:cubicBezTo>
                  <a:pt x="393329" y="1432893"/>
                  <a:pt x="393329" y="1262410"/>
                  <a:pt x="437194" y="1100693"/>
                </a:cubicBezTo>
                <a:lnTo>
                  <a:pt x="134582" y="816241"/>
                </a:lnTo>
                <a:lnTo>
                  <a:pt x="280902" y="562808"/>
                </a:lnTo>
                <a:lnTo>
                  <a:pt x="678551" y="682652"/>
                </a:lnTo>
                <a:cubicBezTo>
                  <a:pt x="796670" y="563805"/>
                  <a:pt x="944312" y="478564"/>
                  <a:pt x="1106296" y="435693"/>
                </a:cubicBezTo>
                <a:lnTo>
                  <a:pt x="1201332" y="31398"/>
                </a:lnTo>
                <a:lnTo>
                  <a:pt x="1493971" y="31398"/>
                </a:lnTo>
                <a:lnTo>
                  <a:pt x="1589008" y="435693"/>
                </a:lnTo>
                <a:cubicBezTo>
                  <a:pt x="1750992" y="478563"/>
                  <a:pt x="1898634" y="563804"/>
                  <a:pt x="2016753" y="682652"/>
                </a:cubicBezTo>
                <a:lnTo>
                  <a:pt x="2016752" y="68265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871" tIns="702972" rIns="698871" bIns="70297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Funding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8F8EB65-00D8-44A6-AA8D-DAB532CADD90}"/>
              </a:ext>
            </a:extLst>
          </p:cNvPr>
          <p:cNvSpPr/>
          <p:nvPr/>
        </p:nvSpPr>
        <p:spPr>
          <a:xfrm>
            <a:off x="1060842" y="2972739"/>
            <a:ext cx="2984985" cy="1646125"/>
          </a:xfrm>
          <a:custGeom>
            <a:avLst/>
            <a:gdLst>
              <a:gd name="connsiteX0" fmla="*/ 0 w 2358390"/>
              <a:gd name="connsiteY0" fmla="*/ 115355 h 1153550"/>
              <a:gd name="connsiteX1" fmla="*/ 115355 w 2358390"/>
              <a:gd name="connsiteY1" fmla="*/ 0 h 1153550"/>
              <a:gd name="connsiteX2" fmla="*/ 2243035 w 2358390"/>
              <a:gd name="connsiteY2" fmla="*/ 0 h 1153550"/>
              <a:gd name="connsiteX3" fmla="*/ 2358390 w 2358390"/>
              <a:gd name="connsiteY3" fmla="*/ 115355 h 1153550"/>
              <a:gd name="connsiteX4" fmla="*/ 2358390 w 2358390"/>
              <a:gd name="connsiteY4" fmla="*/ 1038195 h 1153550"/>
              <a:gd name="connsiteX5" fmla="*/ 2243035 w 2358390"/>
              <a:gd name="connsiteY5" fmla="*/ 1153550 h 1153550"/>
              <a:gd name="connsiteX6" fmla="*/ 115355 w 2358390"/>
              <a:gd name="connsiteY6" fmla="*/ 1153550 h 1153550"/>
              <a:gd name="connsiteX7" fmla="*/ 0 w 2358390"/>
              <a:gd name="connsiteY7" fmla="*/ 1038195 h 1153550"/>
              <a:gd name="connsiteX8" fmla="*/ 0 w 2358390"/>
              <a:gd name="connsiteY8" fmla="*/ 115355 h 115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390" h="1153550">
                <a:moveTo>
                  <a:pt x="0" y="115355"/>
                </a:moveTo>
                <a:cubicBezTo>
                  <a:pt x="0" y="51646"/>
                  <a:pt x="51646" y="0"/>
                  <a:pt x="115355" y="0"/>
                </a:cubicBezTo>
                <a:lnTo>
                  <a:pt x="2243035" y="0"/>
                </a:lnTo>
                <a:cubicBezTo>
                  <a:pt x="2306744" y="0"/>
                  <a:pt x="2358390" y="51646"/>
                  <a:pt x="2358390" y="115355"/>
                </a:cubicBezTo>
                <a:lnTo>
                  <a:pt x="2358390" y="1038195"/>
                </a:lnTo>
                <a:cubicBezTo>
                  <a:pt x="2358390" y="1101904"/>
                  <a:pt x="2306744" y="1153550"/>
                  <a:pt x="2243035" y="1153550"/>
                </a:cubicBezTo>
                <a:lnTo>
                  <a:pt x="115355" y="1153550"/>
                </a:lnTo>
                <a:cubicBezTo>
                  <a:pt x="51646" y="1153550"/>
                  <a:pt x="0" y="1101904"/>
                  <a:pt x="0" y="1038195"/>
                </a:cubicBezTo>
                <a:lnTo>
                  <a:pt x="0" y="115355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7126" tIns="87126" rIns="87126" bIns="87126" numCol="1" spcCol="1270" anchor="t" anchorCtr="0">
            <a:noAutofit/>
          </a:bodyPr>
          <a:lstStyle/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92A2D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Lack of certainty prevented establishment of long term protocols and plans, staff recruitment and staff retention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DEC093D-1A9B-405D-AAE0-11C6FF93264C}"/>
              </a:ext>
            </a:extLst>
          </p:cNvPr>
          <p:cNvSpPr/>
          <p:nvPr/>
        </p:nvSpPr>
        <p:spPr>
          <a:xfrm>
            <a:off x="5328037" y="125774"/>
            <a:ext cx="2695484" cy="2343522"/>
          </a:xfrm>
          <a:custGeom>
            <a:avLst/>
            <a:gdLst>
              <a:gd name="connsiteX0" fmla="*/ 1976006 w 2640847"/>
              <a:gd name="connsiteY0" fmla="*/ 668859 h 2640847"/>
              <a:gd name="connsiteX1" fmla="*/ 2365620 w 2640847"/>
              <a:gd name="connsiteY1" fmla="*/ 551437 h 2640847"/>
              <a:gd name="connsiteX2" fmla="*/ 2508984 w 2640847"/>
              <a:gd name="connsiteY2" fmla="*/ 799750 h 2640847"/>
              <a:gd name="connsiteX3" fmla="*/ 2212486 w 2640847"/>
              <a:gd name="connsiteY3" fmla="*/ 1078455 h 2640847"/>
              <a:gd name="connsiteX4" fmla="*/ 2212486 w 2640847"/>
              <a:gd name="connsiteY4" fmla="*/ 1562393 h 2640847"/>
              <a:gd name="connsiteX5" fmla="*/ 2508984 w 2640847"/>
              <a:gd name="connsiteY5" fmla="*/ 1841097 h 2640847"/>
              <a:gd name="connsiteX6" fmla="*/ 2365620 w 2640847"/>
              <a:gd name="connsiteY6" fmla="*/ 2089410 h 2640847"/>
              <a:gd name="connsiteX7" fmla="*/ 1976006 w 2640847"/>
              <a:gd name="connsiteY7" fmla="*/ 1971988 h 2640847"/>
              <a:gd name="connsiteX8" fmla="*/ 1556904 w 2640847"/>
              <a:gd name="connsiteY8" fmla="*/ 2213957 h 2640847"/>
              <a:gd name="connsiteX9" fmla="*/ 1463787 w 2640847"/>
              <a:gd name="connsiteY9" fmla="*/ 2610084 h 2640847"/>
              <a:gd name="connsiteX10" fmla="*/ 1177060 w 2640847"/>
              <a:gd name="connsiteY10" fmla="*/ 2610084 h 2640847"/>
              <a:gd name="connsiteX11" fmla="*/ 1083944 w 2640847"/>
              <a:gd name="connsiteY11" fmla="*/ 2213956 h 2640847"/>
              <a:gd name="connsiteX12" fmla="*/ 664842 w 2640847"/>
              <a:gd name="connsiteY12" fmla="*/ 1971987 h 2640847"/>
              <a:gd name="connsiteX13" fmla="*/ 275227 w 2640847"/>
              <a:gd name="connsiteY13" fmla="*/ 2089410 h 2640847"/>
              <a:gd name="connsiteX14" fmla="*/ 131863 w 2640847"/>
              <a:gd name="connsiteY14" fmla="*/ 1841097 h 2640847"/>
              <a:gd name="connsiteX15" fmla="*/ 428361 w 2640847"/>
              <a:gd name="connsiteY15" fmla="*/ 1562392 h 2640847"/>
              <a:gd name="connsiteX16" fmla="*/ 428361 w 2640847"/>
              <a:gd name="connsiteY16" fmla="*/ 1078454 h 2640847"/>
              <a:gd name="connsiteX17" fmla="*/ 131863 w 2640847"/>
              <a:gd name="connsiteY17" fmla="*/ 799750 h 2640847"/>
              <a:gd name="connsiteX18" fmla="*/ 275227 w 2640847"/>
              <a:gd name="connsiteY18" fmla="*/ 551437 h 2640847"/>
              <a:gd name="connsiteX19" fmla="*/ 664841 w 2640847"/>
              <a:gd name="connsiteY19" fmla="*/ 668859 h 2640847"/>
              <a:gd name="connsiteX20" fmla="*/ 1083943 w 2640847"/>
              <a:gd name="connsiteY20" fmla="*/ 426890 h 2640847"/>
              <a:gd name="connsiteX21" fmla="*/ 1177060 w 2640847"/>
              <a:gd name="connsiteY21" fmla="*/ 30763 h 2640847"/>
              <a:gd name="connsiteX22" fmla="*/ 1463787 w 2640847"/>
              <a:gd name="connsiteY22" fmla="*/ 30763 h 2640847"/>
              <a:gd name="connsiteX23" fmla="*/ 1556903 w 2640847"/>
              <a:gd name="connsiteY23" fmla="*/ 426891 h 2640847"/>
              <a:gd name="connsiteX24" fmla="*/ 1976005 w 2640847"/>
              <a:gd name="connsiteY24" fmla="*/ 668860 h 2640847"/>
              <a:gd name="connsiteX25" fmla="*/ 1976006 w 2640847"/>
              <a:gd name="connsiteY25" fmla="*/ 668859 h 264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640847" h="2640847">
                <a:moveTo>
                  <a:pt x="1699773" y="668010"/>
                </a:moveTo>
                <a:lnTo>
                  <a:pt x="1982238" y="493067"/>
                </a:lnTo>
                <a:lnTo>
                  <a:pt x="2147780" y="658609"/>
                </a:lnTo>
                <a:lnTo>
                  <a:pt x="1972837" y="941074"/>
                </a:lnTo>
                <a:cubicBezTo>
                  <a:pt x="2040218" y="1056957"/>
                  <a:pt x="2075517" y="1188696"/>
                  <a:pt x="2075105" y="1322744"/>
                </a:cubicBezTo>
                <a:lnTo>
                  <a:pt x="2367842" y="1479893"/>
                </a:lnTo>
                <a:lnTo>
                  <a:pt x="2307250" y="1706028"/>
                </a:lnTo>
                <a:lnTo>
                  <a:pt x="1975157" y="1695755"/>
                </a:lnTo>
                <a:cubicBezTo>
                  <a:pt x="1908490" y="1812050"/>
                  <a:pt x="1812050" y="1908490"/>
                  <a:pt x="1695755" y="1975157"/>
                </a:cubicBezTo>
                <a:lnTo>
                  <a:pt x="1706028" y="2307250"/>
                </a:lnTo>
                <a:lnTo>
                  <a:pt x="1479894" y="2367843"/>
                </a:lnTo>
                <a:lnTo>
                  <a:pt x="1322744" y="2075104"/>
                </a:lnTo>
                <a:cubicBezTo>
                  <a:pt x="1188696" y="2075516"/>
                  <a:pt x="1056957" y="2040217"/>
                  <a:pt x="941074" y="1972836"/>
                </a:cubicBezTo>
                <a:lnTo>
                  <a:pt x="658609" y="2147780"/>
                </a:lnTo>
                <a:lnTo>
                  <a:pt x="493067" y="1982238"/>
                </a:lnTo>
                <a:lnTo>
                  <a:pt x="668010" y="1699773"/>
                </a:lnTo>
                <a:cubicBezTo>
                  <a:pt x="600629" y="1583890"/>
                  <a:pt x="565330" y="1452151"/>
                  <a:pt x="565742" y="1318103"/>
                </a:cubicBezTo>
                <a:lnTo>
                  <a:pt x="273005" y="1160954"/>
                </a:lnTo>
                <a:lnTo>
                  <a:pt x="333597" y="934819"/>
                </a:lnTo>
                <a:lnTo>
                  <a:pt x="665690" y="945092"/>
                </a:lnTo>
                <a:cubicBezTo>
                  <a:pt x="732357" y="828797"/>
                  <a:pt x="828797" y="732357"/>
                  <a:pt x="945092" y="665690"/>
                </a:cubicBezTo>
                <a:lnTo>
                  <a:pt x="934819" y="333597"/>
                </a:lnTo>
                <a:lnTo>
                  <a:pt x="1160953" y="273004"/>
                </a:lnTo>
                <a:lnTo>
                  <a:pt x="1318103" y="565743"/>
                </a:lnTo>
                <a:cubicBezTo>
                  <a:pt x="1452151" y="565331"/>
                  <a:pt x="1583890" y="600630"/>
                  <a:pt x="1699773" y="668011"/>
                </a:cubicBezTo>
                <a:lnTo>
                  <a:pt x="1699773" y="6680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295" tIns="896294" rIns="896294" bIns="896295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Encourage more referrals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A1C8EB8-DD0B-4AC0-BB40-B1CDC044111A}"/>
              </a:ext>
            </a:extLst>
          </p:cNvPr>
          <p:cNvSpPr/>
          <p:nvPr/>
        </p:nvSpPr>
        <p:spPr>
          <a:xfrm>
            <a:off x="8023521" y="684322"/>
            <a:ext cx="3446618" cy="1598221"/>
          </a:xfrm>
          <a:custGeom>
            <a:avLst/>
            <a:gdLst>
              <a:gd name="connsiteX0" fmla="*/ 0 w 2869995"/>
              <a:gd name="connsiteY0" fmla="*/ 108489 h 1084892"/>
              <a:gd name="connsiteX1" fmla="*/ 108489 w 2869995"/>
              <a:gd name="connsiteY1" fmla="*/ 0 h 1084892"/>
              <a:gd name="connsiteX2" fmla="*/ 2761506 w 2869995"/>
              <a:gd name="connsiteY2" fmla="*/ 0 h 1084892"/>
              <a:gd name="connsiteX3" fmla="*/ 2869995 w 2869995"/>
              <a:gd name="connsiteY3" fmla="*/ 108489 h 1084892"/>
              <a:gd name="connsiteX4" fmla="*/ 2869995 w 2869995"/>
              <a:gd name="connsiteY4" fmla="*/ 976403 h 1084892"/>
              <a:gd name="connsiteX5" fmla="*/ 2761506 w 2869995"/>
              <a:gd name="connsiteY5" fmla="*/ 1084892 h 1084892"/>
              <a:gd name="connsiteX6" fmla="*/ 108489 w 2869995"/>
              <a:gd name="connsiteY6" fmla="*/ 1084892 h 1084892"/>
              <a:gd name="connsiteX7" fmla="*/ 0 w 2869995"/>
              <a:gd name="connsiteY7" fmla="*/ 976403 h 1084892"/>
              <a:gd name="connsiteX8" fmla="*/ 0 w 2869995"/>
              <a:gd name="connsiteY8" fmla="*/ 108489 h 108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9995" h="1084892">
                <a:moveTo>
                  <a:pt x="0" y="108489"/>
                </a:moveTo>
                <a:cubicBezTo>
                  <a:pt x="0" y="48572"/>
                  <a:pt x="48572" y="0"/>
                  <a:pt x="108489" y="0"/>
                </a:cubicBezTo>
                <a:lnTo>
                  <a:pt x="2761506" y="0"/>
                </a:lnTo>
                <a:cubicBezTo>
                  <a:pt x="2821423" y="0"/>
                  <a:pt x="2869995" y="48572"/>
                  <a:pt x="2869995" y="108489"/>
                </a:cubicBezTo>
                <a:lnTo>
                  <a:pt x="2869995" y="976403"/>
                </a:lnTo>
                <a:cubicBezTo>
                  <a:pt x="2869995" y="1036320"/>
                  <a:pt x="2821423" y="1084892"/>
                  <a:pt x="2761506" y="1084892"/>
                </a:cubicBezTo>
                <a:lnTo>
                  <a:pt x="108489" y="1084892"/>
                </a:lnTo>
                <a:cubicBezTo>
                  <a:pt x="48572" y="1084892"/>
                  <a:pt x="0" y="1036320"/>
                  <a:pt x="0" y="976403"/>
                </a:cubicBezTo>
                <a:lnTo>
                  <a:pt x="0" y="108489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115" tIns="85115" rIns="85115" bIns="85115" numCol="1" spcCol="1270" anchor="t" anchorCtr="0">
            <a:noAutofit/>
          </a:bodyPr>
          <a:lstStyle/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92A2D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“No wrong door” approach</a:t>
            </a: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92A2D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Expansion of definitions of service eligibility</a:t>
            </a: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92A2D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Increase awareness of service</a:t>
            </a:r>
          </a:p>
        </p:txBody>
      </p:sp>
      <p:sp>
        <p:nvSpPr>
          <p:cNvPr id="16" name="Arrow: Circular 15">
            <a:extLst>
              <a:ext uri="{FF2B5EF4-FFF2-40B4-BE49-F238E27FC236}">
                <a16:creationId xmlns:a16="http://schemas.microsoft.com/office/drawing/2014/main" id="{B4D23E0C-422B-4526-AFFD-CA4CDEBF4DAC}"/>
              </a:ext>
            </a:extLst>
          </p:cNvPr>
          <p:cNvSpPr/>
          <p:nvPr/>
        </p:nvSpPr>
        <p:spPr>
          <a:xfrm>
            <a:off x="6442021" y="2310876"/>
            <a:ext cx="3446618" cy="3446618"/>
          </a:xfrm>
          <a:prstGeom prst="circularArrow">
            <a:avLst>
              <a:gd name="adj1" fmla="val 4688"/>
              <a:gd name="adj2" fmla="val 299029"/>
              <a:gd name="adj3" fmla="val 2555549"/>
              <a:gd name="adj4" fmla="val 15778903"/>
              <a:gd name="adj5" fmla="val 5469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hape 16">
            <a:extLst>
              <a:ext uri="{FF2B5EF4-FFF2-40B4-BE49-F238E27FC236}">
                <a16:creationId xmlns:a16="http://schemas.microsoft.com/office/drawing/2014/main" id="{2A00BFED-F55A-4460-80F7-0F8F54A5DB22}"/>
              </a:ext>
            </a:extLst>
          </p:cNvPr>
          <p:cNvSpPr/>
          <p:nvPr/>
        </p:nvSpPr>
        <p:spPr>
          <a:xfrm>
            <a:off x="3924784" y="1415087"/>
            <a:ext cx="2616138" cy="2667581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Circular 17">
            <a:extLst>
              <a:ext uri="{FF2B5EF4-FFF2-40B4-BE49-F238E27FC236}">
                <a16:creationId xmlns:a16="http://schemas.microsoft.com/office/drawing/2014/main" id="{98138F42-7C5C-4797-9374-0AA75CBBA3C9}"/>
              </a:ext>
            </a:extLst>
          </p:cNvPr>
          <p:cNvSpPr/>
          <p:nvPr/>
        </p:nvSpPr>
        <p:spPr>
          <a:xfrm>
            <a:off x="5198554" y="-331707"/>
            <a:ext cx="2966776" cy="3304446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C637F-C64A-A9A5-4996-F7FBB83E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ED51D7-6454-1791-9B2E-B2AE9C4AD9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2109" y="1828800"/>
            <a:ext cx="8580714" cy="4334495"/>
          </a:xfrm>
        </p:spPr>
        <p:txBody>
          <a:bodyPr>
            <a:normAutofit/>
          </a:bodyPr>
          <a:lstStyle/>
          <a:p>
            <a:r>
              <a:rPr lang="en-GB"/>
              <a:t>Qualitative interviews with treatment providers (N=7) and referrers (N=4)</a:t>
            </a:r>
          </a:p>
          <a:p>
            <a:r>
              <a:rPr lang="en-GB"/>
              <a:t>Aim: to gain an understanding of what staff found helped or hindered them in the mobilisation and implementation of their services </a:t>
            </a:r>
          </a:p>
          <a:p>
            <a:r>
              <a:rPr lang="en-GB"/>
              <a:t>Framework analysis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8A8B6F-B479-90B3-A774-A74266364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Staff interviews</a:t>
            </a:r>
          </a:p>
        </p:txBody>
      </p:sp>
    </p:spTree>
    <p:extLst>
      <p:ext uri="{BB962C8B-B14F-4D97-AF65-F5344CB8AC3E}">
        <p14:creationId xmlns:p14="http://schemas.microsoft.com/office/powerpoint/2010/main" val="41227555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0A6E8A-B3DD-9B8C-CE42-27BB8BF6F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095" y="642455"/>
            <a:ext cx="8188501" cy="1172094"/>
          </a:xfrm>
        </p:spPr>
        <p:txBody>
          <a:bodyPr/>
          <a:lstStyle/>
          <a:p>
            <a:r>
              <a:rPr lang="en-GB"/>
              <a:t>Staff interviews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D7F91CE-3A5C-812C-0E46-BBE2CF4E536A}"/>
              </a:ext>
            </a:extLst>
          </p:cNvPr>
          <p:cNvGraphicFramePr/>
          <p:nvPr/>
        </p:nvGraphicFramePr>
        <p:xfrm>
          <a:off x="809897" y="1502229"/>
          <a:ext cx="9326880" cy="52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55094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0C192F-42FB-45B6-A275-E46D9F189D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38418" y="1512479"/>
            <a:ext cx="4083360" cy="4991136"/>
          </a:xfrm>
        </p:spPr>
        <p:txBody>
          <a:bodyPr>
            <a:normAutofit fontScale="92500" lnSpcReduction="10000"/>
          </a:bodyPr>
          <a:lstStyle/>
          <a:p>
            <a:r>
              <a:rPr lang="en-GB"/>
              <a:t>13 responses</a:t>
            </a:r>
          </a:p>
          <a:p>
            <a:r>
              <a:rPr lang="en-GB"/>
              <a:t>Overall, very positive feedback</a:t>
            </a:r>
          </a:p>
          <a:p>
            <a:r>
              <a:rPr lang="en-GB"/>
              <a:t>Two main themes:</a:t>
            </a:r>
          </a:p>
          <a:p>
            <a:pPr lvl="1"/>
            <a:r>
              <a:rPr lang="en-GB">
                <a:solidFill>
                  <a:schemeClr val="accent3"/>
                </a:solidFill>
              </a:rPr>
              <a:t>Choice</a:t>
            </a:r>
            <a:r>
              <a:rPr lang="en-GB"/>
              <a:t>- in treatment format and prescriptions contributed to more positive experiences</a:t>
            </a:r>
          </a:p>
          <a:p>
            <a:pPr lvl="1"/>
            <a:r>
              <a:rPr lang="en-GB">
                <a:solidFill>
                  <a:schemeClr val="accent3"/>
                </a:solidFill>
              </a:rPr>
              <a:t>Regular engagement </a:t>
            </a:r>
            <a:r>
              <a:rPr lang="en-GB"/>
              <a:t>with empathetic staff who provided support irrespective of potential setbacks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77B268-6BBD-48E5-B165-B9977C18E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892" y="354385"/>
            <a:ext cx="6700521" cy="1172094"/>
          </a:xfrm>
        </p:spPr>
        <p:txBody>
          <a:bodyPr/>
          <a:lstStyle/>
          <a:p>
            <a:r>
              <a:rPr lang="en-GB"/>
              <a:t>Patient experience surveys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61D049-4FBD-4B23-9E61-3DA47B1EB4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74208" y="2923672"/>
            <a:ext cx="5743452" cy="3814011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1C5BFFD-4FE8-44E4-8114-C23C726E9149}"/>
              </a:ext>
            </a:extLst>
          </p:cNvPr>
          <p:cNvSpPr/>
          <p:nvPr/>
        </p:nvSpPr>
        <p:spPr>
          <a:xfrm>
            <a:off x="5423792" y="1096405"/>
            <a:ext cx="3222920" cy="1588168"/>
          </a:xfrm>
          <a:prstGeom prst="wedgeEllipseCallout">
            <a:avLst>
              <a:gd name="adj1" fmla="val -3252"/>
              <a:gd name="adj2" fmla="val 107546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92A2D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‘I like the friendly approach my mentor has and not giving up with me as I am not the easiest to get hold of.’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292A2D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98712856-CDBB-4DBB-8ABE-B19D3977CE7B}"/>
              </a:ext>
            </a:extLst>
          </p:cNvPr>
          <p:cNvSpPr/>
          <p:nvPr/>
        </p:nvSpPr>
        <p:spPr>
          <a:xfrm>
            <a:off x="8104909" y="1260765"/>
            <a:ext cx="2867891" cy="1686204"/>
          </a:xfrm>
          <a:prstGeom prst="wedgeEllipseCallout">
            <a:avLst>
              <a:gd name="adj1" fmla="val 16916"/>
              <a:gd name="adj2" fmla="val 84001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92A2D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‘The weekly calls I am offered really helps to keep me on track and makes me hold myself accountable.’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292A2D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11BEA713-6487-4801-BF48-0612E8E6825F}"/>
              </a:ext>
            </a:extLst>
          </p:cNvPr>
          <p:cNvSpPr/>
          <p:nvPr/>
        </p:nvSpPr>
        <p:spPr>
          <a:xfrm>
            <a:off x="9892145" y="312053"/>
            <a:ext cx="2299855" cy="1172094"/>
          </a:xfrm>
          <a:prstGeom prst="wedgeEllipseCallout">
            <a:avLst>
              <a:gd name="adj1" fmla="val 22889"/>
              <a:gd name="adj2" fmla="val 23383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92A2D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‘I got to change vapes as I did not like the first device.’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292A2D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0957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F30453-E211-423B-A58A-C4711012D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47" y="113753"/>
            <a:ext cx="9781673" cy="1172094"/>
          </a:xfrm>
        </p:spPr>
        <p:txBody>
          <a:bodyPr/>
          <a:lstStyle/>
          <a:p>
            <a:r>
              <a:rPr lang="en-GB"/>
              <a:t>What should be considered for future services?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AA9674C-3630-45A5-A774-50935226D234}"/>
              </a:ext>
            </a:extLst>
          </p:cNvPr>
          <p:cNvGraphicFramePr/>
          <p:nvPr/>
        </p:nvGraphicFramePr>
        <p:xfrm>
          <a:off x="578852" y="1325580"/>
          <a:ext cx="1144069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63341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5E2628-D5C1-58B8-7E8C-0ED2C8CAEF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7643" y="5603966"/>
            <a:ext cx="6955411" cy="994241"/>
          </a:xfrm>
        </p:spPr>
        <p:txBody>
          <a:bodyPr>
            <a:normAutofit lnSpcReduction="10000"/>
          </a:bodyPr>
          <a:lstStyle/>
          <a:p>
            <a:r>
              <a:rPr lang="en-GB"/>
              <a:t>Please see the QR code for the full report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D2D0E1-5D20-6E6B-5C37-BE52F7F4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Report</a:t>
            </a:r>
          </a:p>
        </p:txBody>
      </p:sp>
      <p:pic>
        <p:nvPicPr>
          <p:cNvPr id="5" name="Picture 4" descr="A qr code with blue dots&#10;&#10;Description automatically generated">
            <a:extLst>
              <a:ext uri="{FF2B5EF4-FFF2-40B4-BE49-F238E27FC236}">
                <a16:creationId xmlns:a16="http://schemas.microsoft.com/office/drawing/2014/main" id="{403C5E81-B096-41EE-40A8-706C558C7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73" y="1542011"/>
            <a:ext cx="4177393" cy="417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465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C92F2-307B-C981-E1A8-106A9F9FD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0588283-C1FF-E256-CEEA-95025038CCCE}"/>
              </a:ext>
            </a:extLst>
          </p:cNvPr>
          <p:cNvSpPr txBox="1">
            <a:spLocks/>
          </p:cNvSpPr>
          <p:nvPr/>
        </p:nvSpPr>
        <p:spPr>
          <a:xfrm>
            <a:off x="3914199" y="434588"/>
            <a:ext cx="7771833" cy="744988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A616E"/>
                </a:solidFill>
                <a:latin typeface="Montserrat" panose="00000500000000000000" pitchFamily="2" charset="0"/>
              </a:rPr>
              <a:t>Questions from the audience   </a:t>
            </a:r>
            <a:endParaRPr lang="en-GB" i="1">
              <a:solidFill>
                <a:srgbClr val="0A616E"/>
              </a:solidFill>
              <a:latin typeface="Montserrat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E0AF9-4153-64E4-F3A9-8C1E4B5292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0" b="2147"/>
          <a:stretch/>
        </p:blipFill>
        <p:spPr>
          <a:xfrm>
            <a:off x="4095739" y="1640769"/>
            <a:ext cx="6950215" cy="3246948"/>
          </a:xfrm>
          <a:custGeom>
            <a:avLst/>
            <a:gdLst>
              <a:gd name="connsiteX0" fmla="*/ 0 w 12191695"/>
              <a:gd name="connsiteY0" fmla="*/ 0 h 5020241"/>
              <a:gd name="connsiteX1" fmla="*/ 12191695 w 12191695"/>
              <a:gd name="connsiteY1" fmla="*/ 0 h 5020241"/>
              <a:gd name="connsiteX2" fmla="*/ 12191695 w 12191695"/>
              <a:gd name="connsiteY2" fmla="*/ 4057991 h 5020241"/>
              <a:gd name="connsiteX3" fmla="*/ 11914945 w 12191695"/>
              <a:gd name="connsiteY3" fmla="*/ 4110187 h 5020241"/>
              <a:gd name="connsiteX4" fmla="*/ 11639412 w 12191695"/>
              <a:gd name="connsiteY4" fmla="*/ 4159931 h 5020241"/>
              <a:gd name="connsiteX5" fmla="*/ 11362661 w 12191695"/>
              <a:gd name="connsiteY5" fmla="*/ 4208624 h 5020241"/>
              <a:gd name="connsiteX6" fmla="*/ 11084690 w 12191695"/>
              <a:gd name="connsiteY6" fmla="*/ 4250310 h 5020241"/>
              <a:gd name="connsiteX7" fmla="*/ 10807939 w 12191695"/>
              <a:gd name="connsiteY7" fmla="*/ 4292347 h 5020241"/>
              <a:gd name="connsiteX8" fmla="*/ 10529968 w 12191695"/>
              <a:gd name="connsiteY8" fmla="*/ 4331582 h 5020241"/>
              <a:gd name="connsiteX9" fmla="*/ 10255655 w 12191695"/>
              <a:gd name="connsiteY9" fmla="*/ 4365211 h 5020241"/>
              <a:gd name="connsiteX10" fmla="*/ 9977684 w 12191695"/>
              <a:gd name="connsiteY10" fmla="*/ 4397089 h 5020241"/>
              <a:gd name="connsiteX11" fmla="*/ 9700933 w 12191695"/>
              <a:gd name="connsiteY11" fmla="*/ 4426165 h 5020241"/>
              <a:gd name="connsiteX12" fmla="*/ 9429058 w 12191695"/>
              <a:gd name="connsiteY12" fmla="*/ 4451387 h 5020241"/>
              <a:gd name="connsiteX13" fmla="*/ 9153526 w 12191695"/>
              <a:gd name="connsiteY13" fmla="*/ 4476609 h 5020241"/>
              <a:gd name="connsiteX14" fmla="*/ 8881651 w 12191695"/>
              <a:gd name="connsiteY14" fmla="*/ 4497628 h 5020241"/>
              <a:gd name="connsiteX15" fmla="*/ 8609776 w 12191695"/>
              <a:gd name="connsiteY15" fmla="*/ 4514092 h 5020241"/>
              <a:gd name="connsiteX16" fmla="*/ 8339121 w 12191695"/>
              <a:gd name="connsiteY16" fmla="*/ 4531258 h 5020241"/>
              <a:gd name="connsiteX17" fmla="*/ 8070903 w 12191695"/>
              <a:gd name="connsiteY17" fmla="*/ 4545620 h 5020241"/>
              <a:gd name="connsiteX18" fmla="*/ 7805124 w 12191695"/>
              <a:gd name="connsiteY18" fmla="*/ 4555779 h 5020241"/>
              <a:gd name="connsiteX19" fmla="*/ 7539345 w 12191695"/>
              <a:gd name="connsiteY19" fmla="*/ 4564537 h 5020241"/>
              <a:gd name="connsiteX20" fmla="*/ 7276005 w 12191695"/>
              <a:gd name="connsiteY20" fmla="*/ 4572944 h 5020241"/>
              <a:gd name="connsiteX21" fmla="*/ 7016322 w 12191695"/>
              <a:gd name="connsiteY21" fmla="*/ 4576798 h 5020241"/>
              <a:gd name="connsiteX22" fmla="*/ 6756639 w 12191695"/>
              <a:gd name="connsiteY22" fmla="*/ 4581001 h 5020241"/>
              <a:gd name="connsiteX23" fmla="*/ 6500613 w 12191695"/>
              <a:gd name="connsiteY23" fmla="*/ 4583103 h 5020241"/>
              <a:gd name="connsiteX24" fmla="*/ 6247026 w 12191695"/>
              <a:gd name="connsiteY24" fmla="*/ 4581001 h 5020241"/>
              <a:gd name="connsiteX25" fmla="*/ 5995877 w 12191695"/>
              <a:gd name="connsiteY25" fmla="*/ 4581001 h 5020241"/>
              <a:gd name="connsiteX26" fmla="*/ 5747167 w 12191695"/>
              <a:gd name="connsiteY26" fmla="*/ 4576798 h 5020241"/>
              <a:gd name="connsiteX27" fmla="*/ 5503333 w 12191695"/>
              <a:gd name="connsiteY27" fmla="*/ 4570492 h 5020241"/>
              <a:gd name="connsiteX28" fmla="*/ 5261938 w 12191695"/>
              <a:gd name="connsiteY28" fmla="*/ 4564537 h 5020241"/>
              <a:gd name="connsiteX29" fmla="*/ 5025418 w 12191695"/>
              <a:gd name="connsiteY29" fmla="*/ 4557881 h 5020241"/>
              <a:gd name="connsiteX30" fmla="*/ 4790118 w 12191695"/>
              <a:gd name="connsiteY30" fmla="*/ 4547722 h 5020241"/>
              <a:gd name="connsiteX31" fmla="*/ 4558477 w 12191695"/>
              <a:gd name="connsiteY31" fmla="*/ 4536862 h 5020241"/>
              <a:gd name="connsiteX32" fmla="*/ 4331710 w 12191695"/>
              <a:gd name="connsiteY32" fmla="*/ 4527054 h 5020241"/>
              <a:gd name="connsiteX33" fmla="*/ 3889152 w 12191695"/>
              <a:gd name="connsiteY33" fmla="*/ 4499379 h 5020241"/>
              <a:gd name="connsiteX34" fmla="*/ 3464881 w 12191695"/>
              <a:gd name="connsiteY34" fmla="*/ 4469954 h 5020241"/>
              <a:gd name="connsiteX35" fmla="*/ 3057678 w 12191695"/>
              <a:gd name="connsiteY35" fmla="*/ 4439126 h 5020241"/>
              <a:gd name="connsiteX36" fmla="*/ 2672421 w 12191695"/>
              <a:gd name="connsiteY36" fmla="*/ 4405147 h 5020241"/>
              <a:gd name="connsiteX37" fmla="*/ 2304232 w 12191695"/>
              <a:gd name="connsiteY37" fmla="*/ 4369765 h 5020241"/>
              <a:gd name="connsiteX38" fmla="*/ 1962864 w 12191695"/>
              <a:gd name="connsiteY38" fmla="*/ 4331582 h 5020241"/>
              <a:gd name="connsiteX39" fmla="*/ 1642223 w 12191695"/>
              <a:gd name="connsiteY39" fmla="*/ 4294099 h 5020241"/>
              <a:gd name="connsiteX40" fmla="*/ 1347183 w 12191695"/>
              <a:gd name="connsiteY40" fmla="*/ 4256616 h 5020241"/>
              <a:gd name="connsiteX41" fmla="*/ 1076528 w 12191695"/>
              <a:gd name="connsiteY41" fmla="*/ 4221235 h 5020241"/>
              <a:gd name="connsiteX42" fmla="*/ 836351 w 12191695"/>
              <a:gd name="connsiteY42" fmla="*/ 4187605 h 5020241"/>
              <a:gd name="connsiteX43" fmla="*/ 619339 w 12191695"/>
              <a:gd name="connsiteY43" fmla="*/ 4155727 h 5020241"/>
              <a:gd name="connsiteX44" fmla="*/ 436464 w 12191695"/>
              <a:gd name="connsiteY44" fmla="*/ 4129104 h 5020241"/>
              <a:gd name="connsiteX45" fmla="*/ 282848 w 12191695"/>
              <a:gd name="connsiteY45" fmla="*/ 4103881 h 5020241"/>
              <a:gd name="connsiteX46" fmla="*/ 71932 w 12191695"/>
              <a:gd name="connsiteY46" fmla="*/ 4067800 h 5020241"/>
              <a:gd name="connsiteX47" fmla="*/ 1 w 12191695"/>
              <a:gd name="connsiteY47" fmla="*/ 4055539 h 5020241"/>
              <a:gd name="connsiteX48" fmla="*/ 1 w 12191695"/>
              <a:gd name="connsiteY48" fmla="*/ 5020241 h 5020241"/>
              <a:gd name="connsiteX49" fmla="*/ 0 w 12191695"/>
              <a:gd name="connsiteY49" fmla="*/ 5020241 h 502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5754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60B377B-D26A-A280-2FB0-2096A974C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09" y="195206"/>
            <a:ext cx="2431278" cy="1615307"/>
          </a:xfrm>
        </p:spPr>
        <p:txBody>
          <a:bodyPr>
            <a:normAutofit/>
          </a:bodyPr>
          <a:lstStyle/>
          <a:p>
            <a:r>
              <a:rPr lang="en-GB" sz="3200">
                <a:solidFill>
                  <a:srgbClr val="0A616E"/>
                </a:solidFill>
                <a:latin typeface="Montserrat SemiBold" panose="00000700000000000000" pitchFamily="2" charset="0"/>
              </a:rPr>
              <a:t>NCCMH shared principles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1E5D1F-40B8-4275-03B3-173F310936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53023" y="283486"/>
            <a:ext cx="7186469" cy="5394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>
                <a:latin typeface="Montserrat" panose="00000500000000000000" pitchFamily="2" charset="0"/>
              </a:rPr>
              <a:t>Listen with respect and openness</a:t>
            </a:r>
          </a:p>
          <a:p>
            <a:pPr marL="0" indent="0">
              <a:buNone/>
            </a:pPr>
            <a:r>
              <a:rPr lang="en-GB" sz="2000">
                <a:latin typeface="Montserrat" panose="00000500000000000000" pitchFamily="2" charset="0"/>
              </a:rPr>
              <a:t>We seek to value learning from different people and stay open to new ways of doing things.</a:t>
            </a:r>
          </a:p>
          <a:p>
            <a:pPr marL="0" indent="0">
              <a:buNone/>
            </a:pPr>
            <a:endParaRPr lang="en-GB" sz="2000" b="1"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GB" sz="2000" b="1"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GB" sz="2400" b="1">
                <a:latin typeface="Montserrat" panose="00000500000000000000" pitchFamily="2" charset="0"/>
              </a:rPr>
              <a:t>Confidentiality</a:t>
            </a:r>
          </a:p>
          <a:p>
            <a:pPr marL="0" indent="0">
              <a:buNone/>
            </a:pPr>
            <a:r>
              <a:rPr lang="en-GB" sz="2000">
                <a:latin typeface="Montserrat" panose="00000500000000000000" pitchFamily="2" charset="0"/>
              </a:rPr>
              <a:t>People may share something they wish to be kept confidential. We require everyone’s agreement not to share anyone’s information without their permission. </a:t>
            </a:r>
          </a:p>
          <a:p>
            <a:pPr marL="0" indent="0">
              <a:buNone/>
            </a:pPr>
            <a:endParaRPr lang="en-GB" sz="2000"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GB" sz="2000"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GB" sz="2400" b="1">
                <a:latin typeface="Montserrat" panose="00000500000000000000" pitchFamily="2" charset="0"/>
              </a:rPr>
              <a:t>Collaborate</a:t>
            </a:r>
          </a:p>
          <a:p>
            <a:pPr marL="0" indent="0">
              <a:buNone/>
            </a:pPr>
            <a:r>
              <a:rPr lang="en-US" sz="2000">
                <a:latin typeface="Montserrat" panose="00000500000000000000" pitchFamily="2" charset="0"/>
              </a:rPr>
              <a:t>We seek to make decisions by consensus. </a:t>
            </a:r>
            <a:r>
              <a:rPr lang="en-GB" sz="2000">
                <a:latin typeface="Montserrat" panose="00000500000000000000" pitchFamily="2" charset="0"/>
              </a:rPr>
              <a:t>Everyone’s input is </a:t>
            </a:r>
            <a:r>
              <a:rPr lang="en-GB" sz="2000" b="1">
                <a:latin typeface="Montserrat" panose="00000500000000000000" pitchFamily="2" charset="0"/>
              </a:rPr>
              <a:t>equally</a:t>
            </a:r>
            <a:r>
              <a:rPr lang="en-GB" sz="2000">
                <a:latin typeface="Montserrat" panose="00000500000000000000" pitchFamily="2" charset="0"/>
              </a:rPr>
              <a:t> valued.</a:t>
            </a:r>
            <a:endParaRPr lang="en-GB" sz="2000" b="1"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GB" sz="2000">
              <a:latin typeface="Montserrat" panose="00000500000000000000" pitchFamily="2" charset="0"/>
            </a:endParaRPr>
          </a:p>
          <a:p>
            <a:endParaRPr lang="en-GB">
              <a:latin typeface="Montserrat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140DE-9EBD-2F67-D561-6C00E988BB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6"/>
          <a:stretch/>
        </p:blipFill>
        <p:spPr>
          <a:xfrm>
            <a:off x="2947939" y="195206"/>
            <a:ext cx="1540933" cy="132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C7BE6-7231-7C2B-3167-0CA0FBF506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2"/>
          <a:stretch/>
        </p:blipFill>
        <p:spPr>
          <a:xfrm>
            <a:off x="3220110" y="2321525"/>
            <a:ext cx="1268761" cy="11074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698EFE-F586-77C5-AEAF-618CBE7E6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506" y="4337251"/>
            <a:ext cx="1548517" cy="121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632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6CFE8-4E55-A6EE-EE70-F4667BC84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714ECF3-F361-36F7-7B10-2D62D9F6A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545" y="1206895"/>
            <a:ext cx="8627684" cy="1399890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QuITT Teams: Sharing your stories </a:t>
            </a:r>
            <a:endParaRPr lang="en-GB" sz="4000">
              <a:solidFill>
                <a:schemeClr val="bg1"/>
              </a:solidFill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B5D65D6-9E53-E931-6526-FDD075AEC5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09544" y="3642110"/>
            <a:ext cx="8317065" cy="2355049"/>
          </a:xfrm>
        </p:spPr>
        <p:txBody>
          <a:bodyPr vert="horz" lIns="91440" tIns="45721" rIns="91440" bIns="45721" rtlCol="0" anchor="t">
            <a:normAutofit/>
          </a:bodyPr>
          <a:lstStyle/>
          <a:p>
            <a:pPr marL="0" indent="0">
              <a:lnSpc>
                <a:spcPct val="113999"/>
              </a:lnSpc>
              <a:buNone/>
            </a:pPr>
            <a:r>
              <a:rPr lang="en-US" b="1">
                <a:latin typeface="Montserrat"/>
              </a:rPr>
              <a:t>Clementine Fitch-Bunce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>
                <a:latin typeface="Montserrat"/>
              </a:rPr>
              <a:t>Quality Improvement Coach 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 i="1">
                <a:latin typeface="Montserrat"/>
              </a:rPr>
              <a:t>National Collaborating Centre for Mental Health (NCCMH)</a:t>
            </a:r>
            <a:endParaRPr lang="en-US"/>
          </a:p>
          <a:p>
            <a:pPr marL="0" indent="0">
              <a:lnSpc>
                <a:spcPct val="113999"/>
              </a:lnSpc>
              <a:buNone/>
            </a:pPr>
            <a:endParaRPr lang="en-US"/>
          </a:p>
          <a:p>
            <a:pPr marL="0" indent="0">
              <a:lnSpc>
                <a:spcPct val="113999"/>
              </a:lnSpc>
              <a:buNone/>
            </a:pPr>
            <a:endParaRPr lang="en-US" i="1">
              <a:latin typeface="Montserra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8771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423DB8-6E3B-4336-727B-1540F4E73BB5}"/>
              </a:ext>
            </a:extLst>
          </p:cNvPr>
          <p:cNvSpPr txBox="1"/>
          <p:nvPr/>
        </p:nvSpPr>
        <p:spPr>
          <a:xfrm>
            <a:off x="1352238" y="246689"/>
            <a:ext cx="10839762" cy="830997"/>
          </a:xfrm>
          <a:prstGeom prst="rect">
            <a:avLst/>
          </a:prstGeom>
          <a:solidFill>
            <a:srgbClr val="A2AEBB"/>
          </a:solidFill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chemeClr val="bg1"/>
                </a:solidFill>
                <a:latin typeface="Montserrat SemiBold" panose="00000700000000000000" pitchFamily="2" charset="0"/>
              </a:rPr>
              <a:t>FOUR CORNERS OF STORIES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B4F2588-1C50-2043-F2FA-9013EE0FE832}"/>
              </a:ext>
            </a:extLst>
          </p:cNvPr>
          <p:cNvSpPr/>
          <p:nvPr/>
        </p:nvSpPr>
        <p:spPr>
          <a:xfrm>
            <a:off x="370114" y="1513114"/>
            <a:ext cx="5410201" cy="2133600"/>
          </a:xfrm>
          <a:prstGeom prst="roundRect">
            <a:avLst/>
          </a:prstGeom>
          <a:solidFill>
            <a:srgbClr val="056590"/>
          </a:solidFill>
          <a:ln>
            <a:solidFill>
              <a:srgbClr val="0A61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0B7AE00-3688-9079-3F6A-C4DD8D17610E}"/>
              </a:ext>
            </a:extLst>
          </p:cNvPr>
          <p:cNvSpPr/>
          <p:nvPr/>
        </p:nvSpPr>
        <p:spPr>
          <a:xfrm>
            <a:off x="370114" y="4267201"/>
            <a:ext cx="5410201" cy="2133600"/>
          </a:xfrm>
          <a:prstGeom prst="roundRect">
            <a:avLst/>
          </a:prstGeom>
          <a:solidFill>
            <a:srgbClr val="EC6513"/>
          </a:solidFill>
          <a:ln>
            <a:solidFill>
              <a:srgbClr val="EC65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ECCBA7C-761B-A634-8A72-DAE13EA24C25}"/>
              </a:ext>
            </a:extLst>
          </p:cNvPr>
          <p:cNvSpPr/>
          <p:nvPr/>
        </p:nvSpPr>
        <p:spPr>
          <a:xfrm>
            <a:off x="6302830" y="1513114"/>
            <a:ext cx="5410201" cy="213360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19A8B76-9BD7-174B-9C40-AA54990F5EB8}"/>
              </a:ext>
            </a:extLst>
          </p:cNvPr>
          <p:cNvSpPr/>
          <p:nvPr/>
        </p:nvSpPr>
        <p:spPr>
          <a:xfrm>
            <a:off x="6302830" y="4267201"/>
            <a:ext cx="5410201" cy="2133600"/>
          </a:xfrm>
          <a:prstGeom prst="roundRect">
            <a:avLst/>
          </a:prstGeom>
          <a:solidFill>
            <a:srgbClr val="509E8D"/>
          </a:solidFill>
          <a:ln>
            <a:solidFill>
              <a:srgbClr val="509E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DA22FA4-13E1-45E7-2E52-DF566B53A01A}"/>
              </a:ext>
            </a:extLst>
          </p:cNvPr>
          <p:cNvSpPr/>
          <p:nvPr/>
        </p:nvSpPr>
        <p:spPr>
          <a:xfrm>
            <a:off x="4849589" y="2823278"/>
            <a:ext cx="2498270" cy="2318658"/>
          </a:xfrm>
          <a:prstGeom prst="ellipse">
            <a:avLst/>
          </a:prstGeom>
          <a:solidFill>
            <a:srgbClr val="A2AEBB"/>
          </a:solidFill>
          <a:ln>
            <a:solidFill>
              <a:srgbClr val="79B7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latin typeface="Montserrat" panose="00000500000000000000" pitchFamily="2" charset="0"/>
            </a:endParaRPr>
          </a:p>
          <a:p>
            <a:pPr algn="ctr"/>
            <a:endParaRPr lang="en-GB" sz="2000" b="1">
              <a:latin typeface="Montserrat" panose="00000500000000000000" pitchFamily="2" charset="0"/>
            </a:endParaRPr>
          </a:p>
          <a:p>
            <a:pPr algn="ctr"/>
            <a:endParaRPr lang="en-GB" sz="2000" b="1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ctr"/>
            <a:r>
              <a:rPr lang="en-GB" sz="2000" b="1">
                <a:solidFill>
                  <a:schemeClr val="tx1"/>
                </a:solidFill>
                <a:latin typeface="Montserrat" panose="00000500000000000000" pitchFamily="2" charset="0"/>
              </a:rPr>
              <a:t>1O minutes at each corner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38255B-5CAD-130F-E2BB-384912147D5B}"/>
              </a:ext>
            </a:extLst>
          </p:cNvPr>
          <p:cNvSpPr txBox="1"/>
          <p:nvPr/>
        </p:nvSpPr>
        <p:spPr>
          <a:xfrm>
            <a:off x="674915" y="1841250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Montserrat" panose="00000500000000000000" pitchFamily="2" charset="0"/>
              </a:rPr>
              <a:t>BLUE CORNER: </a:t>
            </a:r>
          </a:p>
          <a:p>
            <a:r>
              <a:rPr lang="en-GB" sz="2400">
                <a:solidFill>
                  <a:schemeClr val="bg1"/>
                </a:solidFill>
                <a:latin typeface="Montserrat" panose="00000500000000000000" pitchFamily="2" charset="0"/>
                <a:ea typeface="+mn-lt"/>
                <a:cs typeface="+mn-lt"/>
              </a:rPr>
              <a:t>Team stories to read and discuss with others  </a:t>
            </a:r>
          </a:p>
          <a:p>
            <a:endParaRPr lang="en-GB" sz="1801"/>
          </a:p>
          <a:p>
            <a:endParaRPr lang="en-GB" sz="180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449283-5834-3519-CFEE-D5BC8C79CB92}"/>
              </a:ext>
            </a:extLst>
          </p:cNvPr>
          <p:cNvSpPr txBox="1"/>
          <p:nvPr/>
        </p:nvSpPr>
        <p:spPr>
          <a:xfrm>
            <a:off x="674915" y="4595336"/>
            <a:ext cx="480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Montserrat" panose="00000500000000000000" pitchFamily="2" charset="0"/>
              </a:rPr>
              <a:t>ORANGE CORNER: </a:t>
            </a:r>
          </a:p>
          <a:p>
            <a:r>
              <a:rPr lang="en-GB" sz="2400">
                <a:solidFill>
                  <a:schemeClr val="bg1"/>
                </a:solidFill>
                <a:latin typeface="Montserrat" panose="00000500000000000000" pitchFamily="2" charset="0"/>
                <a:ea typeface="+mn-lt"/>
                <a:cs typeface="+mn-lt"/>
              </a:rPr>
              <a:t>What challenges have you overcome during your </a:t>
            </a:r>
            <a:r>
              <a:rPr lang="en-GB" sz="2400" err="1">
                <a:solidFill>
                  <a:schemeClr val="bg1"/>
                </a:solidFill>
                <a:latin typeface="Montserrat" panose="00000500000000000000" pitchFamily="2" charset="0"/>
                <a:ea typeface="+mn-lt"/>
                <a:cs typeface="+mn-lt"/>
              </a:rPr>
              <a:t>QuITT</a:t>
            </a:r>
            <a:r>
              <a:rPr lang="en-GB" sz="2400">
                <a:solidFill>
                  <a:schemeClr val="bg1"/>
                </a:solidFill>
                <a:latin typeface="Montserrat" panose="00000500000000000000" pitchFamily="2" charset="0"/>
                <a:ea typeface="+mn-lt"/>
                <a:cs typeface="+mn-lt"/>
              </a:rPr>
              <a:t> journey,  and how? </a:t>
            </a:r>
          </a:p>
          <a:p>
            <a:endParaRPr lang="en-GB" sz="1801"/>
          </a:p>
          <a:p>
            <a:endParaRPr lang="en-GB" sz="180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2C44A6-D2CD-1999-E418-CC7E108A5D5B}"/>
              </a:ext>
            </a:extLst>
          </p:cNvPr>
          <p:cNvSpPr txBox="1"/>
          <p:nvPr/>
        </p:nvSpPr>
        <p:spPr>
          <a:xfrm>
            <a:off x="7021285" y="1761449"/>
            <a:ext cx="480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Montserrat" panose="00000500000000000000" pitchFamily="2" charset="0"/>
              </a:rPr>
              <a:t>RED CORNER: </a:t>
            </a:r>
          </a:p>
          <a:p>
            <a:r>
              <a:rPr lang="en-GB" sz="2400">
                <a:solidFill>
                  <a:schemeClr val="bg1"/>
                </a:solidFill>
                <a:latin typeface="Montserrat" panose="00000500000000000000" pitchFamily="2" charset="0"/>
                <a:ea typeface="+mn-lt"/>
                <a:cs typeface="+mn-lt"/>
              </a:rPr>
              <a:t>What challenges do you still face? How could you tackle this going forward? </a:t>
            </a:r>
          </a:p>
          <a:p>
            <a:endParaRPr lang="en-GB" sz="1801"/>
          </a:p>
          <a:p>
            <a:endParaRPr lang="en-GB" sz="180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8160C1-C1FD-3473-A669-A7A7A968F7F2}"/>
              </a:ext>
            </a:extLst>
          </p:cNvPr>
          <p:cNvSpPr txBox="1"/>
          <p:nvPr/>
        </p:nvSpPr>
        <p:spPr>
          <a:xfrm>
            <a:off x="7021285" y="4603093"/>
            <a:ext cx="480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Montserrat" panose="00000500000000000000" pitchFamily="2" charset="0"/>
              </a:rPr>
              <a:t>GREEN CORNER: </a:t>
            </a:r>
          </a:p>
          <a:p>
            <a:r>
              <a:rPr lang="en-GB" sz="2400">
                <a:solidFill>
                  <a:schemeClr val="bg1"/>
                </a:solidFill>
                <a:latin typeface="Montserrat" panose="00000500000000000000" pitchFamily="2" charset="0"/>
                <a:ea typeface="+mn-lt"/>
                <a:cs typeface="+mn-lt"/>
              </a:rPr>
              <a:t>What has been the greatest impact of the work you have done? </a:t>
            </a:r>
          </a:p>
          <a:p>
            <a:endParaRPr lang="en-GB" sz="1801"/>
          </a:p>
          <a:p>
            <a:endParaRPr lang="en-GB" sz="1801"/>
          </a:p>
        </p:txBody>
      </p:sp>
      <p:pic>
        <p:nvPicPr>
          <p:cNvPr id="29" name="Graphic 28" descr="Stopwatch with solid fill">
            <a:extLst>
              <a:ext uri="{FF2B5EF4-FFF2-40B4-BE49-F238E27FC236}">
                <a16:creationId xmlns:a16="http://schemas.microsoft.com/office/drawing/2014/main" id="{5219B124-4FB5-EE3B-1103-BA207F1E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7915" y="30083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928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E9A483-C129-AC41-2D26-9AB06A195825}"/>
              </a:ext>
            </a:extLst>
          </p:cNvPr>
          <p:cNvSpPr txBox="1"/>
          <p:nvPr/>
        </p:nvSpPr>
        <p:spPr>
          <a:xfrm>
            <a:off x="2428164" y="75175"/>
            <a:ext cx="7892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0A616E"/>
                </a:solidFill>
                <a:latin typeface="Montserrat SemiBold" panose="00000700000000000000" pitchFamily="2" charset="0"/>
              </a:rPr>
              <a:t>Round 1 launch event ‘23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14C8990-E334-8DA0-2054-3C984712E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43" y="721506"/>
            <a:ext cx="7161705" cy="47740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65891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37291-0BE5-6B93-2160-594B8FE3B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C198DF-A4E0-ADE4-ECD7-23F6B32A69A1}"/>
              </a:ext>
            </a:extLst>
          </p:cNvPr>
          <p:cNvSpPr txBox="1"/>
          <p:nvPr/>
        </p:nvSpPr>
        <p:spPr>
          <a:xfrm>
            <a:off x="2556180" y="75175"/>
            <a:ext cx="7892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0A616E"/>
                </a:solidFill>
                <a:latin typeface="Montserrat SemiBold" panose="00000700000000000000" pitchFamily="2" charset="0"/>
              </a:rPr>
              <a:t>Round 2 launch event ‘24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D5FB9D-D607-7332-963C-51CF05B31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162" y="883485"/>
            <a:ext cx="7106926" cy="47374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67376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D372D-184D-4C9A-9D2A-14FF7D5F7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Camera outline">
            <a:extLst>
              <a:ext uri="{FF2B5EF4-FFF2-40B4-BE49-F238E27FC236}">
                <a16:creationId xmlns:a16="http://schemas.microsoft.com/office/drawing/2014/main" id="{C102BA56-1E68-E6B4-E81F-1692228B8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5769" y="1023258"/>
            <a:ext cx="4158343" cy="4158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9BEFB-64D9-A0F7-1600-84DC469687FF}"/>
              </a:ext>
            </a:extLst>
          </p:cNvPr>
          <p:cNvSpPr txBox="1"/>
          <p:nvPr/>
        </p:nvSpPr>
        <p:spPr>
          <a:xfrm>
            <a:off x="3488868" y="412633"/>
            <a:ext cx="7892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0A616E"/>
                </a:solidFill>
                <a:latin typeface="Montserrat SemiBold" panose="00000700000000000000" pitchFamily="2" charset="0"/>
              </a:rPr>
              <a:t>Class of 2025 picture</a:t>
            </a:r>
          </a:p>
        </p:txBody>
      </p:sp>
    </p:spTree>
    <p:extLst>
      <p:ext uri="{BB962C8B-B14F-4D97-AF65-F5344CB8AC3E}">
        <p14:creationId xmlns:p14="http://schemas.microsoft.com/office/powerpoint/2010/main" val="17621472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DE7DF99-7746-86C7-77B6-E4B7C9593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077" y="334406"/>
            <a:ext cx="8746803" cy="1377930"/>
          </a:xfrm>
        </p:spPr>
        <p:txBody>
          <a:bodyPr>
            <a:normAutofit fontScale="90000"/>
          </a:bodyPr>
          <a:lstStyle/>
          <a:p>
            <a:r>
              <a:rPr lang="en-US">
                <a:ea typeface="Calibri Light"/>
                <a:cs typeface="Calibri Light"/>
              </a:rPr>
              <a:t>As you leave there are a couple of boxes for your ideas, please write on the slips of paper in front of you and pop them in the box on your way out. 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3C15C-1C2A-A8DC-3ED2-7DDFCC074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6744" y="2020268"/>
            <a:ext cx="8317065" cy="3464071"/>
          </a:xfrm>
        </p:spPr>
        <p:txBody>
          <a:bodyPr vert="horz" lIns="91440" tIns="45721" rIns="91440" bIns="45721" rtlCol="0" anchor="t">
            <a:normAutofit/>
          </a:bodyPr>
          <a:lstStyle/>
          <a:p>
            <a:pPr marL="227965" indent="-227965"/>
            <a:endParaRPr lang="en-GB" b="1">
              <a:solidFill>
                <a:srgbClr val="0A616E"/>
              </a:solidFill>
              <a:latin typeface="Montserrat Medium"/>
            </a:endParaRPr>
          </a:p>
          <a:p>
            <a:pPr marL="227965" indent="-227965"/>
            <a:r>
              <a:rPr lang="en-GB" b="1">
                <a:solidFill>
                  <a:srgbClr val="0A616E"/>
                </a:solidFill>
                <a:latin typeface="Montserrat Medium"/>
              </a:rPr>
              <a:t>What one thing would you like your organisation or commissioners to know about tobacco treatment services?</a:t>
            </a:r>
            <a:endParaRPr lang="en-US">
              <a:solidFill>
                <a:srgbClr val="0A616E"/>
              </a:solidFill>
              <a:latin typeface="Montserrat Medium"/>
            </a:endParaRPr>
          </a:p>
          <a:p>
            <a:pPr marL="227965" indent="-227965"/>
            <a:endParaRPr lang="en-GB" b="1">
              <a:solidFill>
                <a:srgbClr val="0A616E"/>
              </a:solidFill>
              <a:latin typeface="Montserrat Medium"/>
            </a:endParaRPr>
          </a:p>
          <a:p>
            <a:pPr marL="227965" indent="-227965"/>
            <a:r>
              <a:rPr lang="en-GB" b="1">
                <a:solidFill>
                  <a:srgbClr val="0A616E"/>
                </a:solidFill>
                <a:latin typeface="Montserrat Medium"/>
              </a:rPr>
              <a:t>What is one thing you would like NHSE to know about tobacco treatment services? </a:t>
            </a:r>
            <a:endParaRPr lang="en-US">
              <a:solidFill>
                <a:srgbClr val="0A616E"/>
              </a:solidFill>
              <a:latin typeface="Montserrat Medium"/>
              <a:ea typeface="Calibri"/>
              <a:cs typeface="Calibri"/>
            </a:endParaRPr>
          </a:p>
          <a:p>
            <a:pPr marL="227965" indent="-227965"/>
            <a:endParaRPr lang="en-US">
              <a:solidFill>
                <a:srgbClr val="0A616E"/>
              </a:solidFill>
              <a:latin typeface="Montserrat Medium"/>
              <a:ea typeface="Calibri"/>
              <a:cs typeface="Calibri"/>
            </a:endParaRPr>
          </a:p>
        </p:txBody>
      </p:sp>
      <p:pic>
        <p:nvPicPr>
          <p:cNvPr id="4" name="Picture 3" descr="One luminous opened box among closed white square boxes">
            <a:extLst>
              <a:ext uri="{FF2B5EF4-FFF2-40B4-BE49-F238E27FC236}">
                <a16:creationId xmlns:a16="http://schemas.microsoft.com/office/drawing/2014/main" id="{75601BD2-6B74-5F26-273E-3941E0747D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10" r="41111"/>
          <a:stretch/>
        </p:blipFill>
        <p:spPr>
          <a:xfrm>
            <a:off x="2" y="10"/>
            <a:ext cx="3031200" cy="5714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7408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516CB-133A-B556-41C7-7243BCB6E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066" y="719727"/>
            <a:ext cx="7331579" cy="2709273"/>
          </a:xfrm>
        </p:spPr>
        <p:txBody>
          <a:bodyPr>
            <a:normAutofit/>
          </a:bodyPr>
          <a:lstStyle/>
          <a:p>
            <a:r>
              <a:rPr lang="en-GB" sz="4800">
                <a:latin typeface="Montserrat SemiBold"/>
              </a:rPr>
              <a:t>Quality Improvement in Tobacco Treatment (</a:t>
            </a:r>
            <a:r>
              <a:rPr lang="en-GB" sz="4800" err="1">
                <a:latin typeface="Montserrat SemiBold"/>
              </a:rPr>
              <a:t>QuITT</a:t>
            </a:r>
            <a:r>
              <a:rPr lang="en-GB" sz="4800">
                <a:latin typeface="Montserrat SemiBold"/>
              </a:rPr>
              <a:t>) Collaborative </a:t>
            </a:r>
            <a:endParaRPr lang="en-GB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C7AAA-23D5-84B6-47A4-877AAE554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065" y="3315448"/>
            <a:ext cx="7797785" cy="694660"/>
          </a:xfrm>
        </p:spPr>
        <p:txBody>
          <a:bodyPr vert="horz" lIns="91440" tIns="45721" rIns="91440" bIns="45721" rtlCol="0" anchor="t">
            <a:noAutofit/>
          </a:bodyPr>
          <a:lstStyle/>
          <a:p>
            <a:r>
              <a:rPr lang="en-GB">
                <a:latin typeface="Montserrat Medium"/>
              </a:rPr>
              <a:t>End of Programme Celebratory Event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01E2-700F-C860-E072-8E79364007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3598" y="4026057"/>
            <a:ext cx="5587836" cy="346075"/>
          </a:xfrm>
        </p:spPr>
        <p:txBody>
          <a:bodyPr/>
          <a:lstStyle/>
          <a:p>
            <a:r>
              <a:rPr lang="en-GB" sz="1600"/>
              <a:t>21 January 2025, 10:00 – 15:00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3270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C3AEF8-0569-32D8-0A59-54AEF2AA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467" y="1214648"/>
            <a:ext cx="8854994" cy="287489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000" b="1">
                <a:solidFill>
                  <a:srgbClr val="0A616E"/>
                </a:solidFill>
                <a:latin typeface="Montserrat"/>
              </a:rPr>
              <a:t>Lunch </a:t>
            </a:r>
            <a:br>
              <a:rPr lang="en-GB" sz="6000" b="1">
                <a:latin typeface="Montserrat" panose="00000500000000000000" pitchFamily="2" charset="0"/>
              </a:rPr>
            </a:br>
            <a:r>
              <a:rPr lang="en-GB" sz="6000" b="1">
                <a:solidFill>
                  <a:srgbClr val="0A616E"/>
                </a:solidFill>
                <a:latin typeface="Montserrat"/>
              </a:rPr>
              <a:t>12.35 - 13.25</a:t>
            </a:r>
            <a:br>
              <a:rPr lang="en-GB" sz="6000" b="1">
                <a:solidFill>
                  <a:srgbClr val="0A616E"/>
                </a:solidFill>
                <a:latin typeface="Montserrat"/>
              </a:rPr>
            </a:br>
            <a:br>
              <a:rPr lang="en-GB" sz="6000" b="1">
                <a:solidFill>
                  <a:srgbClr val="0A616E"/>
                </a:solidFill>
                <a:latin typeface="Montserrat"/>
              </a:rPr>
            </a:br>
            <a:r>
              <a:rPr lang="en-GB" sz="6000" b="1">
                <a:solidFill>
                  <a:srgbClr val="0A616E"/>
                </a:solidFill>
                <a:latin typeface="Montserrat"/>
              </a:rPr>
              <a:t>Room 1.6</a:t>
            </a:r>
            <a:br>
              <a:rPr lang="en-GB" sz="6000">
                <a:latin typeface="Montserrat" panose="00000500000000000000" pitchFamily="2" charset="0"/>
              </a:rPr>
            </a:br>
            <a:br>
              <a:rPr lang="en-GB">
                <a:latin typeface="Montserrat" panose="00000500000000000000" pitchFamily="2" charset="0"/>
              </a:rPr>
            </a:br>
            <a:br>
              <a:rPr lang="en-GB" b="1">
                <a:latin typeface="Montserrat" panose="00000500000000000000" pitchFamily="2" charset="0"/>
              </a:rPr>
            </a:br>
            <a:br>
              <a:rPr lang="en-GB">
                <a:latin typeface="Montserrat" panose="00000500000000000000" pitchFamily="2" charset="0"/>
              </a:rPr>
            </a:br>
            <a:endParaRPr lang="en-GB"/>
          </a:p>
        </p:txBody>
      </p:sp>
      <p:pic>
        <p:nvPicPr>
          <p:cNvPr id="8" name="Picture Placeholder 7" descr="Woman eating ham sandwich">
            <a:extLst>
              <a:ext uri="{FF2B5EF4-FFF2-40B4-BE49-F238E27FC236}">
                <a16:creationId xmlns:a16="http://schemas.microsoft.com/office/drawing/2014/main" id="{3D1EA535-5ADC-C151-7014-0685CE3FB1A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2" r="32312"/>
          <a:stretch/>
        </p:blipFill>
        <p:spPr/>
      </p:pic>
    </p:spTree>
    <p:extLst>
      <p:ext uri="{BB962C8B-B14F-4D97-AF65-F5344CB8AC3E}">
        <p14:creationId xmlns:p14="http://schemas.microsoft.com/office/powerpoint/2010/main" val="5973873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953A-8567-8825-BD64-D4C7CC24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AC900089-1AAD-D500-EDE5-9A17A1AA5C4B}"/>
              </a:ext>
            </a:extLst>
          </p:cNvPr>
          <p:cNvSpPr/>
          <p:nvPr/>
        </p:nvSpPr>
        <p:spPr>
          <a:xfrm>
            <a:off x="-1608684" y="0"/>
            <a:ext cx="5396912" cy="6858000"/>
          </a:xfrm>
          <a:custGeom>
            <a:avLst/>
            <a:gdLst/>
            <a:ahLst/>
            <a:cxnLst/>
            <a:rect l="l" t="t" r="r" b="b"/>
            <a:pathLst>
              <a:path w="5731418" h="6221730">
                <a:moveTo>
                  <a:pt x="5723893" y="1865630"/>
                </a:moveTo>
                <a:cubicBezTo>
                  <a:pt x="5723893" y="2275840"/>
                  <a:pt x="5011542" y="2275840"/>
                  <a:pt x="5011542" y="2684780"/>
                </a:cubicBezTo>
                <a:cubicBezTo>
                  <a:pt x="5011542" y="3094990"/>
                  <a:pt x="5723893" y="3094990"/>
                  <a:pt x="5723893" y="3503930"/>
                </a:cubicBezTo>
                <a:cubicBezTo>
                  <a:pt x="5723893" y="3914140"/>
                  <a:pt x="5011542" y="3914140"/>
                  <a:pt x="5011542" y="4323080"/>
                </a:cubicBezTo>
                <a:cubicBezTo>
                  <a:pt x="5011542" y="4733290"/>
                  <a:pt x="5723893" y="4733290"/>
                  <a:pt x="5723893" y="5143500"/>
                </a:cubicBezTo>
                <a:cubicBezTo>
                  <a:pt x="5723893" y="5553710"/>
                  <a:pt x="5024083" y="5553710"/>
                  <a:pt x="5024083" y="5962650"/>
                </a:cubicBezTo>
                <a:cubicBezTo>
                  <a:pt x="5026591" y="5972810"/>
                  <a:pt x="5029100" y="5984240"/>
                  <a:pt x="5029100" y="5994400"/>
                </a:cubicBezTo>
                <a:cubicBezTo>
                  <a:pt x="5029100" y="6118860"/>
                  <a:pt x="4828437" y="6220460"/>
                  <a:pt x="4582626" y="6220460"/>
                </a:cubicBezTo>
                <a:lnTo>
                  <a:pt x="443965" y="6220460"/>
                </a:lnTo>
                <a:cubicBezTo>
                  <a:pt x="200662" y="6221730"/>
                  <a:pt x="0" y="6121400"/>
                  <a:pt x="0" y="5995670"/>
                </a:cubicBezTo>
                <a:cubicBezTo>
                  <a:pt x="0" y="5984240"/>
                  <a:pt x="2508" y="5974080"/>
                  <a:pt x="5017" y="5963920"/>
                </a:cubicBezTo>
                <a:cubicBezTo>
                  <a:pt x="5017" y="5553710"/>
                  <a:pt x="712351" y="5553710"/>
                  <a:pt x="712351" y="5144770"/>
                </a:cubicBezTo>
                <a:cubicBezTo>
                  <a:pt x="712351" y="4734560"/>
                  <a:pt x="0" y="4734560"/>
                  <a:pt x="0" y="4324350"/>
                </a:cubicBezTo>
                <a:cubicBezTo>
                  <a:pt x="0" y="3914140"/>
                  <a:pt x="712351" y="3914140"/>
                  <a:pt x="712351" y="3505200"/>
                </a:cubicBezTo>
                <a:cubicBezTo>
                  <a:pt x="712351" y="3094990"/>
                  <a:pt x="0" y="3094990"/>
                  <a:pt x="0" y="2686050"/>
                </a:cubicBezTo>
                <a:cubicBezTo>
                  <a:pt x="0" y="2275840"/>
                  <a:pt x="712351" y="2275840"/>
                  <a:pt x="712351" y="1866900"/>
                </a:cubicBezTo>
                <a:cubicBezTo>
                  <a:pt x="712351" y="1455420"/>
                  <a:pt x="0" y="1455420"/>
                  <a:pt x="0" y="1045210"/>
                </a:cubicBezTo>
                <a:cubicBezTo>
                  <a:pt x="0" y="635000"/>
                  <a:pt x="699810" y="635000"/>
                  <a:pt x="699810" y="226060"/>
                </a:cubicBezTo>
                <a:cubicBezTo>
                  <a:pt x="699810" y="101600"/>
                  <a:pt x="900472" y="0"/>
                  <a:pt x="1146284" y="0"/>
                </a:cubicBezTo>
                <a:lnTo>
                  <a:pt x="5284944" y="0"/>
                </a:lnTo>
                <a:cubicBezTo>
                  <a:pt x="5530755" y="0"/>
                  <a:pt x="5731418" y="101600"/>
                  <a:pt x="5731418" y="226060"/>
                </a:cubicBezTo>
                <a:cubicBezTo>
                  <a:pt x="5731418" y="636270"/>
                  <a:pt x="5014050" y="636270"/>
                  <a:pt x="5014050" y="1045210"/>
                </a:cubicBezTo>
                <a:cubicBezTo>
                  <a:pt x="5011542" y="1455420"/>
                  <a:pt x="5723893" y="1455420"/>
                  <a:pt x="5723893" y="1865630"/>
                </a:cubicBezTo>
                <a:close/>
              </a:path>
            </a:pathLst>
          </a:custGeom>
          <a:blipFill>
            <a:blip r:embed="rId2"/>
            <a:stretch>
              <a:fillRect l="-45204" r="-45204"/>
            </a:stretch>
          </a:blipFill>
          <a:ln w="19050" cap="sq">
            <a:solidFill>
              <a:srgbClr val="2B503F"/>
            </a:solidFill>
            <a:prstDash val="solid"/>
            <a:miter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2E2CD6-CE52-EDBF-07DA-E864CD791181}"/>
              </a:ext>
            </a:extLst>
          </p:cNvPr>
          <p:cNvSpPr txBox="1"/>
          <p:nvPr/>
        </p:nvSpPr>
        <p:spPr>
          <a:xfrm>
            <a:off x="4073073" y="410752"/>
            <a:ext cx="7563756" cy="1323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accent1"/>
                </a:solidFill>
                <a:latin typeface="Montserrat Medium"/>
                <a:ea typeface="Calibri"/>
                <a:cs typeface="Calibri"/>
              </a:rPr>
              <a:t>Post lunch energiser- Doodling together</a:t>
            </a:r>
            <a:endParaRPr lang="en-US" sz="4000">
              <a:solidFill>
                <a:schemeClr val="accent1"/>
              </a:solidFill>
              <a:latin typeface="Montserrat Medium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54B7F0-BFD4-141C-7796-093452D9F759}"/>
              </a:ext>
            </a:extLst>
          </p:cNvPr>
          <p:cNvSpPr txBox="1">
            <a:spLocks/>
          </p:cNvSpPr>
          <p:nvPr/>
        </p:nvSpPr>
        <p:spPr>
          <a:xfrm>
            <a:off x="3788229" y="2144940"/>
            <a:ext cx="7848601" cy="6597806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pPr marL="1143650" lvl="3" defTabSz="914411">
              <a:lnSpc>
                <a:spcPts val="3502"/>
              </a:lnSpc>
            </a:pPr>
            <a:r>
              <a:rPr lang="en-US" sz="3200" kern="0">
                <a:solidFill>
                  <a:schemeClr val="accent1"/>
                </a:solidFill>
                <a:latin typeface="Montserrat" panose="00000500000000000000" pitchFamily="2" charset="0"/>
              </a:rPr>
              <a:t>Draw a shape, and pass your paper on to the person on your left</a:t>
            </a:r>
            <a:br>
              <a:rPr lang="en-US" sz="3200" kern="0">
                <a:solidFill>
                  <a:schemeClr val="accent1"/>
                </a:solidFill>
                <a:latin typeface="Montserrat" panose="00000500000000000000" pitchFamily="2" charset="0"/>
              </a:rPr>
            </a:br>
            <a:endParaRPr lang="en-US" sz="3200" kern="0">
              <a:solidFill>
                <a:schemeClr val="accent1"/>
              </a:solidFill>
              <a:latin typeface="Montserrat" panose="00000500000000000000" pitchFamily="2" charset="0"/>
            </a:endParaRPr>
          </a:p>
          <a:p>
            <a:pPr marL="1143650" lvl="3" defTabSz="914411">
              <a:lnSpc>
                <a:spcPts val="3502"/>
              </a:lnSpc>
            </a:pPr>
            <a:endParaRPr lang="en-US" sz="3200" kern="0">
              <a:solidFill>
                <a:schemeClr val="accent1"/>
              </a:solidFill>
              <a:latin typeface="Montserrat" panose="00000500000000000000" pitchFamily="2" charset="0"/>
            </a:endParaRPr>
          </a:p>
          <a:p>
            <a:pPr marL="1143650" lvl="3" defTabSz="914411">
              <a:lnSpc>
                <a:spcPts val="3502"/>
              </a:lnSpc>
            </a:pPr>
            <a:r>
              <a:rPr lang="en-US" sz="3200" kern="0">
                <a:solidFill>
                  <a:schemeClr val="accent1"/>
                </a:solidFill>
                <a:latin typeface="Montserrat" panose="00000500000000000000" pitchFamily="2" charset="0"/>
              </a:rPr>
              <a:t>Make something out of the shape you got from your </a:t>
            </a:r>
            <a:r>
              <a:rPr lang="en-US" sz="3200" kern="0" err="1">
                <a:solidFill>
                  <a:schemeClr val="accent1"/>
                </a:solidFill>
                <a:latin typeface="Montserrat" panose="00000500000000000000" pitchFamily="2" charset="0"/>
              </a:rPr>
              <a:t>neighbour</a:t>
            </a:r>
            <a:r>
              <a:rPr lang="en-US" sz="3200" kern="0">
                <a:solidFill>
                  <a:schemeClr val="accent1"/>
                </a:solidFill>
                <a:latin typeface="Montserrat" panose="00000500000000000000" pitchFamily="2" charset="0"/>
              </a:rPr>
              <a:t> (an object or a person or an animal) - pass your paper on</a:t>
            </a:r>
          </a:p>
          <a:p>
            <a:pPr marL="229238" lvl="1" defTabSz="914411">
              <a:lnSpc>
                <a:spcPts val="3502"/>
              </a:lnSpc>
            </a:pPr>
            <a:endParaRPr lang="en-US" sz="2400" kern="0">
              <a:solidFill>
                <a:schemeClr val="accent1"/>
              </a:solidFill>
              <a:latin typeface="Montserrat Medium"/>
            </a:endParaRPr>
          </a:p>
          <a:p>
            <a:pPr marL="571508" indent="-571508">
              <a:buFont typeface="Arial"/>
              <a:buChar char="•"/>
            </a:pPr>
            <a:endParaRPr lang="en-GB" sz="3600">
              <a:latin typeface="Montserrat SemiBold"/>
            </a:endParaRPr>
          </a:p>
        </p:txBody>
      </p:sp>
      <p:pic>
        <p:nvPicPr>
          <p:cNvPr id="11" name="Graphic 10" descr="Badge 1 outline">
            <a:extLst>
              <a:ext uri="{FF2B5EF4-FFF2-40B4-BE49-F238E27FC236}">
                <a16:creationId xmlns:a16="http://schemas.microsoft.com/office/drawing/2014/main" id="{6DB68B50-79AB-51FB-FEE6-FE8FE8CAD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2293" y="2281356"/>
            <a:ext cx="914400" cy="914400"/>
          </a:xfrm>
          <a:prstGeom prst="rect">
            <a:avLst/>
          </a:prstGeom>
        </p:spPr>
      </p:pic>
      <p:pic>
        <p:nvPicPr>
          <p:cNvPr id="13" name="Graphic 12" descr="Badge outline">
            <a:extLst>
              <a:ext uri="{FF2B5EF4-FFF2-40B4-BE49-F238E27FC236}">
                <a16:creationId xmlns:a16="http://schemas.microsoft.com/office/drawing/2014/main" id="{B161F143-CFE6-D39C-6B06-CB332F63E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2293" y="48834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533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75F43-9F76-FCBB-588C-841DDDD80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DA1C0-30EB-74AD-F9C1-4CCC0F0BE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A0B2C35C-2EAE-3D15-63A1-6621A7A9090D}"/>
              </a:ext>
            </a:extLst>
          </p:cNvPr>
          <p:cNvSpPr/>
          <p:nvPr/>
        </p:nvSpPr>
        <p:spPr>
          <a:xfrm>
            <a:off x="-1608684" y="0"/>
            <a:ext cx="5396912" cy="6858000"/>
          </a:xfrm>
          <a:custGeom>
            <a:avLst/>
            <a:gdLst/>
            <a:ahLst/>
            <a:cxnLst/>
            <a:rect l="l" t="t" r="r" b="b"/>
            <a:pathLst>
              <a:path w="5731418" h="6221730">
                <a:moveTo>
                  <a:pt x="5723893" y="1865630"/>
                </a:moveTo>
                <a:cubicBezTo>
                  <a:pt x="5723893" y="2275840"/>
                  <a:pt x="5011542" y="2275840"/>
                  <a:pt x="5011542" y="2684780"/>
                </a:cubicBezTo>
                <a:cubicBezTo>
                  <a:pt x="5011542" y="3094990"/>
                  <a:pt x="5723893" y="3094990"/>
                  <a:pt x="5723893" y="3503930"/>
                </a:cubicBezTo>
                <a:cubicBezTo>
                  <a:pt x="5723893" y="3914140"/>
                  <a:pt x="5011542" y="3914140"/>
                  <a:pt x="5011542" y="4323080"/>
                </a:cubicBezTo>
                <a:cubicBezTo>
                  <a:pt x="5011542" y="4733290"/>
                  <a:pt x="5723893" y="4733290"/>
                  <a:pt x="5723893" y="5143500"/>
                </a:cubicBezTo>
                <a:cubicBezTo>
                  <a:pt x="5723893" y="5553710"/>
                  <a:pt x="5024083" y="5553710"/>
                  <a:pt x="5024083" y="5962650"/>
                </a:cubicBezTo>
                <a:cubicBezTo>
                  <a:pt x="5026591" y="5972810"/>
                  <a:pt x="5029100" y="5984240"/>
                  <a:pt x="5029100" y="5994400"/>
                </a:cubicBezTo>
                <a:cubicBezTo>
                  <a:pt x="5029100" y="6118860"/>
                  <a:pt x="4828437" y="6220460"/>
                  <a:pt x="4582626" y="6220460"/>
                </a:cubicBezTo>
                <a:lnTo>
                  <a:pt x="443965" y="6220460"/>
                </a:lnTo>
                <a:cubicBezTo>
                  <a:pt x="200662" y="6221730"/>
                  <a:pt x="0" y="6121400"/>
                  <a:pt x="0" y="5995670"/>
                </a:cubicBezTo>
                <a:cubicBezTo>
                  <a:pt x="0" y="5984240"/>
                  <a:pt x="2508" y="5974080"/>
                  <a:pt x="5017" y="5963920"/>
                </a:cubicBezTo>
                <a:cubicBezTo>
                  <a:pt x="5017" y="5553710"/>
                  <a:pt x="712351" y="5553710"/>
                  <a:pt x="712351" y="5144770"/>
                </a:cubicBezTo>
                <a:cubicBezTo>
                  <a:pt x="712351" y="4734560"/>
                  <a:pt x="0" y="4734560"/>
                  <a:pt x="0" y="4324350"/>
                </a:cubicBezTo>
                <a:cubicBezTo>
                  <a:pt x="0" y="3914140"/>
                  <a:pt x="712351" y="3914140"/>
                  <a:pt x="712351" y="3505200"/>
                </a:cubicBezTo>
                <a:cubicBezTo>
                  <a:pt x="712351" y="3094990"/>
                  <a:pt x="0" y="3094990"/>
                  <a:pt x="0" y="2686050"/>
                </a:cubicBezTo>
                <a:cubicBezTo>
                  <a:pt x="0" y="2275840"/>
                  <a:pt x="712351" y="2275840"/>
                  <a:pt x="712351" y="1866900"/>
                </a:cubicBezTo>
                <a:cubicBezTo>
                  <a:pt x="712351" y="1455420"/>
                  <a:pt x="0" y="1455420"/>
                  <a:pt x="0" y="1045210"/>
                </a:cubicBezTo>
                <a:cubicBezTo>
                  <a:pt x="0" y="635000"/>
                  <a:pt x="699810" y="635000"/>
                  <a:pt x="699810" y="226060"/>
                </a:cubicBezTo>
                <a:cubicBezTo>
                  <a:pt x="699810" y="101600"/>
                  <a:pt x="900472" y="0"/>
                  <a:pt x="1146284" y="0"/>
                </a:cubicBezTo>
                <a:lnTo>
                  <a:pt x="5284944" y="0"/>
                </a:lnTo>
                <a:cubicBezTo>
                  <a:pt x="5530755" y="0"/>
                  <a:pt x="5731418" y="101600"/>
                  <a:pt x="5731418" y="226060"/>
                </a:cubicBezTo>
                <a:cubicBezTo>
                  <a:pt x="5731418" y="636270"/>
                  <a:pt x="5014050" y="636270"/>
                  <a:pt x="5014050" y="1045210"/>
                </a:cubicBezTo>
                <a:cubicBezTo>
                  <a:pt x="5011542" y="1455420"/>
                  <a:pt x="5723893" y="1455420"/>
                  <a:pt x="5723893" y="1865630"/>
                </a:cubicBezTo>
                <a:close/>
              </a:path>
            </a:pathLst>
          </a:custGeom>
          <a:blipFill>
            <a:blip r:embed="rId2"/>
            <a:stretch>
              <a:fillRect l="-45204" r="-45204"/>
            </a:stretch>
          </a:blipFill>
          <a:ln w="19050" cap="sq">
            <a:solidFill>
              <a:srgbClr val="2B503F"/>
            </a:solidFill>
            <a:prstDash val="solid"/>
            <a:miter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11">
              <a:defRPr/>
            </a:pPr>
            <a:endParaRPr lang="en-GB" sz="1801">
              <a:solidFill>
                <a:srgbClr val="292A2D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865637-170E-F7F8-A071-04E26F0EC455}"/>
              </a:ext>
            </a:extLst>
          </p:cNvPr>
          <p:cNvSpPr txBox="1"/>
          <p:nvPr/>
        </p:nvSpPr>
        <p:spPr>
          <a:xfrm>
            <a:off x="4073073" y="410752"/>
            <a:ext cx="7563756" cy="1323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6">
              <a:defRPr/>
            </a:pPr>
            <a:r>
              <a:rPr lang="en-US" sz="4000" b="1">
                <a:solidFill>
                  <a:srgbClr val="06616E"/>
                </a:solidFill>
                <a:latin typeface="Montserrat Medium"/>
                <a:ea typeface="Calibri"/>
                <a:cs typeface="Calibri"/>
              </a:rPr>
              <a:t>Post lunch </a:t>
            </a:r>
            <a:r>
              <a:rPr lang="en-US" sz="4000" b="1" err="1">
                <a:solidFill>
                  <a:srgbClr val="06616E"/>
                </a:solidFill>
                <a:latin typeface="Montserrat Medium"/>
                <a:ea typeface="Calibri"/>
                <a:cs typeface="Calibri"/>
              </a:rPr>
              <a:t>energiser</a:t>
            </a:r>
            <a:r>
              <a:rPr lang="en-US" sz="4000" b="1">
                <a:solidFill>
                  <a:srgbClr val="06616E"/>
                </a:solidFill>
                <a:latin typeface="Montserrat Medium"/>
                <a:ea typeface="Calibri"/>
                <a:cs typeface="Calibri"/>
              </a:rPr>
              <a:t>- Doodling together</a:t>
            </a:r>
            <a:endParaRPr lang="en-US" sz="4000">
              <a:solidFill>
                <a:srgbClr val="06616E"/>
              </a:solidFill>
              <a:latin typeface="Montserrat Medium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9AC241-A37B-95E8-9837-E61355AA6B98}"/>
              </a:ext>
            </a:extLst>
          </p:cNvPr>
          <p:cNvSpPr txBox="1">
            <a:spLocks/>
          </p:cNvSpPr>
          <p:nvPr/>
        </p:nvSpPr>
        <p:spPr>
          <a:xfrm>
            <a:off x="3788229" y="2144940"/>
            <a:ext cx="7848601" cy="6597806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pPr marL="1143650" lvl="3" defTabSz="914411">
              <a:lnSpc>
                <a:spcPts val="3502"/>
              </a:lnSpc>
            </a:pPr>
            <a:r>
              <a:rPr lang="en-US" sz="2800" kern="0">
                <a:solidFill>
                  <a:srgbClr val="06616E"/>
                </a:solidFill>
                <a:latin typeface="Montserrat" panose="00000500000000000000" pitchFamily="2" charset="0"/>
              </a:rPr>
              <a:t>Add context to the paper you got from your </a:t>
            </a:r>
            <a:r>
              <a:rPr lang="en-US" sz="2800" kern="0" err="1">
                <a:solidFill>
                  <a:srgbClr val="06616E"/>
                </a:solidFill>
                <a:latin typeface="Montserrat" panose="00000500000000000000" pitchFamily="2" charset="0"/>
              </a:rPr>
              <a:t>neighbour</a:t>
            </a:r>
            <a:r>
              <a:rPr lang="en-US" sz="2800" kern="0">
                <a:solidFill>
                  <a:srgbClr val="06616E"/>
                </a:solidFill>
                <a:latin typeface="Montserrat" panose="00000500000000000000" pitchFamily="2" charset="0"/>
              </a:rPr>
              <a:t> - pass your paper on</a:t>
            </a:r>
          </a:p>
          <a:p>
            <a:pPr marL="1143650" lvl="3" defTabSz="914411">
              <a:lnSpc>
                <a:spcPts val="3502"/>
              </a:lnSpc>
            </a:pPr>
            <a:endParaRPr lang="en-US" sz="2800" kern="0">
              <a:solidFill>
                <a:srgbClr val="06616E"/>
              </a:solidFill>
              <a:latin typeface="Montserrat" panose="00000500000000000000" pitchFamily="2" charset="0"/>
            </a:endParaRPr>
          </a:p>
          <a:p>
            <a:pPr marL="1143650" lvl="3" defTabSz="914411">
              <a:lnSpc>
                <a:spcPts val="3502"/>
              </a:lnSpc>
            </a:pPr>
            <a:r>
              <a:rPr lang="en-US" sz="2800" kern="0">
                <a:solidFill>
                  <a:srgbClr val="06616E"/>
                </a:solidFill>
                <a:latin typeface="Montserrat" panose="00000500000000000000" pitchFamily="2" charset="0"/>
              </a:rPr>
              <a:t>Add action or drama to the paper you got. Refrain from using text, this will be the next step! - pass on</a:t>
            </a:r>
          </a:p>
          <a:p>
            <a:pPr marL="1143650" lvl="3" defTabSz="914411">
              <a:lnSpc>
                <a:spcPts val="3502"/>
              </a:lnSpc>
            </a:pPr>
            <a:endParaRPr lang="en-US" sz="2800" kern="0">
              <a:solidFill>
                <a:srgbClr val="06616E"/>
              </a:solidFill>
              <a:latin typeface="Montserrat" panose="00000500000000000000" pitchFamily="2" charset="0"/>
            </a:endParaRPr>
          </a:p>
          <a:p>
            <a:pPr marL="1143650" lvl="3" defTabSz="914411">
              <a:lnSpc>
                <a:spcPts val="3502"/>
              </a:lnSpc>
            </a:pPr>
            <a:r>
              <a:rPr lang="en-US" sz="2800" kern="0">
                <a:solidFill>
                  <a:srgbClr val="06616E"/>
                </a:solidFill>
                <a:latin typeface="Montserrat" panose="00000500000000000000" pitchFamily="2" charset="0"/>
              </a:rPr>
              <a:t>Add some text to the picture</a:t>
            </a:r>
          </a:p>
          <a:p>
            <a:pPr marL="686444" lvl="1" indent="-457206" defTabSz="914411">
              <a:lnSpc>
                <a:spcPts val="3502"/>
              </a:lnSpc>
              <a:buFontTx/>
              <a:buAutoNum type="arabicPeriod"/>
              <a:defRPr/>
            </a:pPr>
            <a:endParaRPr lang="en-US" sz="2400" kern="0">
              <a:solidFill>
                <a:srgbClr val="06616E"/>
              </a:solidFill>
              <a:latin typeface="Montserrat Medium"/>
            </a:endParaRPr>
          </a:p>
          <a:p>
            <a:pPr marL="571508" indent="-571508" defTabSz="914411">
              <a:buFont typeface="Arial"/>
              <a:buChar char="•"/>
              <a:defRPr/>
            </a:pPr>
            <a:endParaRPr lang="en-GB" sz="3600">
              <a:solidFill>
                <a:srgbClr val="292A2D"/>
              </a:solidFill>
              <a:latin typeface="Montserrat SemiBold"/>
            </a:endParaRPr>
          </a:p>
        </p:txBody>
      </p:sp>
      <p:pic>
        <p:nvPicPr>
          <p:cNvPr id="7" name="Graphic 6" descr="Badge 3 outline">
            <a:extLst>
              <a:ext uri="{FF2B5EF4-FFF2-40B4-BE49-F238E27FC236}">
                <a16:creationId xmlns:a16="http://schemas.microsoft.com/office/drawing/2014/main" id="{00AD1FC9-3D27-F26B-CD1B-B244E4F09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2293" y="2258877"/>
            <a:ext cx="914400" cy="914400"/>
          </a:xfrm>
          <a:prstGeom prst="rect">
            <a:avLst/>
          </a:prstGeom>
        </p:spPr>
      </p:pic>
      <p:pic>
        <p:nvPicPr>
          <p:cNvPr id="9" name="Graphic 8" descr="Badge 4 outline">
            <a:extLst>
              <a:ext uri="{FF2B5EF4-FFF2-40B4-BE49-F238E27FC236}">
                <a16:creationId xmlns:a16="http://schemas.microsoft.com/office/drawing/2014/main" id="{5382951C-9C2A-8F3F-FF11-BDD849B0F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2293" y="4061724"/>
            <a:ext cx="914400" cy="914400"/>
          </a:xfrm>
          <a:prstGeom prst="rect">
            <a:avLst/>
          </a:prstGeom>
        </p:spPr>
      </p:pic>
      <p:pic>
        <p:nvPicPr>
          <p:cNvPr id="11" name="Graphic 10" descr="Badge 5 outline">
            <a:extLst>
              <a:ext uri="{FF2B5EF4-FFF2-40B4-BE49-F238E27FC236}">
                <a16:creationId xmlns:a16="http://schemas.microsoft.com/office/drawing/2014/main" id="{40370712-32F2-C405-8350-5EF309EC87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2293" y="54878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18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60B377B-D26A-A280-2FB0-2096A974C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41" y="180445"/>
            <a:ext cx="2431278" cy="1542155"/>
          </a:xfrm>
        </p:spPr>
        <p:txBody>
          <a:bodyPr>
            <a:normAutofit/>
          </a:bodyPr>
          <a:lstStyle/>
          <a:p>
            <a:r>
              <a:rPr lang="en-GB" sz="3200">
                <a:solidFill>
                  <a:srgbClr val="0A616E"/>
                </a:solidFill>
                <a:latin typeface="Montserrat SemiBold" panose="00000700000000000000" pitchFamily="2" charset="0"/>
              </a:rPr>
              <a:t>NCCMH shared principles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344F1F-D36A-4B90-7542-AB8B26D59B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5024" y="180446"/>
            <a:ext cx="6657892" cy="5525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>
                <a:latin typeface="Montserrat" panose="00000500000000000000" pitchFamily="2" charset="0"/>
              </a:rPr>
              <a:t>Contribute</a:t>
            </a:r>
          </a:p>
          <a:p>
            <a:pPr marL="0" indent="0">
              <a:buNone/>
            </a:pPr>
            <a:r>
              <a:rPr lang="en-GB" sz="2000">
                <a:latin typeface="Montserrat" panose="00000500000000000000" pitchFamily="2" charset="0"/>
              </a:rPr>
              <a:t>We seek to share ideas, ask questions and contribute to discussions. We can also choose not participate at any stage. </a:t>
            </a:r>
          </a:p>
          <a:p>
            <a:pPr marL="0" indent="0">
              <a:buNone/>
            </a:pPr>
            <a:endParaRPr lang="en-GB" sz="2000" b="1">
              <a:latin typeface="Montserrat" panose="00000500000000000000" pitchFamily="2" charset="0"/>
            </a:endParaRPr>
          </a:p>
          <a:p>
            <a:pPr marL="0" indent="0">
              <a:buNone/>
              <a:defRPr/>
            </a:pPr>
            <a:endParaRPr lang="en-GB" sz="2400" b="1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0" indent="0">
              <a:buNone/>
              <a:defRPr/>
            </a:pPr>
            <a:r>
              <a:rPr lang="en-GB" sz="2400" b="1">
                <a:solidFill>
                  <a:prstClr val="black"/>
                </a:solidFill>
                <a:latin typeface="Montserrat" panose="00000500000000000000" pitchFamily="2" charset="0"/>
              </a:rPr>
              <a:t>Disagree with the point - not the person</a:t>
            </a:r>
            <a:endParaRPr lang="en-GB" sz="240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0" indent="0">
              <a:buNone/>
              <a:defRPr/>
            </a:pPr>
            <a:r>
              <a:rPr lang="en-GB" sz="2000">
                <a:solidFill>
                  <a:prstClr val="black"/>
                </a:solidFill>
                <a:latin typeface="Montserrat" panose="00000500000000000000" pitchFamily="2" charset="0"/>
              </a:rPr>
              <a:t>We seek to resolve conflicts and tensions.</a:t>
            </a:r>
          </a:p>
          <a:p>
            <a:pPr marL="0" indent="0">
              <a:buNone/>
              <a:defRPr/>
            </a:pPr>
            <a:endParaRPr lang="en-GB" sz="200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0" indent="0">
              <a:buNone/>
              <a:defRPr/>
            </a:pPr>
            <a:endParaRPr lang="en-GB" sz="200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0" indent="0">
              <a:buNone/>
              <a:defRPr/>
            </a:pPr>
            <a:r>
              <a:rPr lang="en-GB" sz="2400" b="1">
                <a:solidFill>
                  <a:prstClr val="black"/>
                </a:solidFill>
                <a:latin typeface="Montserrat" panose="00000500000000000000" pitchFamily="2" charset="0"/>
              </a:rPr>
              <a:t>Use plain language</a:t>
            </a:r>
          </a:p>
          <a:p>
            <a:pPr marL="0" indent="0">
              <a:buNone/>
              <a:defRPr/>
            </a:pPr>
            <a:r>
              <a:rPr lang="en-GB" sz="2000">
                <a:solidFill>
                  <a:prstClr val="black"/>
                </a:solidFill>
                <a:latin typeface="Montserrat" panose="00000500000000000000" pitchFamily="2" charset="0"/>
              </a:rPr>
              <a:t>We seek first to understand, then to be understood. If possible, avoid using jargon and explain acronyms if they must be used. </a:t>
            </a:r>
          </a:p>
          <a:p>
            <a:pPr marL="0" indent="0">
              <a:buNone/>
            </a:pPr>
            <a:endParaRPr lang="en-GB" sz="2400" b="1">
              <a:latin typeface="Montserrat" panose="00000500000000000000" pitchFamily="2" charset="0"/>
            </a:endParaRPr>
          </a:p>
          <a:p>
            <a:endParaRPr lang="en-GB">
              <a:latin typeface="Montserrat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848FF7-412E-7CE3-78A8-82B1D44C3B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4"/>
          <a:stretch/>
        </p:blipFill>
        <p:spPr>
          <a:xfrm>
            <a:off x="3437729" y="186411"/>
            <a:ext cx="1504005" cy="13224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4CEB23-E76C-FA65-E11A-4FF1114AD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728" y="2296919"/>
            <a:ext cx="1511940" cy="1292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D3097-2E2F-40DD-9C78-510474A9F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272" y="4351157"/>
            <a:ext cx="1414395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602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D115035-5326-487C-ADF5-FE65065ED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545" y="1206895"/>
            <a:ext cx="8627684" cy="1399890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Action on Smoking and Health (ASH): Legislation and beyond </a:t>
            </a:r>
            <a:endParaRPr lang="en-GB" sz="400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BAE297-5668-2B74-2D00-662F4AD8EAE5}"/>
              </a:ext>
            </a:extLst>
          </p:cNvPr>
          <p:cNvSpPr txBox="1">
            <a:spLocks/>
          </p:cNvSpPr>
          <p:nvPr/>
        </p:nvSpPr>
        <p:spPr>
          <a:xfrm>
            <a:off x="3309546" y="3661705"/>
            <a:ext cx="9103700" cy="2355049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999"/>
              </a:lnSpc>
              <a:buNone/>
            </a:pPr>
            <a:r>
              <a:rPr lang="en-US" b="1">
                <a:latin typeface="Montserrat"/>
              </a:rPr>
              <a:t>Hazel Cheeseman   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>
                <a:latin typeface="Montserrat"/>
              </a:rPr>
              <a:t>Chief Executive    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 i="1">
                <a:latin typeface="Montserrat"/>
              </a:rPr>
              <a:t>Action on Smoking and Health (ASH)</a:t>
            </a:r>
            <a:endParaRPr lang="en-US" sz="2601"/>
          </a:p>
          <a:p>
            <a:pPr marL="0" indent="0">
              <a:lnSpc>
                <a:spcPct val="113999"/>
              </a:lnSpc>
              <a:buNone/>
            </a:pPr>
            <a:endParaRPr lang="en-US" i="1">
              <a:latin typeface="Montserra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49030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537412" y="2265784"/>
            <a:ext cx="6920374" cy="2388805"/>
          </a:xfrm>
          <a:custGeom>
            <a:avLst/>
            <a:gdLst/>
            <a:ahLst/>
            <a:cxnLst/>
            <a:rect l="l" t="t" r="r" b="b"/>
            <a:pathLst>
              <a:path w="10380561" h="11720657">
                <a:moveTo>
                  <a:pt x="0" y="0"/>
                </a:moveTo>
                <a:lnTo>
                  <a:pt x="10380560" y="0"/>
                </a:lnTo>
                <a:lnTo>
                  <a:pt x="10380560" y="11720657"/>
                </a:lnTo>
                <a:lnTo>
                  <a:pt x="0" y="11720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2908" r="-1" b="-22710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56273" y="863600"/>
            <a:ext cx="7655085" cy="864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Next steps for tobacco control</a:t>
            </a:r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51564" y="0"/>
            <a:ext cx="2540437" cy="3763010"/>
          </a:xfrm>
          <a:custGeom>
            <a:avLst/>
            <a:gdLst/>
            <a:ahLst/>
            <a:cxnLst/>
            <a:rect l="l" t="t" r="r" b="b"/>
            <a:pathLst>
              <a:path w="15362980" h="15362980">
                <a:moveTo>
                  <a:pt x="0" y="0"/>
                </a:moveTo>
                <a:lnTo>
                  <a:pt x="15362980" y="0"/>
                </a:lnTo>
                <a:lnTo>
                  <a:pt x="15362980" y="15362980"/>
                </a:lnTo>
                <a:lnTo>
                  <a:pt x="0" y="15362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2176" r="-30315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04833" y="198320"/>
            <a:ext cx="1680967" cy="974961"/>
          </a:xfrm>
          <a:custGeom>
            <a:avLst/>
            <a:gdLst/>
            <a:ahLst/>
            <a:cxnLst/>
            <a:rect l="l" t="t" r="r" b="b"/>
            <a:pathLst>
              <a:path w="2521450" h="1462441">
                <a:moveTo>
                  <a:pt x="0" y="0"/>
                </a:moveTo>
                <a:lnTo>
                  <a:pt x="2521450" y="0"/>
                </a:lnTo>
                <a:lnTo>
                  <a:pt x="2521450" y="1462440"/>
                </a:lnTo>
                <a:lnTo>
                  <a:pt x="0" y="1462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89805" y="3548211"/>
            <a:ext cx="652379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Hazel Cheeseman, Chief Executive</a:t>
            </a:r>
          </a:p>
          <a:p>
            <a:pPr marL="0" marR="0" lvl="0" indent="0" algn="l" defTabSz="60963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Action on Smoking and Health (ASH)</a:t>
            </a:r>
          </a:p>
        </p:txBody>
      </p:sp>
      <p:sp>
        <p:nvSpPr>
          <p:cNvPr id="11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1" y="5516819"/>
            <a:ext cx="4297819" cy="11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ASH receives funding from:</a:t>
            </a:r>
          </a:p>
          <a:p>
            <a:pPr marL="344005" marR="0" lvl="1" indent="-172003" algn="l" defTabSz="609630" rtl="0" eaLnBrk="1" fontAlgn="auto" latinLnBrk="0" hangingPunct="1">
              <a:lnSpc>
                <a:spcPts val="2230"/>
              </a:lnSpc>
              <a:spcBef>
                <a:spcPts val="0"/>
              </a:spcBef>
              <a:spcAft>
                <a:spcPts val="0"/>
              </a:spcAft>
              <a:buClr>
                <a:srgbClr val="DE8A1E"/>
              </a:buClr>
              <a:buSzTx/>
              <a:buFont typeface="Arial"/>
              <a:buChar char="•"/>
              <a:tabLst/>
              <a:defRPr/>
            </a:pPr>
            <a:r>
              <a:rPr kumimoji="0" lang="en-US" sz="159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Cancer Research UK</a:t>
            </a:r>
          </a:p>
          <a:p>
            <a:pPr marL="344005" marR="0" lvl="1" indent="-172003" algn="l" defTabSz="609630" rtl="0" eaLnBrk="1" fontAlgn="auto" latinLnBrk="0" hangingPunct="1">
              <a:lnSpc>
                <a:spcPts val="2230"/>
              </a:lnSpc>
              <a:spcBef>
                <a:spcPts val="0"/>
              </a:spcBef>
              <a:spcAft>
                <a:spcPts val="0"/>
              </a:spcAft>
              <a:buClr>
                <a:srgbClr val="DE8A1E"/>
              </a:buClr>
              <a:buSzTx/>
              <a:buFont typeface="Arial"/>
              <a:buChar char="•"/>
              <a:tabLst/>
              <a:defRPr/>
            </a:pPr>
            <a:r>
              <a:rPr kumimoji="0" lang="en-US" sz="159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British Heart Foundation</a:t>
            </a:r>
          </a:p>
          <a:p>
            <a:pPr marL="0" marR="0" lvl="0" indent="0" algn="l" defTabSz="609630" rtl="0" eaLnBrk="1" fontAlgn="auto" latinLnBrk="0" hangingPunct="1">
              <a:lnSpc>
                <a:spcPts val="22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2"/>
              <a:ea typeface="Inter 2"/>
              <a:cs typeface="Inter 2"/>
              <a:sym typeface="Inter 2"/>
            </a:endParaRPr>
          </a:p>
        </p:txBody>
      </p:sp>
      <p:pic>
        <p:nvPicPr>
          <p:cNvPr id="4" name="Picture 3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A7083A11-299E-04CC-8633-DADC7F2571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153" y="4994787"/>
            <a:ext cx="2006568" cy="1234039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-177436" y="6175020"/>
            <a:ext cx="12496908" cy="705413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5367231" cy="295097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45432" t="-528270" r="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096143" y="6232075"/>
            <a:ext cx="959667" cy="556607"/>
          </a:xfrm>
          <a:custGeom>
            <a:avLst/>
            <a:gdLst/>
            <a:ahLst/>
            <a:cxnLst/>
            <a:rect l="l" t="t" r="r" b="b"/>
            <a:pathLst>
              <a:path w="1439501" h="834911">
                <a:moveTo>
                  <a:pt x="0" y="0"/>
                </a:moveTo>
                <a:lnTo>
                  <a:pt x="1439501" y="0"/>
                </a:lnTo>
                <a:lnTo>
                  <a:pt x="1439501" y="834911"/>
                </a:lnTo>
                <a:lnTo>
                  <a:pt x="0" y="8349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148" y="631715"/>
            <a:ext cx="9087465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Legislation- where are we now?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0912" y="1955926"/>
            <a:ext cx="10890175" cy="6130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The Tobacco and Vapes Bill will: </a:t>
            </a:r>
          </a:p>
          <a:p>
            <a:pPr marL="457200" marR="0" lvl="0" indent="-457200" algn="l" defTabSz="609630" rtl="0" eaLnBrk="1" fontAlgn="auto" latinLnBrk="0" hangingPunct="1">
              <a:lnSpc>
                <a:spcPts val="3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Raise the age of sale for tobacco by one year every year </a:t>
            </a:r>
          </a:p>
          <a:p>
            <a:pPr marL="457200" marR="0" lvl="0" indent="-457200" algn="l" defTabSz="609630" rtl="0" eaLnBrk="1" fontAlgn="auto" latinLnBrk="0" hangingPunct="1">
              <a:lnSpc>
                <a:spcPts val="3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Create new regulations around vapes and other nicotine products</a:t>
            </a:r>
          </a:p>
          <a:p>
            <a:pPr marL="457200" marR="0" lvl="0" indent="-457200" algn="l" defTabSz="609630" rtl="0" eaLnBrk="1" fontAlgn="auto" latinLnBrk="0" hangingPunct="1">
              <a:lnSpc>
                <a:spcPts val="3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Introduce retail licensing</a:t>
            </a:r>
          </a:p>
          <a:p>
            <a:pPr marL="457200" marR="0" lvl="0" indent="-457200" algn="l" defTabSz="609630" rtl="0" eaLnBrk="1" fontAlgn="auto" latinLnBrk="0" hangingPunct="1">
              <a:lnSpc>
                <a:spcPts val="3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Extend smokefree legislation </a:t>
            </a:r>
          </a:p>
          <a:p>
            <a:pPr marL="0" marR="0" lvl="0" indent="0" algn="l" defTabSz="609630" rtl="0" eaLnBrk="1" fontAlgn="auto" latinLnBrk="0" hangingPunct="1">
              <a:lnSpc>
                <a:spcPts val="3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Outside the Bill</a:t>
            </a:r>
          </a:p>
          <a:p>
            <a:pPr marL="342900" marR="0" lvl="0" indent="-342900" algn="l" defTabSz="609630" rtl="0" eaLnBrk="1" fontAlgn="auto" latinLnBrk="0" hangingPunct="1">
              <a:lnSpc>
                <a:spcPts val="3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Disposable vapes will be banned under secondary legislation from June 2025</a:t>
            </a:r>
          </a:p>
          <a:p>
            <a:pPr marL="342900" marR="0" lvl="0" indent="-342900" algn="l" defTabSz="609630" rtl="0" eaLnBrk="1" fontAlgn="auto" latinLnBrk="0" hangingPunct="1">
              <a:lnSpc>
                <a:spcPts val="3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Vape liquid excise tax from October 2026 </a:t>
            </a:r>
          </a:p>
          <a:p>
            <a:pPr marL="342900" marR="0" lvl="0" indent="-342900" algn="l" defTabSz="609630" rtl="0" eaLnBrk="1" fontAlgn="auto" latinLnBrk="0" hangingPunct="1">
              <a:lnSpc>
                <a:spcPts val="3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Pack inserts and extension to standard packaging </a:t>
            </a:r>
          </a:p>
          <a:p>
            <a:pPr marL="0" marR="0" lvl="0" indent="0" algn="l" defTabSz="609630" rtl="0" eaLnBrk="1" fontAlgn="auto" latinLnBrk="0" hangingPunct="1">
              <a:lnSpc>
                <a:spcPts val="3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2"/>
              <a:ea typeface="Inter 2"/>
              <a:cs typeface="Inter 2"/>
              <a:sym typeface="Inter 2"/>
            </a:endParaRPr>
          </a:p>
          <a:p>
            <a:pPr marL="0" marR="0" lvl="0" indent="0" algn="l" defTabSz="609630" rtl="0" eaLnBrk="1" fontAlgn="auto" latinLnBrk="0" hangingPunct="1">
              <a:lnSpc>
                <a:spcPts val="3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 </a:t>
            </a:r>
          </a:p>
          <a:p>
            <a:pPr marL="0" marR="0" lvl="0" indent="0" algn="l" defTabSz="609630" rtl="0" eaLnBrk="1" fontAlgn="auto" latinLnBrk="0" hangingPunct="1">
              <a:lnSpc>
                <a:spcPts val="3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2"/>
              <a:ea typeface="Inter 2"/>
              <a:cs typeface="Inter 2"/>
              <a:sym typeface="Inter 2"/>
            </a:endParaRPr>
          </a:p>
          <a:p>
            <a:pPr marL="0" marR="0" lvl="0" indent="0" algn="l" defTabSz="609630" rtl="0" eaLnBrk="1" fontAlgn="auto" latinLnBrk="0" hangingPunct="1">
              <a:lnSpc>
                <a:spcPts val="35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2"/>
              <a:ea typeface="Inter 2"/>
              <a:cs typeface="Inter 2"/>
              <a:sym typeface="Inter 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9ABDD7-3E2E-6A34-18E0-72A093EBE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2090" y="1109487"/>
            <a:ext cx="2223341" cy="1692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Id card doodle icon color line Royalty Free Vector Image">
            <a:extLst>
              <a:ext uri="{FF2B5EF4-FFF2-40B4-BE49-F238E27FC236}">
                <a16:creationId xmlns:a16="http://schemas.microsoft.com/office/drawing/2014/main" id="{DEB212FF-27FC-C383-A072-53346D457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24933" r="15967" b="33680"/>
          <a:stretch/>
        </p:blipFill>
        <p:spPr bwMode="auto">
          <a:xfrm rot="910464">
            <a:off x="10042011" y="2708720"/>
            <a:ext cx="1567785" cy="102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0954B1-C710-94FB-B538-5F31C27426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626" y="6175020"/>
            <a:ext cx="871804" cy="542591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2248D6-7F91-F85D-683F-6F24A11E6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82" y="252617"/>
            <a:ext cx="11229093" cy="648069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8CD0A5-8BD0-A492-8B35-3312861D152E}"/>
              </a:ext>
            </a:extLst>
          </p:cNvPr>
          <p:cNvCxnSpPr/>
          <p:nvPr/>
        </p:nvCxnSpPr>
        <p:spPr>
          <a:xfrm flipH="1">
            <a:off x="3270325" y="1549101"/>
            <a:ext cx="1624404" cy="11080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8930B73-14B6-13ED-184E-B9E435F73933}"/>
              </a:ext>
            </a:extLst>
          </p:cNvPr>
          <p:cNvCxnSpPr>
            <a:cxnSpLocks/>
          </p:cNvCxnSpPr>
          <p:nvPr/>
        </p:nvCxnSpPr>
        <p:spPr>
          <a:xfrm>
            <a:off x="10038678" y="3429000"/>
            <a:ext cx="0" cy="122457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1FC0C06-C969-3E94-B431-B01C8D6026B4}"/>
              </a:ext>
            </a:extLst>
          </p:cNvPr>
          <p:cNvSpPr txBox="1"/>
          <p:nvPr/>
        </p:nvSpPr>
        <p:spPr>
          <a:xfrm>
            <a:off x="9197787" y="4653579"/>
            <a:ext cx="210850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Secondary regulations: consult, table, implement 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3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-177436" y="6175020"/>
            <a:ext cx="12496908" cy="705413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5367231" cy="295097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45432" t="-528270" r="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096143" y="6232075"/>
            <a:ext cx="959667" cy="556607"/>
          </a:xfrm>
          <a:custGeom>
            <a:avLst/>
            <a:gdLst/>
            <a:ahLst/>
            <a:cxnLst/>
            <a:rect l="l" t="t" r="r" b="b"/>
            <a:pathLst>
              <a:path w="1439501" h="834911">
                <a:moveTo>
                  <a:pt x="0" y="0"/>
                </a:moveTo>
                <a:lnTo>
                  <a:pt x="1439501" y="0"/>
                </a:lnTo>
                <a:lnTo>
                  <a:pt x="1439501" y="834911"/>
                </a:lnTo>
                <a:lnTo>
                  <a:pt x="0" y="8349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2002" y="189084"/>
            <a:ext cx="10953974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Implications for mental health settings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917BA6-34D7-FD50-8B32-7EB2FAA36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60" b="89163" l="1515" r="90909">
                        <a14:foregroundMark x1="9394" y1="25616" x2="9394" y2="25616"/>
                        <a14:foregroundMark x1="6667" y1="27094" x2="6667" y2="27094"/>
                        <a14:foregroundMark x1="2121" y1="28571" x2="2121" y2="28571"/>
                        <a14:foregroundMark x1="19394" y1="29557" x2="19394" y2="29557"/>
                        <a14:foregroundMark x1="56061" y1="28079" x2="56061" y2="28079"/>
                        <a14:foregroundMark x1="64545" y1="27094" x2="64545" y2="27094"/>
                        <a14:foregroundMark x1="71818" y1="32512" x2="71818" y2="32512"/>
                        <a14:foregroundMark x1="76364" y1="29557" x2="76364" y2="29557"/>
                        <a14:foregroundMark x1="81818" y1="31527" x2="81818" y2="31527"/>
                        <a14:foregroundMark x1="90606" y1="28079" x2="90606" y2="28079"/>
                        <a14:foregroundMark x1="11212" y1="58621" x2="11212" y2="58621"/>
                        <a14:foregroundMark x1="90909" y1="52709" x2="90909" y2="52709"/>
                        <a14:foregroundMark x1="6061" y1="78818" x2="6061" y2="78818"/>
                        <a14:foregroundMark x1="50606" y1="80296" x2="50606" y2="80296"/>
                        <a14:foregroundMark x1="63333" y1="84729" x2="63333" y2="84729"/>
                        <a14:foregroundMark x1="70000" y1="80788" x2="70000" y2="80788"/>
                        <a14:foregroundMark x1="79697" y1="80296" x2="79697" y2="80296"/>
                        <a14:foregroundMark x1="85152" y1="86207" x2="85152" y2="86207"/>
                        <a14:backgroundMark x1="20606" y1="14778" x2="20606" y2="14778"/>
                        <a14:backgroundMark x1="20606" y1="14778" x2="20606" y2="14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74" y="6250509"/>
            <a:ext cx="874863" cy="5381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1E42CC-29E5-2110-63EA-DB3C276AC558}"/>
              </a:ext>
            </a:extLst>
          </p:cNvPr>
          <p:cNvSpPr/>
          <p:nvPr/>
        </p:nvSpPr>
        <p:spPr>
          <a:xfrm>
            <a:off x="622002" y="1443841"/>
            <a:ext cx="11312207" cy="397031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Inter 2" panose="020B0604020202020204" charset="0"/>
                <a:cs typeface="+mn-cs"/>
              </a:rPr>
              <a:t>From June 2025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Inter 2" panose="020B0604020202020204" charset="0"/>
                <a:cs typeface="+mn-cs"/>
              </a:rPr>
              <a:t>Disposables banned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Inter 2" panose="020B0604020202020204" charset="0"/>
                <a:cs typeface="+mn-cs"/>
              </a:rPr>
              <a:t>Following Royal Assent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Vape vending machines banned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 ban – not for health bodies promoting cessation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2" panose="020B0604020202020204" charset="0"/>
              <a:ea typeface="Inter 2" panose="020B060402020202020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Inter 2" panose="020B0604020202020204" charset="0"/>
                <a:cs typeface="+mn-cs"/>
              </a:rPr>
              <a:t>From October 2026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Inter 2" panose="020B0604020202020204" charset="0"/>
                <a:cs typeface="+mn-cs"/>
              </a:rPr>
              <a:t>Vape liquid excise tax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2" panose="020B0604020202020204" charset="0"/>
              <a:ea typeface="+mn-ea"/>
              <a:cs typeface="+mn-cs"/>
              <a:sym typeface="Inter 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+mn-ea"/>
                <a:cs typeface="+mn-cs"/>
                <a:sym typeface="Inter 2"/>
              </a:rPr>
              <a:t>Following consultation and regulations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2" panose="020B0604020202020204" charset="0"/>
              <a:ea typeface="+mn-ea"/>
              <a:cs typeface="+mn-cs"/>
              <a:sym typeface="Inter 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+mn-ea"/>
                <a:cs typeface="+mn-cs"/>
                <a:sym typeface="Inter 2"/>
              </a:rPr>
              <a:t>New smokefree and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+mn-ea"/>
                <a:cs typeface="+mn-cs"/>
                <a:sym typeface="Inter 2"/>
              </a:rPr>
              <a:t>vapefree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+mn-ea"/>
                <a:cs typeface="+mn-cs"/>
                <a:sym typeface="Inter 2"/>
              </a:rPr>
              <a:t> restrictions 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2" panose="020B0604020202020204" charset="0"/>
              <a:ea typeface="+mn-ea"/>
              <a:cs typeface="+mn-cs"/>
              <a:sym typeface="Inter 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+mn-ea"/>
                <a:cs typeface="+mn-cs"/>
              </a:rPr>
              <a:t>Retailers licensed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2" panose="020B060402020202020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+mn-ea"/>
                <a:cs typeface="+mn-cs"/>
              </a:rPr>
              <a:t>Marketing/ packaging restrictions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2" panose="020B060402020202020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+mn-ea"/>
                <a:cs typeface="+mn-cs"/>
              </a:rPr>
              <a:t>Product design and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+mn-ea"/>
                <a:cs typeface="+mn-cs"/>
              </a:rPr>
              <a:t>flavour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+mn-ea"/>
                <a:cs typeface="+mn-cs"/>
              </a:rPr>
              <a:t> restrictions 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2" panose="020B060402020202020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480372-2369-916D-2841-E51BEC19E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0A06E03-FD97-7BFD-227D-4D28A0F959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-177436" y="6175020"/>
            <a:ext cx="12496908" cy="705413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73BFBBF-1430-5A1A-71E9-556F67978A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5367231" cy="295097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45432" t="-528270" r="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986934C-F79E-E8B5-36C3-37579B6EC3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096143" y="6232075"/>
            <a:ext cx="959667" cy="556607"/>
          </a:xfrm>
          <a:custGeom>
            <a:avLst/>
            <a:gdLst/>
            <a:ahLst/>
            <a:cxnLst/>
            <a:rect l="l" t="t" r="r" b="b"/>
            <a:pathLst>
              <a:path w="1439501" h="834911">
                <a:moveTo>
                  <a:pt x="0" y="0"/>
                </a:moveTo>
                <a:lnTo>
                  <a:pt x="1439501" y="0"/>
                </a:lnTo>
                <a:lnTo>
                  <a:pt x="1439501" y="834911"/>
                </a:lnTo>
                <a:lnTo>
                  <a:pt x="0" y="8349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996F274-0D32-0321-C46F-CF313E5BDC53}"/>
              </a:ext>
            </a:extLst>
          </p:cNvPr>
          <p:cNvSpPr txBox="1"/>
          <p:nvPr/>
        </p:nvSpPr>
        <p:spPr>
          <a:xfrm>
            <a:off x="622002" y="189084"/>
            <a:ext cx="10953974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Investment in tobacco control outside NHS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03FA8E-4FF7-A737-9171-990C945C6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60" b="89163" l="1515" r="90909">
                        <a14:foregroundMark x1="9394" y1="25616" x2="9394" y2="25616"/>
                        <a14:foregroundMark x1="6667" y1="27094" x2="6667" y2="27094"/>
                        <a14:foregroundMark x1="2121" y1="28571" x2="2121" y2="28571"/>
                        <a14:foregroundMark x1="19394" y1="29557" x2="19394" y2="29557"/>
                        <a14:foregroundMark x1="56061" y1="28079" x2="56061" y2="28079"/>
                        <a14:foregroundMark x1="64545" y1="27094" x2="64545" y2="27094"/>
                        <a14:foregroundMark x1="71818" y1="32512" x2="71818" y2="32512"/>
                        <a14:foregroundMark x1="76364" y1="29557" x2="76364" y2="29557"/>
                        <a14:foregroundMark x1="81818" y1="31527" x2="81818" y2="31527"/>
                        <a14:foregroundMark x1="90606" y1="28079" x2="90606" y2="28079"/>
                        <a14:foregroundMark x1="11212" y1="58621" x2="11212" y2="58621"/>
                        <a14:foregroundMark x1="90909" y1="52709" x2="90909" y2="52709"/>
                        <a14:foregroundMark x1="6061" y1="78818" x2="6061" y2="78818"/>
                        <a14:foregroundMark x1="50606" y1="80296" x2="50606" y2="80296"/>
                        <a14:foregroundMark x1="63333" y1="84729" x2="63333" y2="84729"/>
                        <a14:foregroundMark x1="70000" y1="80788" x2="70000" y2="80788"/>
                        <a14:foregroundMark x1="79697" y1="80296" x2="79697" y2="80296"/>
                        <a14:foregroundMark x1="85152" y1="86207" x2="85152" y2="86207"/>
                        <a14:backgroundMark x1="20606" y1="14778" x2="20606" y2="14778"/>
                        <a14:backgroundMark x1="20606" y1="14778" x2="20606" y2="14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74" y="6250509"/>
            <a:ext cx="874863" cy="5381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2C0133-D56C-4E13-A09D-19773AFD632B}"/>
              </a:ext>
            </a:extLst>
          </p:cNvPr>
          <p:cNvSpPr/>
          <p:nvPr/>
        </p:nvSpPr>
        <p:spPr>
          <a:xfrm>
            <a:off x="622002" y="1443841"/>
            <a:ext cx="11312207" cy="397031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2" panose="020B060402020202020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7B38EDC-C28C-FD36-5D3A-3D306517D7CD}"/>
              </a:ext>
            </a:extLst>
          </p:cNvPr>
          <p:cNvGraphicFramePr>
            <a:graphicFrameLocks noGrp="1"/>
          </p:cNvGraphicFramePr>
          <p:nvPr/>
        </p:nvGraphicFramePr>
        <p:xfrm>
          <a:off x="1459026" y="1301994"/>
          <a:ext cx="9424555" cy="4525665"/>
        </p:xfrm>
        <a:graphic>
          <a:graphicData uri="http://schemas.openxmlformats.org/drawingml/2006/table">
            <a:tbl>
              <a:tblPr firstRow="1" firstCol="1" bandRow="1"/>
              <a:tblGrid>
                <a:gridCol w="3294808">
                  <a:extLst>
                    <a:ext uri="{9D8B030D-6E8A-4147-A177-3AD203B41FA5}">
                      <a16:colId xmlns:a16="http://schemas.microsoft.com/office/drawing/2014/main" val="928034847"/>
                    </a:ext>
                  </a:extLst>
                </a:gridCol>
                <a:gridCol w="3113647">
                  <a:extLst>
                    <a:ext uri="{9D8B030D-6E8A-4147-A177-3AD203B41FA5}">
                      <a16:colId xmlns:a16="http://schemas.microsoft.com/office/drawing/2014/main" val="1943147466"/>
                    </a:ext>
                  </a:extLst>
                </a:gridCol>
                <a:gridCol w="3016100">
                  <a:extLst>
                    <a:ext uri="{9D8B030D-6E8A-4147-A177-3AD203B41FA5}">
                      <a16:colId xmlns:a16="http://schemas.microsoft.com/office/drawing/2014/main" val="2448084905"/>
                    </a:ext>
                  </a:extLst>
                </a:gridCol>
              </a:tblGrid>
              <a:tr h="518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Additional funding - what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563" marR="73563" marT="0" marB="0">
                    <a:lnL w="12700" cmpd="sng">
                      <a:solidFill>
                        <a:srgbClr val="E48312"/>
                      </a:solidFill>
                    </a:lnL>
                    <a:lnR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48312"/>
                      </a:solidFill>
                    </a:lnT>
                    <a:lnB w="25400" cmpd="sng">
                      <a:solidFill>
                        <a:srgbClr val="E483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Before election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563" marR="73563" marT="0" marB="0">
                    <a:lnL w="12700" cmpd="sng">
                      <a:solidFill>
                        <a:srgbClr val="E48312"/>
                      </a:solidFill>
                    </a:lnL>
                    <a:lnR w="12700" cmpd="sng">
                      <a:solidFill>
                        <a:srgbClr val="E48312"/>
                      </a:solidFill>
                    </a:lnR>
                    <a:lnT w="12700" cmpd="sng">
                      <a:solidFill>
                        <a:srgbClr val="E48312"/>
                      </a:solidFill>
                    </a:lnT>
                    <a:lnB w="25400" cmpd="sng">
                      <a:solidFill>
                        <a:srgbClr val="E483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Current status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563" marR="73563" marT="0" marB="0">
                    <a:lnL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48312"/>
                      </a:solidFill>
                    </a:lnR>
                    <a:lnT w="12700" cmpd="sng">
                      <a:solidFill>
                        <a:srgbClr val="E48312"/>
                      </a:solidFill>
                    </a:lnT>
                    <a:lnB w="25400" cmpd="sng">
                      <a:solidFill>
                        <a:srgbClr val="E483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383218"/>
                  </a:ext>
                </a:extLst>
              </a:tr>
              <a:tr h="7673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New funding for LA stop smoking support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563" marR="73563" marT="0" marB="0">
                    <a:lnL w="12700" cmpd="sng">
                      <a:solidFill>
                        <a:srgbClr val="E48312"/>
                      </a:solidFill>
                    </a:lnL>
                    <a:lnR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solidFill>
                        <a:srgbClr val="E48312"/>
                      </a:solidFill>
                    </a:lnT>
                    <a:lnB w="12700" cmpd="sng">
                      <a:solidFill>
                        <a:srgbClr val="E483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831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Additional £70 million from 24/25 committed for 5 years (doubled investment)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563" marR="73563" marT="0" marB="0">
                    <a:lnL w="12700" cmpd="sng">
                      <a:solidFill>
                        <a:srgbClr val="E48312"/>
                      </a:solidFill>
                    </a:lnL>
                    <a:lnR w="12700" cmpd="sng">
                      <a:solidFill>
                        <a:srgbClr val="E48312"/>
                      </a:solidFill>
                    </a:lnR>
                    <a:lnT w="25400" cmpd="sng">
                      <a:solidFill>
                        <a:srgbClr val="E48312"/>
                      </a:solidFill>
                    </a:lnT>
                    <a:lnB w="12700" cmpd="sng">
                      <a:solidFill>
                        <a:srgbClr val="E483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831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Committed till end of 25/26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563" marR="73563" marT="0" marB="0">
                    <a:lnL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48312"/>
                      </a:solidFill>
                    </a:lnR>
                    <a:lnT w="25400" cmpd="sng">
                      <a:solidFill>
                        <a:srgbClr val="E48312"/>
                      </a:solidFill>
                    </a:lnT>
                    <a:lnB w="12700" cmpd="sng">
                      <a:solidFill>
                        <a:srgbClr val="E483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831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045923"/>
                  </a:ext>
                </a:extLst>
              </a:tr>
              <a:tr h="7673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Swap to stop scheme 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563" marR="73563" marT="0" marB="0">
                    <a:lnL w="12700" cmpd="sng">
                      <a:solidFill>
                        <a:srgbClr val="E48312"/>
                      </a:solidFill>
                    </a:lnL>
                    <a:lnR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48312"/>
                      </a:solidFill>
                    </a:lnT>
                    <a:lnB w="12700" cmpd="sng">
                      <a:solidFill>
                        <a:srgbClr val="E483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£45 million over two years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563" marR="73563" marT="0" marB="0">
                    <a:lnL w="12700" cmpd="sng">
                      <a:solidFill>
                        <a:srgbClr val="E48312"/>
                      </a:solidFill>
                    </a:lnL>
                    <a:lnR w="12700" cmpd="sng">
                      <a:solidFill>
                        <a:srgbClr val="E48312"/>
                      </a:solidFill>
                    </a:lnR>
                    <a:lnT w="12700" cmpd="sng">
                      <a:solidFill>
                        <a:srgbClr val="E48312"/>
                      </a:solidFill>
                    </a:lnT>
                    <a:lnB w="12700" cmpd="sng">
                      <a:solidFill>
                        <a:srgbClr val="E483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Ends March 2025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563" marR="73563" marT="0" marB="0">
                    <a:lnL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48312"/>
                      </a:solidFill>
                    </a:lnR>
                    <a:lnT w="12700" cmpd="sng">
                      <a:solidFill>
                        <a:srgbClr val="E48312"/>
                      </a:solidFill>
                    </a:lnT>
                    <a:lnB w="12700" cmpd="sng">
                      <a:solidFill>
                        <a:srgbClr val="E483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778011"/>
                  </a:ext>
                </a:extLst>
              </a:tr>
              <a:tr h="1017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New enforcement funding 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563" marR="73563" marT="0" marB="0">
                    <a:lnL w="12700" cmpd="sng">
                      <a:solidFill>
                        <a:srgbClr val="E48312"/>
                      </a:solidFill>
                    </a:lnL>
                    <a:lnR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48312"/>
                      </a:solidFill>
                    </a:lnT>
                    <a:lnB w="12700" cmpd="sng">
                      <a:solidFill>
                        <a:srgbClr val="E483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831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£30 million from 24/25 for 5 years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563" marR="73563" marT="0" marB="0">
                    <a:lnL w="12700" cmpd="sng">
                      <a:solidFill>
                        <a:srgbClr val="E48312"/>
                      </a:solidFill>
                    </a:lnL>
                    <a:lnR w="12700" cmpd="sng">
                      <a:solidFill>
                        <a:srgbClr val="E48312"/>
                      </a:solidFill>
                    </a:lnR>
                    <a:lnT w="12700" cmpd="sng">
                      <a:solidFill>
                        <a:srgbClr val="E48312"/>
                      </a:solidFill>
                    </a:lnT>
                    <a:lnB w="12700" cmpd="sng">
                      <a:solidFill>
                        <a:srgbClr val="E483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831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£10 million till end of 25/26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563" marR="73563" marT="0" marB="0">
                    <a:lnL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48312"/>
                      </a:solidFill>
                    </a:lnR>
                    <a:lnT w="12700" cmpd="sng">
                      <a:solidFill>
                        <a:srgbClr val="E48312"/>
                      </a:solidFill>
                    </a:lnT>
                    <a:lnB w="12700" cmpd="sng">
                      <a:solidFill>
                        <a:srgbClr val="E483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831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695626"/>
                  </a:ext>
                </a:extLst>
              </a:tr>
              <a:tr h="5321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National mass marketing campaigns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563" marR="73563" marT="0" marB="0">
                    <a:lnL w="12700" cmpd="sng">
                      <a:solidFill>
                        <a:srgbClr val="E48312"/>
                      </a:solidFill>
                    </a:lnL>
                    <a:lnR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48312"/>
                      </a:solidFill>
                    </a:lnT>
                    <a:lnB w="12700" cmpd="sng">
                      <a:solidFill>
                        <a:srgbClr val="E483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£15 million from 24/25 for 5 years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563" marR="73563" marT="0" marB="0">
                    <a:lnL w="12700" cmpd="sng">
                      <a:solidFill>
                        <a:srgbClr val="E48312"/>
                      </a:solidFill>
                    </a:lnL>
                    <a:lnR w="12700" cmpd="sng">
                      <a:solidFill>
                        <a:srgbClr val="E48312"/>
                      </a:solidFill>
                    </a:lnR>
                    <a:lnT w="12700" cmpd="sng">
                      <a:solidFill>
                        <a:srgbClr val="E48312"/>
                      </a:solidFill>
                    </a:lnT>
                    <a:lnB w="12700" cmpd="sng">
                      <a:solidFill>
                        <a:srgbClr val="E483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Ends March 2025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563" marR="73563" marT="0" marB="0">
                    <a:lnL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48312"/>
                      </a:solidFill>
                    </a:lnR>
                    <a:lnT w="12700" cmpd="sng">
                      <a:solidFill>
                        <a:srgbClr val="E48312"/>
                      </a:solidFill>
                    </a:lnT>
                    <a:lnB w="12700" cmpd="sng">
                      <a:solidFill>
                        <a:srgbClr val="E483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150591"/>
                  </a:ext>
                </a:extLst>
              </a:tr>
              <a:tr h="7673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National financial incentive scheme for pregnant women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563" marR="73563" marT="0" marB="0">
                    <a:lnL w="12700" cmpd="sng">
                      <a:solidFill>
                        <a:srgbClr val="E48312"/>
                      </a:solidFill>
                    </a:lnL>
                    <a:lnR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48312"/>
                      </a:solidFill>
                    </a:lnT>
                    <a:lnB w="12700" cmpd="sng">
                      <a:solidFill>
                        <a:srgbClr val="E483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831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£10 million over two years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563" marR="73563" marT="0" marB="0">
                    <a:lnL w="12700" cmpd="sng">
                      <a:solidFill>
                        <a:srgbClr val="E48312"/>
                      </a:solidFill>
                    </a:lnL>
                    <a:lnR w="12700" cmpd="sng">
                      <a:solidFill>
                        <a:srgbClr val="E48312"/>
                      </a:solidFill>
                    </a:lnR>
                    <a:lnT w="12700" cmpd="sng">
                      <a:solidFill>
                        <a:srgbClr val="E48312"/>
                      </a:solidFill>
                    </a:lnT>
                    <a:lnB w="12700" cmpd="sng">
                      <a:solidFill>
                        <a:srgbClr val="E483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831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Ends March 2025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563" marR="73563" marT="0" marB="0">
                    <a:lnL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48312"/>
                      </a:solidFill>
                    </a:lnR>
                    <a:lnT w="12700" cmpd="sng">
                      <a:solidFill>
                        <a:srgbClr val="E48312"/>
                      </a:solidFill>
                    </a:lnT>
                    <a:lnB w="12700" cmpd="sng">
                      <a:solidFill>
                        <a:srgbClr val="E483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831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250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2457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-177436" y="6175020"/>
            <a:ext cx="12496908" cy="705413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074397" y="6232075"/>
            <a:ext cx="1003159" cy="546721"/>
          </a:xfrm>
          <a:custGeom>
            <a:avLst/>
            <a:gdLst/>
            <a:ahLst/>
            <a:cxnLst/>
            <a:rect l="l" t="t" r="r" b="b"/>
            <a:pathLst>
              <a:path w="1504738" h="820082">
                <a:moveTo>
                  <a:pt x="0" y="0"/>
                </a:moveTo>
                <a:lnTo>
                  <a:pt x="1504737" y="0"/>
                </a:lnTo>
                <a:lnTo>
                  <a:pt x="1504737" y="820082"/>
                </a:lnTo>
                <a:lnTo>
                  <a:pt x="0" y="820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5367231" cy="295097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12648" y="459766"/>
            <a:ext cx="8951976" cy="694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Looking beyond the Bill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7502E9-0D50-9E04-F63D-26FDA69F43DE}"/>
              </a:ext>
            </a:extLst>
          </p:cNvPr>
          <p:cNvSpPr/>
          <p:nvPr/>
        </p:nvSpPr>
        <p:spPr>
          <a:xfrm>
            <a:off x="627888" y="1745593"/>
            <a:ext cx="10936224" cy="3970318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Inter 2" panose="020B0604020202020204" charset="0"/>
                <a:cs typeface="+mn-cs"/>
              </a:rPr>
              <a:t>Legislation has few things to benefit current smokers. We need: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Inter 2" panose="020B0604020202020204" charset="0"/>
                <a:cs typeface="+mn-cs"/>
              </a:rPr>
              <a:t>Roadmap to a smokefree UK, with prevalence targets for those with mental health conditions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Inter 2" panose="020B0604020202020204" charset="0"/>
                <a:cs typeface="+mn-cs"/>
              </a:rPr>
              <a:t>Targeted funding across all mental health settings to address the higher rates of smoking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Inter 2" panose="020B0604020202020204" charset="0"/>
                <a:cs typeface="+mn-cs"/>
              </a:rPr>
              <a:t>Effective guidance from NHSE about deploying smokefree sites/ vaping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Inter 2" panose="020B0604020202020204" charset="0"/>
                <a:cs typeface="+mn-cs"/>
              </a:rPr>
              <a:t>etc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Inter 2" panose="020B0604020202020204" charset="0"/>
                <a:cs typeface="+mn-cs"/>
              </a:rPr>
              <a:t>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2" panose="020B0604020202020204" charset="0"/>
                <a:ea typeface="Inter 2" panose="020B0604020202020204" charset="0"/>
                <a:cs typeface="+mn-cs"/>
              </a:rPr>
              <a:t>Engagement of staff to maintain cultural change in MH settings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017DBA-E17E-68E1-C30A-01A503DB80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986" y="6213787"/>
            <a:ext cx="871804" cy="542591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8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442673" y="-442673"/>
            <a:ext cx="6858000" cy="7743345"/>
          </a:xfrm>
          <a:custGeom>
            <a:avLst/>
            <a:gdLst/>
            <a:ahLst/>
            <a:cxnLst/>
            <a:rect l="l" t="t" r="r" b="b"/>
            <a:pathLst>
              <a:path w="10287000" h="11615017">
                <a:moveTo>
                  <a:pt x="0" y="0"/>
                </a:moveTo>
                <a:lnTo>
                  <a:pt x="10287000" y="0"/>
                </a:lnTo>
                <a:lnTo>
                  <a:pt x="10287000" y="11615018"/>
                </a:lnTo>
                <a:lnTo>
                  <a:pt x="0" y="11615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290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194998" y="0"/>
            <a:ext cx="11033141" cy="6858000"/>
          </a:xfrm>
          <a:prstGeom prst="rect">
            <a:avLst/>
          </a:prstGeom>
          <a:solidFill>
            <a:srgbClr val="F1F1F1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83030" y="314637"/>
            <a:ext cx="11279185" cy="694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Get prevalence falling faster </a:t>
            </a:r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089" y="1"/>
            <a:ext cx="5384320" cy="295097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44335" t="-52827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096143" y="6232075"/>
            <a:ext cx="959667" cy="556607"/>
          </a:xfrm>
          <a:custGeom>
            <a:avLst/>
            <a:gdLst/>
            <a:ahLst/>
            <a:cxnLst/>
            <a:rect l="l" t="t" r="r" b="b"/>
            <a:pathLst>
              <a:path w="1439501" h="834911">
                <a:moveTo>
                  <a:pt x="0" y="0"/>
                </a:moveTo>
                <a:lnTo>
                  <a:pt x="1439501" y="0"/>
                </a:lnTo>
                <a:lnTo>
                  <a:pt x="1439501" y="834911"/>
                </a:lnTo>
                <a:lnTo>
                  <a:pt x="0" y="8349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995771" y="-1"/>
            <a:ext cx="5232368" cy="3162053"/>
          </a:xfrm>
          <a:custGeom>
            <a:avLst/>
            <a:gdLst/>
            <a:ahLst/>
            <a:cxnLst/>
            <a:rect l="l" t="t" r="r" b="b"/>
            <a:pathLst>
              <a:path w="32552261" h="32552261">
                <a:moveTo>
                  <a:pt x="0" y="0"/>
                </a:moveTo>
                <a:lnTo>
                  <a:pt x="32552261" y="0"/>
                </a:lnTo>
                <a:lnTo>
                  <a:pt x="32552261" y="32552261"/>
                </a:lnTo>
                <a:lnTo>
                  <a:pt x="0" y="325522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86310" r="-314755" b="-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5B748-62AC-D60A-6CCF-2E9D94B157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03" r="6897"/>
          <a:stretch/>
        </p:blipFill>
        <p:spPr>
          <a:xfrm>
            <a:off x="2859433" y="1416361"/>
            <a:ext cx="6473134" cy="4670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F35649-3E55-6362-7437-C082882E05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190" y="6086426"/>
            <a:ext cx="871804" cy="542591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-177436" y="6175020"/>
            <a:ext cx="12496908" cy="705413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5367231" cy="295097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45432" t="-528270" r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096143" y="6232075"/>
            <a:ext cx="959667" cy="556607"/>
          </a:xfrm>
          <a:custGeom>
            <a:avLst/>
            <a:gdLst/>
            <a:ahLst/>
            <a:cxnLst/>
            <a:rect l="l" t="t" r="r" b="b"/>
            <a:pathLst>
              <a:path w="1439501" h="834911">
                <a:moveTo>
                  <a:pt x="0" y="0"/>
                </a:moveTo>
                <a:lnTo>
                  <a:pt x="1439501" y="0"/>
                </a:lnTo>
                <a:lnTo>
                  <a:pt x="1439501" y="834911"/>
                </a:lnTo>
                <a:lnTo>
                  <a:pt x="0" y="8349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33688" y="694438"/>
            <a:ext cx="7655085" cy="69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Vapes on wards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1" y="1958043"/>
            <a:ext cx="10890175" cy="317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ASH surveyed MH trusts at the end of 2024: </a:t>
            </a:r>
          </a:p>
          <a:p>
            <a:pPr marL="457200" marR="0" lvl="0" indent="-457200" algn="l" defTabSz="914400" rtl="0" eaLnBrk="1" fontAlgn="auto" latinLnBrk="0" hangingPunct="1">
              <a:lnSpc>
                <a:spcPts val="35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2"/>
              <a:ea typeface="Inter 2"/>
              <a:cs typeface="Inter 2"/>
              <a:sym typeface="Inter 2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35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65% of trusts surveyed allowed vaping indoors (12% in communal indoor areas) </a:t>
            </a:r>
          </a:p>
          <a:p>
            <a:pPr marL="457200" marR="0" lvl="0" indent="-457200" algn="l" defTabSz="914400" rtl="0" eaLnBrk="1" fontAlgn="auto" latinLnBrk="0" hangingPunct="1">
              <a:lnSpc>
                <a:spcPts val="35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35%  only allowed vaping outdoors </a:t>
            </a:r>
          </a:p>
          <a:p>
            <a:pPr marL="457200" marR="0" lvl="0" indent="-457200" algn="l" defTabSz="914400" rtl="0" eaLnBrk="1" fontAlgn="auto" latinLnBrk="0" hangingPunct="1">
              <a:lnSpc>
                <a:spcPts val="35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78% provided vapes for free on wards </a:t>
            </a:r>
          </a:p>
          <a:p>
            <a:pPr marL="457200" marR="0" lvl="0" indent="-457200" algn="l" defTabSz="914400" rtl="0" eaLnBrk="1" fontAlgn="auto" latinLnBrk="0" hangingPunct="1">
              <a:lnSpc>
                <a:spcPts val="35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50% had vapes for sale on wards/ on site </a:t>
            </a:r>
          </a:p>
          <a:p>
            <a:pPr marL="457200" marR="0" lvl="0" indent="-457200" algn="l" defTabSz="914400" rtl="0" eaLnBrk="1" fontAlgn="auto" latinLnBrk="0" hangingPunct="1">
              <a:lnSpc>
                <a:spcPts val="35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33% of trusts had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utilised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2"/>
                <a:ea typeface="Inter 2"/>
                <a:cs typeface="Inter 2"/>
                <a:sym typeface="Inter 2"/>
              </a:rPr>
              <a:t> the swap to stop scheme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39F9B-3E1C-3EFC-1A31-0BCFB3A0C3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90" y="6232075"/>
            <a:ext cx="871804" cy="542591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9D116-1E58-CA74-C9B8-7006C5B1A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4E6DE392-6D02-FDEE-0CBB-D3FB100422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-177436" y="6175020"/>
            <a:ext cx="12496908" cy="705413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EFD18C2-1DBE-0D71-B996-C55733D14B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5367231" cy="295097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432" t="-528270" r="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0C1EEA3-E49D-3548-0563-3360E8CD27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096143" y="6232075"/>
            <a:ext cx="959667" cy="556607"/>
          </a:xfrm>
          <a:custGeom>
            <a:avLst/>
            <a:gdLst/>
            <a:ahLst/>
            <a:cxnLst/>
            <a:rect l="l" t="t" r="r" b="b"/>
            <a:pathLst>
              <a:path w="1439501" h="834911">
                <a:moveTo>
                  <a:pt x="0" y="0"/>
                </a:moveTo>
                <a:lnTo>
                  <a:pt x="1439501" y="0"/>
                </a:lnTo>
                <a:lnTo>
                  <a:pt x="1439501" y="834911"/>
                </a:lnTo>
                <a:lnTo>
                  <a:pt x="0" y="8349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5665B8-9FBB-93CC-78E5-AD5A0D5FA152}"/>
              </a:ext>
            </a:extLst>
          </p:cNvPr>
          <p:cNvSpPr txBox="1"/>
          <p:nvPr/>
        </p:nvSpPr>
        <p:spPr>
          <a:xfrm>
            <a:off x="932688" y="1793568"/>
            <a:ext cx="1002182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MH services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Talking Therapies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Authority services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VCSE groups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3rd sector support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2FC4D686-D23A-01B6-B31D-943C1E9DF5F2}"/>
              </a:ext>
            </a:extLst>
          </p:cNvPr>
          <p:cNvSpPr/>
          <p:nvPr/>
        </p:nvSpPr>
        <p:spPr>
          <a:xfrm>
            <a:off x="5103496" y="2849601"/>
            <a:ext cx="542925" cy="1524602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8D58B-8AFC-D306-8871-1CC52AA0BDED}"/>
              </a:ext>
            </a:extLst>
          </p:cNvPr>
          <p:cNvSpPr txBox="1"/>
          <p:nvPr/>
        </p:nvSpPr>
        <p:spPr>
          <a:xfrm>
            <a:off x="6071018" y="3363228"/>
            <a:ext cx="4325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ASH report coming soon! 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A8D016-5F93-EDA4-5515-56EED33A6663}"/>
              </a:ext>
            </a:extLst>
          </p:cNvPr>
          <p:cNvSpPr txBox="1"/>
          <p:nvPr/>
        </p:nvSpPr>
        <p:spPr>
          <a:xfrm>
            <a:off x="786384" y="512064"/>
            <a:ext cx="9912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Looking beyond inpatient services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05D4D-4815-A378-978D-D7A7CB4FA1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24" y="6175020"/>
            <a:ext cx="87180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3D7493A-39D5-670F-7F31-3B8548722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2225">
            <a:off x="239029" y="2050500"/>
            <a:ext cx="2477358" cy="1584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4F9730-0E92-AE9F-51E3-17F7B844BC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1779" y="2127003"/>
            <a:ext cx="8317065" cy="2355049"/>
          </a:xfrm>
        </p:spPr>
        <p:txBody>
          <a:bodyPr vert="horz" lIns="91440" tIns="45721" rIns="91440" bIns="45721" rtlCol="0" anchor="t">
            <a:normAutofit/>
          </a:bodyPr>
          <a:lstStyle/>
          <a:p>
            <a:pPr marL="0" indent="0">
              <a:lnSpc>
                <a:spcPct val="113999"/>
              </a:lnSpc>
              <a:buNone/>
            </a:pPr>
            <a:r>
              <a:rPr lang="en-US" b="1">
                <a:latin typeface="Montserrat"/>
              </a:rPr>
              <a:t>Dr Lade Smith CBE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>
                <a:latin typeface="Montserrat"/>
              </a:rPr>
              <a:t>President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 i="1">
                <a:latin typeface="Montserrat"/>
              </a:rPr>
              <a:t>Royal College of Psychiatrists (RCPsych)</a:t>
            </a:r>
            <a:endParaRPr lang="en-US"/>
          </a:p>
          <a:p>
            <a:pPr marL="0" indent="0">
              <a:lnSpc>
                <a:spcPct val="113999"/>
              </a:lnSpc>
              <a:buNone/>
            </a:pPr>
            <a:endParaRPr lang="en-US"/>
          </a:p>
          <a:p>
            <a:pPr marL="0" indent="0">
              <a:lnSpc>
                <a:spcPct val="113999"/>
              </a:lnSpc>
              <a:buNone/>
            </a:pPr>
            <a:endParaRPr lang="en-US" i="1">
              <a:latin typeface="Montserra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6353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-177436" y="6175020"/>
            <a:ext cx="12496908" cy="705413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5367231" cy="295097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45432" t="-528270" r="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16518" y="748952"/>
            <a:ext cx="10156282" cy="694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Driving a drop in prevalence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540BD4-8A48-58E4-D8C9-5D50AAC60607}"/>
              </a:ext>
            </a:extLst>
          </p:cNvPr>
          <p:cNvSpPr/>
          <p:nvPr/>
        </p:nvSpPr>
        <p:spPr>
          <a:xfrm>
            <a:off x="590444" y="1626163"/>
            <a:ext cx="9553574" cy="415704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Comms and mass media on the links between smoking and mental health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work to understand barriers and motivators to quitting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Financial incentives for people with Serious and Moderate MHCs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063892-37FD-033E-5A28-CEABA2551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7436" y="6175020"/>
            <a:ext cx="12496908" cy="689889"/>
          </a:xfrm>
          <a:prstGeom prst="rect">
            <a:avLst/>
          </a:prstGeom>
        </p:spPr>
      </p:pic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096143" y="6232075"/>
            <a:ext cx="959667" cy="556607"/>
          </a:xfrm>
          <a:custGeom>
            <a:avLst/>
            <a:gdLst/>
            <a:ahLst/>
            <a:cxnLst/>
            <a:rect l="l" t="t" r="r" b="b"/>
            <a:pathLst>
              <a:path w="1439501" h="834911">
                <a:moveTo>
                  <a:pt x="0" y="0"/>
                </a:moveTo>
                <a:lnTo>
                  <a:pt x="1439501" y="0"/>
                </a:lnTo>
                <a:lnTo>
                  <a:pt x="1439501" y="834911"/>
                </a:lnTo>
                <a:lnTo>
                  <a:pt x="0" y="8349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61F414-FDBF-86DF-C699-57351D0715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542" y="6202302"/>
            <a:ext cx="871804" cy="542591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5A631-AA9C-4B51-6294-AA5499C2D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11F566F1-7BDA-F2A5-ACFE-7E35D7A334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-177436" y="6175020"/>
            <a:ext cx="12496908" cy="705413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4FCC4A8-D343-E732-F2A6-38AFCB05A6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074397" y="6232075"/>
            <a:ext cx="1003159" cy="546721"/>
          </a:xfrm>
          <a:custGeom>
            <a:avLst/>
            <a:gdLst/>
            <a:ahLst/>
            <a:cxnLst/>
            <a:rect l="l" t="t" r="r" b="b"/>
            <a:pathLst>
              <a:path w="1504738" h="820082">
                <a:moveTo>
                  <a:pt x="0" y="0"/>
                </a:moveTo>
                <a:lnTo>
                  <a:pt x="1504737" y="0"/>
                </a:lnTo>
                <a:lnTo>
                  <a:pt x="1504737" y="820082"/>
                </a:lnTo>
                <a:lnTo>
                  <a:pt x="0" y="820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A05ED6-C92F-B73A-E90E-207A0C60DF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5367231" cy="295097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A6C1D1B-0755-FD23-ACFA-565235D62A07}"/>
              </a:ext>
            </a:extLst>
          </p:cNvPr>
          <p:cNvSpPr txBox="1"/>
          <p:nvPr/>
        </p:nvSpPr>
        <p:spPr>
          <a:xfrm>
            <a:off x="612648" y="459766"/>
            <a:ext cx="8951976" cy="694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Conclusion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8689C5-AAD0-7D7C-B788-E489CBB6D0D1}"/>
              </a:ext>
            </a:extLst>
          </p:cNvPr>
          <p:cNvSpPr/>
          <p:nvPr/>
        </p:nvSpPr>
        <p:spPr>
          <a:xfrm>
            <a:off x="627888" y="1745593"/>
            <a:ext cx="10936224" cy="3970318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2" panose="020B0604020202020204" charset="0"/>
              <a:ea typeface="Inter 2" panose="020B0604020202020204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2E73F1-7B8A-4507-D0FB-429D63209BCF}"/>
              </a:ext>
            </a:extLst>
          </p:cNvPr>
          <p:cNvSpPr txBox="1"/>
          <p:nvPr/>
        </p:nvSpPr>
        <p:spPr>
          <a:xfrm>
            <a:off x="914400" y="1508760"/>
            <a:ext cx="10332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 has been progress: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legislation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Embedding of inpatient services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 way still to go to erode the profound inequalities in smoking rates among people with MH conditions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Maintain and completely progress inpatient but look far beyond these settings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Smoking among people with MH conditions must be a strategic priority in any plan to address inequality and provide equal health outcomes for people with SMI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45E77-4935-0886-9BCF-A1DD850975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746" y="6232075"/>
            <a:ext cx="87180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848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5CD17-E3C6-ABD2-8F5A-237D1A803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B8EE794-796B-27D5-BBE5-7D60111EF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545" y="1206895"/>
            <a:ext cx="8627684" cy="1399890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National Centre for Smoking Cessation and Training</a:t>
            </a:r>
            <a:endParaRPr lang="en-GB" sz="400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C27909-7C2D-5A17-0EDB-20E593ED3786}"/>
              </a:ext>
            </a:extLst>
          </p:cNvPr>
          <p:cNvSpPr txBox="1">
            <a:spLocks/>
          </p:cNvSpPr>
          <p:nvPr/>
        </p:nvSpPr>
        <p:spPr>
          <a:xfrm>
            <a:off x="3309546" y="3661705"/>
            <a:ext cx="9103700" cy="2355049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999"/>
              </a:lnSpc>
              <a:buNone/>
            </a:pPr>
            <a:r>
              <a:rPr lang="en-US" b="1">
                <a:latin typeface="Montserrat"/>
              </a:rPr>
              <a:t>Mary Yates    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>
                <a:latin typeface="Montserrat"/>
              </a:rPr>
              <a:t>Expert Mental Health Consultant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 i="1">
                <a:latin typeface="Montserrat"/>
              </a:rPr>
              <a:t>National Centre for Smoking Cessation and Training (NCSCT)</a:t>
            </a:r>
            <a:endParaRPr lang="en-US" i="1">
              <a:latin typeface="Montserra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91301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B58C8-511C-B1C3-2C65-5B49EBAFD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CD2A4542-7C92-5ED0-5AE2-2E774E7D2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2596" y="2528258"/>
            <a:ext cx="8590933" cy="2302767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en-GB" sz="2400">
                <a:latin typeface="Arial"/>
                <a:cs typeface="Arial"/>
              </a:rPr>
              <a:t>Tailored guidance and training for Tobacco Dependence Treatment in Mental Health Hospitals</a:t>
            </a:r>
          </a:p>
          <a:p>
            <a:endParaRPr lang="en-GB" sz="2400">
              <a:latin typeface="Arial"/>
              <a:cs typeface="Arial"/>
            </a:endParaRPr>
          </a:p>
          <a:p>
            <a:r>
              <a:rPr lang="en-GB" sz="1800">
                <a:latin typeface="Arial"/>
                <a:cs typeface="Arial"/>
              </a:rPr>
              <a:t>Mary Yates </a:t>
            </a:r>
          </a:p>
          <a:p>
            <a:r>
              <a:rPr lang="en-GB" sz="1800" b="0">
                <a:latin typeface="Arial"/>
                <a:cs typeface="Arial"/>
              </a:rPr>
              <a:t>Mental Health Nurse Consultant &amp; National Tobacco Dependence Trainer </a:t>
            </a:r>
          </a:p>
        </p:txBody>
      </p:sp>
    </p:spTree>
    <p:extLst>
      <p:ext uri="{BB962C8B-B14F-4D97-AF65-F5344CB8AC3E}">
        <p14:creationId xmlns:p14="http://schemas.microsoft.com/office/powerpoint/2010/main" val="12410791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86999-129C-CA5D-E8A9-2AD950AB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to the Inpatient MH Task 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291EC-961E-E84E-BC48-C9B5867762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095500" y="1759414"/>
            <a:ext cx="2913768" cy="4102886"/>
          </a:xfrm>
        </p:spPr>
        <p:txBody>
          <a:bodyPr anchor="ctr"/>
          <a:lstStyle/>
          <a:p>
            <a:pPr marL="287655" indent="-288290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>
                <a:latin typeface="Arial"/>
                <a:cs typeface="Arial"/>
              </a:rPr>
              <a:t>Mary Yates</a:t>
            </a:r>
          </a:p>
          <a:p>
            <a:pPr marL="287655" indent="-288290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>
                <a:latin typeface="Arial"/>
                <a:cs typeface="Arial"/>
              </a:rPr>
              <a:t>Debbie Robson</a:t>
            </a:r>
          </a:p>
          <a:p>
            <a:pPr marL="287655" indent="-288290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>
                <a:latin typeface="Arial"/>
                <a:cs typeface="Arial"/>
              </a:rPr>
              <a:t>Martin Lever</a:t>
            </a:r>
          </a:p>
          <a:p>
            <a:pPr marL="287655" indent="-288290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>
                <a:latin typeface="Arial"/>
                <a:cs typeface="Arial"/>
              </a:rPr>
              <a:t>Pete Stewart</a:t>
            </a:r>
          </a:p>
          <a:p>
            <a:pPr marL="287655" indent="-288290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>
                <a:latin typeface="Arial"/>
                <a:cs typeface="Arial"/>
              </a:rPr>
              <a:t>Moira Leahy</a:t>
            </a:r>
          </a:p>
          <a:p>
            <a:pPr marL="287655" indent="-288290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>
                <a:latin typeface="Arial"/>
                <a:cs typeface="Arial"/>
              </a:rPr>
              <a:t>Tracy Sutton</a:t>
            </a:r>
          </a:p>
          <a:p>
            <a:pPr marL="287655" indent="-288290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>
                <a:latin typeface="Arial"/>
                <a:cs typeface="Arial"/>
              </a:rPr>
              <a:t>Helen Philips</a:t>
            </a:r>
          </a:p>
          <a:p>
            <a:pPr marL="287655" indent="-288290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>
                <a:latin typeface="Arial"/>
                <a:cs typeface="Arial"/>
              </a:rPr>
              <a:t>Kerry Apedaile</a:t>
            </a:r>
          </a:p>
          <a:p>
            <a:pPr marL="287655" indent="-288290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>
                <a:latin typeface="Arial"/>
                <a:cs typeface="Arial"/>
              </a:rPr>
              <a:t>Raf </a:t>
            </a:r>
            <a:r>
              <a:rPr lang="en-US" sz="1700" err="1">
                <a:latin typeface="Arial"/>
                <a:cs typeface="Arial"/>
              </a:rPr>
              <a:t>Hamazia</a:t>
            </a:r>
            <a:endParaRPr lang="en-US" sz="1700">
              <a:latin typeface="Arial"/>
              <a:cs typeface="Arial"/>
            </a:endParaRPr>
          </a:p>
          <a:p>
            <a:pPr marL="287655" indent="-288290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/>
              <a:t>Sophia Papadakis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788FF0-D9A8-72C0-FFB6-26627A5E5A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58250" y="1759415"/>
            <a:ext cx="1145250" cy="1217279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317500" dist="76200" dir="540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5A250-9960-BF57-E513-40D3E543AD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92044" y="1759414"/>
            <a:ext cx="1145250" cy="121727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317500" dist="76200" dir="540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56779D-CE54-F914-C89A-340D651E6C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825838" y="1759414"/>
            <a:ext cx="1145250" cy="121727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317500" dist="76200" dir="540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38CFD2-10B0-1ABB-EA77-6961B68492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58250" y="4636725"/>
            <a:ext cx="1145250" cy="121727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317500" dist="76200" dir="540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990C5D-2B83-1816-FEA8-36BEF11AF2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92044" y="3198470"/>
            <a:ext cx="1145250" cy="121727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317500" dist="76200" dir="540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6DE69F-0BBF-34EE-6989-A79AB7B6F0A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25838" y="3198470"/>
            <a:ext cx="1145250" cy="121727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317500" dist="76200" dir="540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AAFC75-1552-0A03-5069-C3778D6A904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214005" y="3216243"/>
            <a:ext cx="1145250" cy="121727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317500" dist="76200" dir="540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253E0F4-D93F-9826-F2A4-4F2AB57C7B8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92044" y="4645021"/>
            <a:ext cx="1145250" cy="121727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317500" dist="76200" dir="540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DCBC49-076D-1B1E-158A-B08FD8E0D8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825838" y="4645021"/>
            <a:ext cx="1145250" cy="121727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317500" dist="76200" dir="540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87133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0BCE-2CEB-DC26-4274-F3DAEE638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>
                <a:latin typeface="Arial"/>
                <a:cs typeface="Arial"/>
              </a:rPr>
              <a:t>New Guidance and Training: </a:t>
            </a:r>
            <a:r>
              <a:rPr lang="en-GB">
                <a:latin typeface="Arial"/>
                <a:cs typeface="Arial"/>
              </a:rPr>
              <a:t>Inpatient MH services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7D4548-84FF-36B7-DE0F-8EE3E78C4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023" y="2606325"/>
            <a:ext cx="2465371" cy="1645351"/>
          </a:xfrm>
          <a:prstGeom prst="rect">
            <a:avLst/>
          </a:prstGeom>
          <a:ln>
            <a:noFill/>
          </a:ln>
          <a:effectLst>
            <a:outerShdw blurRad="254000" dist="63500" dir="540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CCE513-BF3A-C7BF-31C2-DE8EB0F23E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01330" y="2422616"/>
            <a:ext cx="2458741" cy="1832768"/>
          </a:xfrm>
          <a:prstGeom prst="rect">
            <a:avLst/>
          </a:prstGeom>
          <a:ln>
            <a:noFill/>
          </a:ln>
          <a:effectLst>
            <a:outerShdw blurRad="254000" dist="635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11" name="behaviour text">
            <a:extLst>
              <a:ext uri="{FF2B5EF4-FFF2-40B4-BE49-F238E27FC236}">
                <a16:creationId xmlns:a16="http://schemas.microsoft.com/office/drawing/2014/main" id="{C8CE83B0-623D-7C8B-D97E-3E928360B747}"/>
              </a:ext>
            </a:extLst>
          </p:cNvPr>
          <p:cNvSpPr txBox="1"/>
          <p:nvPr/>
        </p:nvSpPr>
        <p:spPr>
          <a:xfrm>
            <a:off x="2208214" y="4516178"/>
            <a:ext cx="2250311" cy="8514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Standard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Treatment Plan</a:t>
            </a:r>
          </a:p>
        </p:txBody>
      </p:sp>
      <p:sp>
        <p:nvSpPr>
          <p:cNvPr id="14" name="behaviour text">
            <a:extLst>
              <a:ext uri="{FF2B5EF4-FFF2-40B4-BE49-F238E27FC236}">
                <a16:creationId xmlns:a16="http://schemas.microsoft.com/office/drawing/2014/main" id="{7E659831-7BEB-57A0-646A-80CC43C89533}"/>
              </a:ext>
            </a:extLst>
          </p:cNvPr>
          <p:cNvSpPr txBox="1"/>
          <p:nvPr/>
        </p:nvSpPr>
        <p:spPr>
          <a:xfrm>
            <a:off x="7802021" y="4381916"/>
            <a:ext cx="2595046" cy="8514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eLearning for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frontline staff / admission team</a:t>
            </a:r>
          </a:p>
        </p:txBody>
      </p:sp>
      <p:sp>
        <p:nvSpPr>
          <p:cNvPr id="15" name="behaviour text">
            <a:extLst>
              <a:ext uri="{FF2B5EF4-FFF2-40B4-BE49-F238E27FC236}">
                <a16:creationId xmlns:a16="http://schemas.microsoft.com/office/drawing/2014/main" id="{D50F95E9-6B21-D099-DA69-FA0C0EDCFD49}"/>
              </a:ext>
            </a:extLst>
          </p:cNvPr>
          <p:cNvSpPr txBox="1"/>
          <p:nvPr/>
        </p:nvSpPr>
        <p:spPr>
          <a:xfrm>
            <a:off x="5101330" y="4411472"/>
            <a:ext cx="2458741" cy="8514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TDA Training Suite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6133B6-920D-B009-10B4-D59F4AEF8D1D}"/>
              </a:ext>
            </a:extLst>
          </p:cNvPr>
          <p:cNvGrpSpPr/>
          <p:nvPr/>
        </p:nvGrpSpPr>
        <p:grpSpPr>
          <a:xfrm>
            <a:off x="1804860" y="2341822"/>
            <a:ext cx="3070013" cy="2040095"/>
            <a:chOff x="1338057" y="2334976"/>
            <a:chExt cx="3148056" cy="2117525"/>
          </a:xfrm>
          <a:effectLst>
            <a:outerShdw blurRad="254000" dist="63500" dir="5400000" algn="ctr" rotWithShape="0">
              <a:srgbClr val="000000">
                <a:alpha val="25000"/>
              </a:srgbClr>
            </a:outerShdw>
          </a:effectLst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575AE0B-7BCC-EB24-C347-BCD4DB416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338057" y="2334976"/>
              <a:ext cx="1457921" cy="20606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6D1F06-BF4B-59FC-4716-5471E1425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3028192" y="2391809"/>
              <a:ext cx="1457921" cy="2060692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F38E429-66AF-4143-A491-2D4424C20545}"/>
              </a:ext>
            </a:extLst>
          </p:cNvPr>
          <p:cNvSpPr txBox="1"/>
          <p:nvPr/>
        </p:nvSpPr>
        <p:spPr bwMode="auto">
          <a:xfrm>
            <a:off x="7939096" y="2106751"/>
            <a:ext cx="48960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A9CE"/>
                </a:solidFill>
                <a:effectLst/>
                <a:uLnTx/>
                <a:uFillTx/>
                <a:latin typeface="Arial" pitchFamily="-109" charset="0"/>
                <a:ea typeface="+mn-ea"/>
                <a:cs typeface="+mn-cs"/>
              </a:rPr>
              <a:t>NEW JAN 2025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A9CE"/>
              </a:solidFill>
              <a:effectLst/>
              <a:uLnTx/>
              <a:uFillTx/>
              <a:latin typeface="Arial" pitchFamily="-109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5837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35F3E-BFC5-DCBD-AE58-D1E458109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NHS Standard Treatment Plan</a:t>
            </a:r>
            <a:r>
              <a:rPr lang="en-US" b="0"/>
              <a:t> (STP) </a:t>
            </a:r>
            <a:br>
              <a:rPr lang="en-US" b="0"/>
            </a:br>
            <a:r>
              <a:rPr lang="en-US" b="0"/>
              <a:t>Tobacco Dependence in Mental Health Hospitals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98211-BA7A-6070-8F95-0D0613E669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042008" y="1569721"/>
            <a:ext cx="4612683" cy="3912031"/>
          </a:xfrm>
        </p:spPr>
        <p:txBody>
          <a:bodyPr anchor="ctr"/>
          <a:lstStyle/>
          <a:p>
            <a:pPr marL="0" indent="0">
              <a:spcAft>
                <a:spcPts val="1500"/>
              </a:spcAft>
              <a:buNone/>
            </a:pPr>
            <a:r>
              <a:rPr lang="en-US" sz="2200">
                <a:solidFill>
                  <a:schemeClr val="accent1"/>
                </a:solidFill>
              </a:rPr>
              <a:t>Clinical tool to support delivery </a:t>
            </a:r>
            <a:br>
              <a:rPr lang="en-US" sz="2200">
                <a:solidFill>
                  <a:schemeClr val="accent1"/>
                </a:solidFill>
              </a:rPr>
            </a:br>
            <a:r>
              <a:rPr lang="en-US" sz="2200">
                <a:solidFill>
                  <a:schemeClr val="accent1"/>
                </a:solidFill>
              </a:rPr>
              <a:t>of the Inpatient Tobacco </a:t>
            </a:r>
            <a:br>
              <a:rPr lang="en-US" sz="2200">
                <a:solidFill>
                  <a:schemeClr val="accent1"/>
                </a:solidFill>
              </a:rPr>
            </a:br>
            <a:r>
              <a:rPr lang="en-US" sz="2200">
                <a:solidFill>
                  <a:schemeClr val="accent1"/>
                </a:solidFill>
              </a:rPr>
              <a:t>Dependence Treatment Bundle</a:t>
            </a:r>
            <a:r>
              <a:rPr lang="en-US">
                <a:solidFill>
                  <a:schemeClr val="accent1"/>
                </a:solidFill>
              </a:rPr>
              <a:t> </a:t>
            </a:r>
          </a:p>
          <a:p>
            <a:pPr marL="0" indent="0">
              <a:spcAft>
                <a:spcPts val="1500"/>
              </a:spcAft>
              <a:buNone/>
            </a:pPr>
            <a:br>
              <a:rPr lang="en-US"/>
            </a:br>
            <a:r>
              <a:rPr lang="en-US" sz="2000" b="1">
                <a:solidFill>
                  <a:schemeClr val="accent1"/>
                </a:solidFill>
              </a:rPr>
              <a:t>www.ncsct.co.uk </a:t>
            </a:r>
            <a:br>
              <a:rPr lang="en-US" sz="2000" b="1"/>
            </a:br>
            <a:r>
              <a:rPr lang="en-US"/>
              <a:t>[via NHS page]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00EADF-AF22-BFF6-871B-33A54C72D6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97486" y="1752602"/>
            <a:ext cx="2873602" cy="4061679"/>
          </a:xfrm>
          <a:prstGeom prst="rect">
            <a:avLst/>
          </a:prstGeom>
          <a:ln>
            <a:noFill/>
          </a:ln>
          <a:effectLst>
            <a:outerShdw blurRad="317500" dist="63500" dir="540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5977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D8010A1-B77E-F425-B44F-C8E314E7D0A3}"/>
              </a:ext>
            </a:extLst>
          </p:cNvPr>
          <p:cNvSpPr txBox="1">
            <a:spLocks/>
          </p:cNvSpPr>
          <p:nvPr/>
        </p:nvSpPr>
        <p:spPr>
          <a:xfrm>
            <a:off x="2178504" y="741132"/>
            <a:ext cx="3917496" cy="2687868"/>
          </a:xfrm>
          <a:prstGeom prst="rect">
            <a:avLst/>
          </a:prstGeom>
        </p:spPr>
        <p:txBody>
          <a:bodyPr anchor="ctr"/>
          <a:lstStyle>
            <a:lvl1pPr marL="288000" indent="-288363" algn="l" defTabSz="457200" rtl="0" eaLnBrk="0" fontAlgn="base" hangingPunct="0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buSzPct val="120000"/>
              <a:buFont typeface="Lucida Grande" panose="020B0600040502020204" pitchFamily="34" charset="0"/>
              <a:buChar char="■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Geneva" pitchFamily="-109" charset="0"/>
                <a:cs typeface="Arial" panose="020B0604020202020204" pitchFamily="34" charset="0"/>
              </a:defRPr>
            </a:lvl1pPr>
            <a:lvl2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2pPr>
            <a:lvl3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3pPr>
            <a:lvl4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4pPr>
            <a:lvl5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5pPr>
            <a:lvl6pPr marL="579438" indent="-263525" algn="l" defTabSz="3132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buFont typeface="System Font Regular"/>
              <a:buChar char="–"/>
              <a:tabLst>
                <a:tab pos="287338" algn="l"/>
              </a:tabLst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313200" rtl="0" eaLnBrk="1" latinLnBrk="0" hangingPunct="1">
              <a:spcBef>
                <a:spcPct val="20000"/>
              </a:spcBef>
              <a:buFont typeface="System Font Regular"/>
              <a:buChar char="–"/>
              <a:tabLst>
                <a:tab pos="288000" algn="l"/>
              </a:tabLst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Best practices and </a:t>
            </a:r>
          </a:p>
          <a:p>
            <a:pPr marL="0" marR="0" lvl="0" indent="0" algn="l" defTabSz="457200" rtl="0" eaLnBrk="0" fontAlgn="base" latinLnBrk="0" hangingPunct="0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key messages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A5C16-9B5C-2769-8D99-C13408F8FF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379368" y="741132"/>
            <a:ext cx="3875088" cy="5477227"/>
          </a:xfrm>
          <a:prstGeom prst="rect">
            <a:avLst/>
          </a:prstGeom>
          <a:effectLst>
            <a:outerShdw blurRad="254000" dist="635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D3A7AB-349B-A403-95E9-1FA236E4C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6" y="3606716"/>
            <a:ext cx="7418763" cy="251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575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E36017-5ECE-6CD0-A37C-1947125EE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089" y="0"/>
            <a:ext cx="9072438" cy="6804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56BCA6-26BF-DFEA-DE75-71B4985F5413}"/>
              </a:ext>
            </a:extLst>
          </p:cNvPr>
          <p:cNvSpPr txBox="1"/>
          <p:nvPr/>
        </p:nvSpPr>
        <p:spPr>
          <a:xfrm>
            <a:off x="2441051" y="3090446"/>
            <a:ext cx="1836751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Within 30  minutes 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1965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E8ECB4-A611-BBED-F739-08922C902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9143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37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D22ED-D44A-C633-3D8B-88314457A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679D84E-C41D-0747-127E-C8EBD273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0953" y="1085151"/>
            <a:ext cx="8627684" cy="1399890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Celebrating your impact  </a:t>
            </a:r>
            <a:endParaRPr lang="en-GB" sz="400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3E88F5-9009-230E-8A6D-3761900DC1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20952" y="3334011"/>
            <a:ext cx="8317065" cy="2355049"/>
          </a:xfrm>
        </p:spPr>
        <p:txBody>
          <a:bodyPr vert="horz" lIns="91440" tIns="45721" rIns="91440" bIns="45721" rtlCol="0" anchor="t">
            <a:normAutofit/>
          </a:bodyPr>
          <a:lstStyle/>
          <a:p>
            <a:pPr marL="0" indent="0">
              <a:lnSpc>
                <a:spcPct val="113999"/>
              </a:lnSpc>
              <a:buNone/>
            </a:pPr>
            <a:r>
              <a:rPr lang="en-US" b="1">
                <a:latin typeface="Montserrat"/>
              </a:rPr>
              <a:t>Clementine Fitch-Bunce and Jaz Seehra  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>
                <a:latin typeface="Montserrat"/>
              </a:rPr>
              <a:t>Quality Improvement Coaches 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en-US" i="1">
                <a:latin typeface="Montserrat"/>
              </a:rPr>
              <a:t>National Collaborating Centre for Mental Health (NCCMH)</a:t>
            </a:r>
            <a:endParaRPr lang="en-US"/>
          </a:p>
          <a:p>
            <a:pPr marL="0" indent="0">
              <a:lnSpc>
                <a:spcPct val="113999"/>
              </a:lnSpc>
              <a:buNone/>
            </a:pPr>
            <a:endParaRPr lang="en-US"/>
          </a:p>
          <a:p>
            <a:pPr marL="0" indent="0">
              <a:lnSpc>
                <a:spcPct val="113999"/>
              </a:lnSpc>
              <a:buNone/>
            </a:pPr>
            <a:endParaRPr lang="en-US" i="1">
              <a:latin typeface="Montserra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40646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0EB67-57B6-D511-AD4A-192CB056E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14" y="2348345"/>
            <a:ext cx="3535059" cy="1683328"/>
          </a:xfrm>
        </p:spPr>
        <p:txBody>
          <a:bodyPr/>
          <a:lstStyle/>
          <a:p>
            <a:r>
              <a:rPr lang="en-GB" sz="2800">
                <a:solidFill>
                  <a:schemeClr val="accent2"/>
                </a:solidFill>
              </a:rPr>
              <a:t>Best Practices for MH Hospitals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EF6DA-FA03-044D-07D3-70FEA61C3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screenshot of a survey&#10;&#10;Description automatically generated">
            <a:extLst>
              <a:ext uri="{FF2B5EF4-FFF2-40B4-BE49-F238E27FC236}">
                <a16:creationId xmlns:a16="http://schemas.microsoft.com/office/drawing/2014/main" id="{08F14EE0-6E14-DAE5-0731-41AFA0BC7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162" y="507712"/>
            <a:ext cx="4153654" cy="590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337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DCF1-A4F1-9015-6345-FA463A92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86" y="261257"/>
            <a:ext cx="7962900" cy="106680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First-line tobacco dependence aids</a:t>
            </a:r>
            <a:endParaRPr lang="en-US"/>
          </a:p>
        </p:txBody>
      </p:sp>
      <p:pic>
        <p:nvPicPr>
          <p:cNvPr id="5" name="Picture 4" descr="A group of different types of medical devices&#10;&#10;Description automatically generated">
            <a:extLst>
              <a:ext uri="{FF2B5EF4-FFF2-40B4-BE49-F238E27FC236}">
                <a16:creationId xmlns:a16="http://schemas.microsoft.com/office/drawing/2014/main" id="{D079766D-D3A8-D38E-B6EE-FE4353E95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8" t="3393" r="1774" b="2798"/>
          <a:stretch/>
        </p:blipFill>
        <p:spPr>
          <a:xfrm>
            <a:off x="3360057" y="1821541"/>
            <a:ext cx="5471886" cy="4078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A9AE6F-8FF0-572E-955C-8742B31BFCCD}"/>
              </a:ext>
            </a:extLst>
          </p:cNvPr>
          <p:cNvSpPr txBox="1"/>
          <p:nvPr/>
        </p:nvSpPr>
        <p:spPr bwMode="auto">
          <a:xfrm>
            <a:off x="10395284" y="5710989"/>
            <a:ext cx="1796716" cy="55345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10C21"/>
              </a:buClr>
              <a:buSzTx/>
              <a:buFont typeface="Lucida Grande" pitchFamily="-109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Geneva" pitchFamily="-109" charset="0"/>
                <a:cs typeface="Geneva" pitchFamily="-109" charset="0"/>
              </a:rPr>
              <a:t>Nicotine vapes for adults only </a:t>
            </a: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Geneva" pitchFamily="-109" charset="0"/>
              <a:cs typeface="Geneva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5896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F9028-98C1-2CF2-9577-735B1A85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Combining tobacco dependence treatments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DB41B-214A-732B-2EFD-8D8F2DF00318}"/>
              </a:ext>
            </a:extLst>
          </p:cNvPr>
          <p:cNvSpPr txBox="1"/>
          <p:nvPr/>
        </p:nvSpPr>
        <p:spPr bwMode="auto">
          <a:xfrm flipH="1">
            <a:off x="2117184" y="5548932"/>
            <a:ext cx="7966604" cy="4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10C21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/>
                <a:ea typeface="Geneva" pitchFamily="-109" charset="0"/>
                <a:cs typeface="Geneva" pitchFamily="-109" charset="0"/>
              </a:rPr>
              <a:t>Source: </a:t>
            </a: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Thomas KH, et al. Comparative clinical effectiveness and safety of tobacco cessation pharmacotherapies and electronic cigarettes: </a:t>
            </a:r>
          </a:p>
          <a:p>
            <a:pPr marL="0" marR="0" lvl="0" indent="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10C21"/>
              </a:buClr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systematic review and network meta-analysis of randomized controlled trials. Addiction. 2022;117(4):861-76. 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EEAB91"/>
              </a:solidFill>
              <a:effectLst/>
              <a:uLnTx/>
              <a:uFillTx/>
              <a:latin typeface="Arial" panose="020B0604020202020204"/>
              <a:ea typeface="Geneva" pitchFamily="-109" charset="0"/>
              <a:cs typeface="Geneva" pitchFamily="-10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3FC154-4CD6-B29C-BD69-E554FA0A11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39856" y="1821702"/>
            <a:ext cx="8314847" cy="372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567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C93E75-258E-9861-BBF7-66AF15A334D7}"/>
              </a:ext>
            </a:extLst>
          </p:cNvPr>
          <p:cNvSpPr txBox="1"/>
          <p:nvPr/>
        </p:nvSpPr>
        <p:spPr bwMode="auto">
          <a:xfrm>
            <a:off x="5122542" y="3890495"/>
            <a:ext cx="4895556" cy="16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E8B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Smoking exposure = above 5 ppm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5BA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Normal Reading  = 1 to 6 ppm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9" charset="0"/>
              <a:ea typeface="+mn-ea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itchFamily="-109" charset="0"/>
              <a:ea typeface="+mn-ea"/>
              <a:cs typeface="+mn-cs"/>
            </a:endParaRPr>
          </a:p>
        </p:txBody>
      </p:sp>
      <p:pic>
        <p:nvPicPr>
          <p:cNvPr id="8" name="Picture 7" descr="A close-up of a device&#10;&#10;Description automatically generated">
            <a:extLst>
              <a:ext uri="{FF2B5EF4-FFF2-40B4-BE49-F238E27FC236}">
                <a16:creationId xmlns:a16="http://schemas.microsoft.com/office/drawing/2014/main" id="{C73F6C59-763F-DDB0-8866-B7712BCFF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9" r="6182" b="5128"/>
          <a:stretch/>
        </p:blipFill>
        <p:spPr>
          <a:xfrm>
            <a:off x="6473480" y="1264108"/>
            <a:ext cx="2044720" cy="25512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369BEB-1864-72AE-C305-6DCC78BC58C8}"/>
              </a:ext>
            </a:extLst>
          </p:cNvPr>
          <p:cNvSpPr txBox="1"/>
          <p:nvPr/>
        </p:nvSpPr>
        <p:spPr bwMode="auto">
          <a:xfrm>
            <a:off x="5479227" y="266324"/>
            <a:ext cx="4186364" cy="90712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Vital sign monitoring 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itchFamily="-109" charset="0"/>
              <a:ea typeface="+mn-ea"/>
              <a:cs typeface="+mn-cs"/>
            </a:endParaRPr>
          </a:p>
        </p:txBody>
      </p:sp>
      <p:pic>
        <p:nvPicPr>
          <p:cNvPr id="11" name="Picture 10" descr="A screenshot of a graph&#10;&#10;Description automatically generated">
            <a:extLst>
              <a:ext uri="{FF2B5EF4-FFF2-40B4-BE49-F238E27FC236}">
                <a16:creationId xmlns:a16="http://schemas.microsoft.com/office/drawing/2014/main" id="{E8F582E6-79AF-E6BF-D54A-32936BA9F8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87" r="4781"/>
          <a:stretch/>
        </p:blipFill>
        <p:spPr>
          <a:xfrm>
            <a:off x="1887521" y="110222"/>
            <a:ext cx="3047520" cy="67881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49084E-DFDD-D0D1-AFEB-1ED93E3AFAB0}"/>
              </a:ext>
            </a:extLst>
          </p:cNvPr>
          <p:cNvSpPr txBox="1"/>
          <p:nvPr/>
        </p:nvSpPr>
        <p:spPr bwMode="auto">
          <a:xfrm>
            <a:off x="4938517" y="5213649"/>
            <a:ext cx="5425943" cy="71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10C21"/>
              </a:buClr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Helvetica"/>
                <a:ea typeface="+mn-ea"/>
                <a:cs typeface="Segoe UI"/>
              </a:rPr>
              <a:t>The test results should be recorded in the patients </a:t>
            </a: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Segoe UI"/>
              </a:rPr>
              <a:t>​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10C21"/>
              </a:buClr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Helvetica"/>
                <a:ea typeface="+mn-ea"/>
                <a:cs typeface="Segoe UI"/>
              </a:rPr>
              <a:t>notes and discussed in the clinical review meetings </a:t>
            </a:r>
          </a:p>
        </p:txBody>
      </p:sp>
    </p:spTree>
    <p:extLst>
      <p:ext uri="{BB962C8B-B14F-4D97-AF65-F5344CB8AC3E}">
        <p14:creationId xmlns:p14="http://schemas.microsoft.com/office/powerpoint/2010/main" val="272240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7931B-426F-C4D5-5BD6-54043B751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eLearning Modules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65-6676-906B-C567-06AC47C9E1B3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095501" y="1752601"/>
            <a:ext cx="5820591" cy="4325983"/>
          </a:xfrm>
        </p:spPr>
        <p:txBody>
          <a:bodyPr/>
          <a:lstStyle/>
          <a:p>
            <a:pPr marL="0" indent="0">
              <a:lnSpc>
                <a:spcPts val="2400"/>
              </a:lnSpc>
              <a:spcAft>
                <a:spcPts val="1200"/>
              </a:spcAft>
              <a:buNone/>
            </a:pPr>
            <a:r>
              <a:rPr lang="en-US" b="1">
                <a:solidFill>
                  <a:schemeClr val="accent1"/>
                </a:solidFill>
              </a:rPr>
              <a:t>Core module:</a:t>
            </a:r>
            <a:r>
              <a:rPr lang="en-US" b="1"/>
              <a:t> </a:t>
            </a:r>
            <a:br>
              <a:rPr lang="en-US"/>
            </a:br>
            <a:r>
              <a:rPr lang="en-US"/>
              <a:t>Treating tobacco dependence in inpatient acute </a:t>
            </a:r>
            <a:br>
              <a:rPr lang="en-US"/>
            </a:br>
            <a:r>
              <a:rPr lang="en-US"/>
              <a:t>and mental health care settings (30 mins)</a:t>
            </a:r>
          </a:p>
          <a:p>
            <a:pPr marL="0" indent="0">
              <a:lnSpc>
                <a:spcPts val="2400"/>
              </a:lnSpc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</a:rPr>
              <a:t>Bolt-on modules:</a:t>
            </a:r>
          </a:p>
          <a:p>
            <a:pPr>
              <a:lnSpc>
                <a:spcPts val="2400"/>
              </a:lnSpc>
              <a:spcAft>
                <a:spcPts val="0"/>
              </a:spcAft>
            </a:pPr>
            <a:r>
              <a:rPr lang="en-US"/>
              <a:t>Inpatient Mental Health (30 mins)</a:t>
            </a:r>
          </a:p>
          <a:p>
            <a:pPr>
              <a:lnSpc>
                <a:spcPts val="2400"/>
              </a:lnSpc>
              <a:spcAft>
                <a:spcPts val="0"/>
              </a:spcAft>
            </a:pPr>
            <a:r>
              <a:rPr lang="en-US"/>
              <a:t>Tobacco dependence aids (20 mins)</a:t>
            </a:r>
          </a:p>
          <a:p>
            <a:pPr>
              <a:lnSpc>
                <a:spcPts val="2400"/>
              </a:lnSpc>
              <a:spcAft>
                <a:spcPts val="0"/>
              </a:spcAft>
            </a:pPr>
            <a:r>
              <a:rPr lang="en-US"/>
              <a:t>CO Testing (5 mins)</a:t>
            </a:r>
          </a:p>
          <a:p>
            <a:pPr marL="0" indent="0">
              <a:lnSpc>
                <a:spcPts val="2400"/>
              </a:lnSpc>
              <a:spcAft>
                <a:spcPts val="1200"/>
              </a:spcAft>
              <a:buNone/>
            </a:pPr>
            <a:r>
              <a:rPr lang="en-US" b="1">
                <a:solidFill>
                  <a:schemeClr val="accent1"/>
                </a:solidFill>
              </a:rPr>
              <a:t>Primary target audience:</a:t>
            </a:r>
            <a:r>
              <a:rPr lang="en-US"/>
              <a:t> Team members who admit </a:t>
            </a:r>
            <a:br>
              <a:rPr lang="en-US"/>
            </a:br>
            <a:r>
              <a:rPr lang="en-US"/>
              <a:t>NHS patients to receive acute and mental health care.  </a:t>
            </a:r>
          </a:p>
          <a:p>
            <a:pPr marL="0" indent="0">
              <a:lnSpc>
                <a:spcPts val="2400"/>
              </a:lnSpc>
              <a:buNone/>
            </a:pPr>
            <a:r>
              <a:rPr lang="en-US" b="1">
                <a:solidFill>
                  <a:schemeClr val="accent1"/>
                </a:solidFill>
              </a:rPr>
              <a:t>Secondary target audience:</a:t>
            </a:r>
            <a:r>
              <a:rPr lang="en-US"/>
              <a:t> All NHS staff.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1807B3-5B53-A8C9-AA51-D36AD2537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144" y="1934960"/>
            <a:ext cx="2465371" cy="1645351"/>
          </a:xfrm>
          <a:prstGeom prst="rect">
            <a:avLst/>
          </a:prstGeom>
          <a:ln>
            <a:noFill/>
          </a:ln>
          <a:effectLst>
            <a:outerShdw blurRad="254000" dist="63500" dir="540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5839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7931B-426F-C4D5-5BD6-54043B751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eLearning Core Module 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65-6676-906B-C567-06AC47C9E1B3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095501" y="2727959"/>
            <a:ext cx="4357551" cy="3080658"/>
          </a:xfrm>
        </p:spPr>
        <p:txBody>
          <a:bodyPr/>
          <a:lstStyle/>
          <a:p>
            <a:pPr marL="0" indent="0">
              <a:lnSpc>
                <a:spcPts val="2000"/>
              </a:lnSpc>
              <a:buNone/>
            </a:pPr>
            <a:r>
              <a:rPr lang="en-US" sz="1600" b="1">
                <a:solidFill>
                  <a:schemeClr val="accent1"/>
                </a:solidFill>
              </a:rPr>
              <a:t>Part 1 – Tobacco dependence treatment: </a:t>
            </a:r>
            <a:br>
              <a:rPr lang="en-US" sz="1600" b="1">
                <a:solidFill>
                  <a:schemeClr val="accent1"/>
                </a:solidFill>
              </a:rPr>
            </a:br>
            <a:r>
              <a:rPr lang="en-US" sz="1600" b="1">
                <a:solidFill>
                  <a:schemeClr val="accent1"/>
                </a:solidFill>
              </a:rPr>
              <a:t>A new standard of care</a:t>
            </a:r>
          </a:p>
          <a:p>
            <a:pPr marL="285750" indent="-285750">
              <a:lnSpc>
                <a:spcPts val="2100"/>
              </a:lnSpc>
            </a:pPr>
            <a:r>
              <a:rPr lang="en-US" sz="1600"/>
              <a:t>Overview</a:t>
            </a:r>
          </a:p>
          <a:p>
            <a:pPr marL="285750" indent="-285750">
              <a:lnSpc>
                <a:spcPts val="2100"/>
              </a:lnSpc>
            </a:pPr>
            <a:r>
              <a:rPr lang="en-US" sz="1600"/>
              <a:t>The scale of the problem</a:t>
            </a:r>
          </a:p>
          <a:p>
            <a:pPr marL="285750" indent="-285750">
              <a:lnSpc>
                <a:spcPts val="2100"/>
              </a:lnSpc>
            </a:pPr>
            <a:r>
              <a:rPr lang="en-US" sz="1600"/>
              <a:t>Tobacco dependence treatment </a:t>
            </a:r>
          </a:p>
          <a:p>
            <a:pPr marL="285750" indent="-285750">
              <a:lnSpc>
                <a:spcPts val="2100"/>
              </a:lnSpc>
            </a:pPr>
            <a:r>
              <a:rPr lang="en-US" sz="1600"/>
              <a:t>Understanding tobacco dependence</a:t>
            </a:r>
          </a:p>
          <a:p>
            <a:pPr marL="285750" indent="-285750">
              <a:lnSpc>
                <a:spcPts val="2100"/>
              </a:lnSpc>
            </a:pPr>
            <a:r>
              <a:rPr lang="en-US" sz="1600"/>
              <a:t>Smoking and medication interactions</a:t>
            </a:r>
          </a:p>
          <a:p>
            <a:pPr marL="285750" indent="-285750">
              <a:lnSpc>
                <a:spcPts val="2100"/>
              </a:lnSpc>
            </a:pPr>
            <a:r>
              <a:rPr lang="en-US" sz="1600"/>
              <a:t>Acute inpatient tobacco treatment pathway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61F6805-A7DC-9EFD-A2DA-72CD81419132}"/>
              </a:ext>
            </a:extLst>
          </p:cNvPr>
          <p:cNvSpPr txBox="1">
            <a:spLocks/>
          </p:cNvSpPr>
          <p:nvPr/>
        </p:nvSpPr>
        <p:spPr bwMode="auto">
          <a:xfrm>
            <a:off x="2095500" y="1761312"/>
            <a:ext cx="7501346" cy="69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8000" indent="-288363" algn="l" defTabSz="457200" rtl="0" eaLnBrk="0" fontAlgn="base" hangingPunct="0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buSzPct val="120000"/>
              <a:buFont typeface="Lucida Grande" panose="020B0600040502020204" pitchFamily="34" charset="0"/>
              <a:buChar char="■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Geneva" pitchFamily="-109" charset="0"/>
                <a:cs typeface="Arial" panose="020B0604020202020204" pitchFamily="34" charset="0"/>
              </a:defRPr>
            </a:lvl1pPr>
            <a:lvl2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2pPr>
            <a:lvl3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3pPr>
            <a:lvl4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4pPr>
            <a:lvl5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5pPr>
            <a:lvl6pPr marL="579438" indent="-263525" algn="l" defTabSz="3132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buFont typeface="System Font Regular"/>
              <a:buChar char="–"/>
              <a:tabLst>
                <a:tab pos="287338" algn="l"/>
              </a:tabLst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313200" rtl="0" eaLnBrk="1" latinLnBrk="0" hangingPunct="1">
              <a:spcBef>
                <a:spcPct val="20000"/>
              </a:spcBef>
              <a:buFont typeface="System Font Regular"/>
              <a:buChar char="–"/>
              <a:tabLst>
                <a:tab pos="288000" algn="l"/>
              </a:tabLst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ts val="2400"/>
              </a:lnSpc>
              <a:spcBef>
                <a:spcPts val="500"/>
              </a:spcBef>
              <a:spcAft>
                <a:spcPts val="12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Title: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Treating tobacco dependence in inpatient acute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 mental health care settings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0669F5-4233-B87E-A3F0-31258DA612AE}"/>
              </a:ext>
            </a:extLst>
          </p:cNvPr>
          <p:cNvSpPr txBox="1">
            <a:spLocks/>
          </p:cNvSpPr>
          <p:nvPr/>
        </p:nvSpPr>
        <p:spPr bwMode="auto">
          <a:xfrm>
            <a:off x="7202214" y="2727959"/>
            <a:ext cx="2781301" cy="33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8000" indent="-288363" algn="l" defTabSz="457200" rtl="0" eaLnBrk="0" fontAlgn="base" hangingPunct="0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buSzPct val="120000"/>
              <a:buFont typeface="Lucida Grande" panose="020B0600040502020204" pitchFamily="34" charset="0"/>
              <a:buChar char="■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Geneva" pitchFamily="-109" charset="0"/>
                <a:cs typeface="Arial" panose="020B0604020202020204" pitchFamily="34" charset="0"/>
              </a:defRPr>
            </a:lvl1pPr>
            <a:lvl2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2pPr>
            <a:lvl3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3pPr>
            <a:lvl4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4pPr>
            <a:lvl5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5pPr>
            <a:lvl6pPr marL="579438" indent="-263525" algn="l" defTabSz="3132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buFont typeface="System Font Regular"/>
              <a:buChar char="–"/>
              <a:tabLst>
                <a:tab pos="287338" algn="l"/>
              </a:tabLst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313200" rtl="0" eaLnBrk="1" latinLnBrk="0" hangingPunct="1">
              <a:spcBef>
                <a:spcPct val="20000"/>
              </a:spcBef>
              <a:buFont typeface="System Font Regular"/>
              <a:buChar char="–"/>
              <a:tabLst>
                <a:tab pos="288000" algn="l"/>
              </a:tabLst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Part 2 – The Admission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Care Bundle</a:t>
            </a:r>
          </a:p>
          <a:p>
            <a:pPr marL="285750" marR="0" lvl="0" indent="-285750" algn="l" defTabSz="457200" rtl="0" eaLnBrk="0" fontAlgn="base" latinLnBrk="0" hangingPunct="0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</a:p>
          <a:p>
            <a:pPr marL="285750" marR="0" lvl="0" indent="-285750" algn="l" defTabSz="457200" rtl="0" eaLnBrk="0" fontAlgn="base" latinLnBrk="0" hangingPunct="0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Advise</a:t>
            </a:r>
          </a:p>
          <a:p>
            <a:pPr marL="285750" marR="0" lvl="0" indent="-285750" algn="l" defTabSz="457200" rtl="0" eaLnBrk="0" fontAlgn="base" latinLnBrk="0" hangingPunct="0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Treat</a:t>
            </a:r>
          </a:p>
          <a:p>
            <a:pPr marL="285750" marR="0" lvl="0" indent="-285750" algn="l" defTabSz="457200" rtl="0" eaLnBrk="0" fontAlgn="base" latinLnBrk="0" hangingPunct="0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Refer</a:t>
            </a:r>
          </a:p>
          <a:p>
            <a:pPr marL="285750" marR="0" lvl="0" indent="-285750" algn="l" defTabSz="457200" rtl="0" eaLnBrk="0" fontAlgn="base" latinLnBrk="0" hangingPunct="0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Record </a:t>
            </a:r>
          </a:p>
          <a:p>
            <a:pPr marL="0" marR="0" lvl="0" indent="0" algn="l" defTabSz="457200" rtl="0" eaLnBrk="0" fontAlgn="base" latinLnBrk="0" hangingPunct="0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Part 3 – Myths and Facts</a:t>
            </a:r>
          </a:p>
        </p:txBody>
      </p:sp>
    </p:spTree>
    <p:extLst>
      <p:ext uri="{BB962C8B-B14F-4D97-AF65-F5344CB8AC3E}">
        <p14:creationId xmlns:p14="http://schemas.microsoft.com/office/powerpoint/2010/main" val="767416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CD258-BFD9-74F7-9380-67C1DD9BC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9DA4C7-9710-487F-97E1-E00B04FF537C}"/>
              </a:ext>
            </a:extLst>
          </p:cNvPr>
          <p:cNvSpPr txBox="1">
            <a:spLocks/>
          </p:cNvSpPr>
          <p:nvPr/>
        </p:nvSpPr>
        <p:spPr>
          <a:xfrm>
            <a:off x="2095500" y="1699408"/>
            <a:ext cx="10641498" cy="406566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88000" indent="-288363" algn="l" defTabSz="457200" rtl="0" eaLnBrk="0" fontAlgn="base" hangingPunct="0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buSzPct val="120000"/>
              <a:buFont typeface="Lucida Grande" panose="020B0600040502020204" pitchFamily="34" charset="0"/>
              <a:buChar char="■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Geneva" pitchFamily="-109" charset="0"/>
                <a:cs typeface="Arial" panose="020B0604020202020204" pitchFamily="34" charset="0"/>
              </a:defRPr>
            </a:lvl1pPr>
            <a:lvl2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2pPr>
            <a:lvl3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3pPr>
            <a:lvl4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4pPr>
            <a:lvl5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5pPr>
            <a:lvl6pPr marL="579438" indent="-263525" algn="l" defTabSz="3132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buFont typeface="System Font Regular"/>
              <a:buChar char="–"/>
              <a:tabLst>
                <a:tab pos="287338" algn="l"/>
              </a:tabLst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313200" rtl="0" eaLnBrk="1" latinLnBrk="0" hangingPunct="1">
              <a:spcBef>
                <a:spcPct val="20000"/>
              </a:spcBef>
              <a:buFont typeface="System Font Regular"/>
              <a:buChar char="–"/>
              <a:tabLst>
                <a:tab pos="288000" algn="l"/>
              </a:tabLst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Module sections: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655" marR="0" lvl="0" indent="-288290" algn="l" defTabSz="457200" rtl="0" eaLnBrk="0" fontAlgn="base" latinLnBrk="0" hangingPunct="0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5EB8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Smoking and mental health 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5EB8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655" marR="0" lvl="0" indent="-288290" algn="l" defTabSz="457200" rtl="0" eaLnBrk="0" fontAlgn="base" latinLnBrk="0" hangingPunct="0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5EB8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Admission Care Bundle  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5EB8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655" marR="0" lvl="0" indent="-288290" algn="l" defTabSz="457200" rtl="0" eaLnBrk="0" fontAlgn="base" latinLnBrk="0" hangingPunct="0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5EB8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Tobacco Dependence Aids 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5EB8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655" marR="0" lvl="0" indent="-288290" algn="l" defTabSz="457200" rtl="0" eaLnBrk="0" fontAlgn="base" latinLnBrk="0" hangingPunct="0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5EB8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Smoking and medication interactions 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5EB8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655" marR="0" lvl="0" indent="-288290" algn="l" defTabSz="457200" rtl="0" eaLnBrk="0" fontAlgn="base" latinLnBrk="0" hangingPunct="0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5EB8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Storage of Tobacco 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5EB8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655" marR="0" lvl="0" indent="-288290" algn="l" defTabSz="457200" rtl="0" eaLnBrk="0" fontAlgn="base" latinLnBrk="0" hangingPunct="0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5EB8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Assessment (post course)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4A6EFE-6E58-06BF-5D43-CACC742E3E72}"/>
              </a:ext>
            </a:extLst>
          </p:cNvPr>
          <p:cNvSpPr txBox="1">
            <a:spLocks/>
          </p:cNvSpPr>
          <p:nvPr/>
        </p:nvSpPr>
        <p:spPr bwMode="auto">
          <a:xfrm>
            <a:off x="2095500" y="303533"/>
            <a:ext cx="7798268" cy="88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-355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3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Geneva" pitchFamily="-109" charset="0"/>
                <a:cs typeface="Arial" panose="020B0604020202020204" pitchFamily="34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Calibri" pitchFamily="-109" charset="0"/>
                <a:ea typeface="Geneva" pitchFamily="-109" charset="0"/>
                <a:cs typeface="Geneva" pitchFamily="-109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Calibri" pitchFamily="-109" charset="0"/>
                <a:ea typeface="Geneva" pitchFamily="-109" charset="0"/>
                <a:cs typeface="Geneva" pitchFamily="-109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Calibri" pitchFamily="-109" charset="0"/>
                <a:ea typeface="Geneva" pitchFamily="-109" charset="0"/>
                <a:cs typeface="Geneva" pitchFamily="-109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Calibri" pitchFamily="-109" charset="0"/>
                <a:ea typeface="Geneva" pitchFamily="-109" charset="0"/>
                <a:cs typeface="Geneva" pitchFamily="-109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Calibri" pitchFamily="-109" charset="0"/>
                <a:ea typeface="Geneva" pitchFamily="-109" charset="0"/>
                <a:cs typeface="Geneva" pitchFamily="-109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Calibri" pitchFamily="-109" charset="0"/>
                <a:ea typeface="Geneva" pitchFamily="-109" charset="0"/>
                <a:cs typeface="Geneva" pitchFamily="-109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Calibri" pitchFamily="-109" charset="0"/>
                <a:ea typeface="Geneva" pitchFamily="-109" charset="0"/>
                <a:cs typeface="Geneva" pitchFamily="-109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Calibri" pitchFamily="-109" charset="0"/>
                <a:ea typeface="Geneva" pitchFamily="-109" charset="0"/>
                <a:cs typeface="Geneva" pitchFamily="-109" charset="0"/>
              </a:defRPr>
            </a:lvl9pPr>
          </a:lstStyle>
          <a:p>
            <a:pPr marL="0" marR="0" lvl="0" indent="-3556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Bolt on eLearning module: </a:t>
            </a: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-3556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Tobacco dependence in mental health hospitals</a:t>
            </a:r>
            <a:endParaRPr kumimoji="0" lang="en-GB" sz="2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1908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3048CB-E773-845B-338A-E663D6D5D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059" y="1"/>
            <a:ext cx="9135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3840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5">
            <a:extLst>
              <a:ext uri="{FF2B5EF4-FFF2-40B4-BE49-F238E27FC236}">
                <a16:creationId xmlns:a16="http://schemas.microsoft.com/office/drawing/2014/main" id="{14351B13-0A61-8434-47EC-F3D665AD8F3A}"/>
              </a:ext>
            </a:extLst>
          </p:cNvPr>
          <p:cNvSpPr/>
          <p:nvPr/>
        </p:nvSpPr>
        <p:spPr>
          <a:xfrm>
            <a:off x="1523999" y="4217051"/>
            <a:ext cx="9144002" cy="623491"/>
          </a:xfrm>
          <a:custGeom>
            <a:avLst/>
            <a:gdLst/>
            <a:ahLst/>
            <a:cxnLst/>
            <a:rect l="l" t="t" r="r" b="b"/>
            <a:pathLst>
              <a:path w="19224625" h="911225">
                <a:moveTo>
                  <a:pt x="19224545" y="0"/>
                </a:moveTo>
                <a:lnTo>
                  <a:pt x="0" y="0"/>
                </a:lnTo>
                <a:lnTo>
                  <a:pt x="0" y="910967"/>
                </a:lnTo>
                <a:lnTo>
                  <a:pt x="19224545" y="910967"/>
                </a:lnTo>
                <a:lnTo>
                  <a:pt x="19224545" y="0"/>
                </a:lnTo>
                <a:close/>
              </a:path>
            </a:pathLst>
          </a:custGeom>
          <a:solidFill>
            <a:srgbClr val="000000">
              <a:alpha val="5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itchFamily="-109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D22437-DAA3-DB4B-9EA2-E3B4F338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0" y="152400"/>
            <a:ext cx="7962900" cy="1066800"/>
          </a:xfrm>
        </p:spPr>
        <p:txBody>
          <a:bodyPr/>
          <a:lstStyle/>
          <a:p>
            <a:r>
              <a:rPr lang="en-US"/>
              <a:t>Course programme – Day 1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F9901AF4-6D6A-5E1D-BD44-F64677DA076F}"/>
              </a:ext>
            </a:extLst>
          </p:cNvPr>
          <p:cNvSpPr/>
          <p:nvPr/>
        </p:nvSpPr>
        <p:spPr>
          <a:xfrm>
            <a:off x="1533199" y="3167405"/>
            <a:ext cx="9128077" cy="623491"/>
          </a:xfrm>
          <a:custGeom>
            <a:avLst/>
            <a:gdLst/>
            <a:ahLst/>
            <a:cxnLst/>
            <a:rect l="l" t="t" r="r" b="b"/>
            <a:pathLst>
              <a:path w="19224625" h="911225">
                <a:moveTo>
                  <a:pt x="19224545" y="0"/>
                </a:moveTo>
                <a:lnTo>
                  <a:pt x="0" y="0"/>
                </a:lnTo>
                <a:lnTo>
                  <a:pt x="0" y="910967"/>
                </a:lnTo>
                <a:lnTo>
                  <a:pt x="19224545" y="910967"/>
                </a:lnTo>
                <a:lnTo>
                  <a:pt x="19224545" y="0"/>
                </a:lnTo>
                <a:close/>
              </a:path>
            </a:pathLst>
          </a:custGeom>
          <a:solidFill>
            <a:srgbClr val="000000">
              <a:alpha val="5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itchFamily="-109" charset="0"/>
              <a:ea typeface="+mn-ea"/>
              <a:cs typeface="+mn-cs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712768F2-63BD-89F0-4EC6-22EAC6AF7AB0}"/>
              </a:ext>
            </a:extLst>
          </p:cNvPr>
          <p:cNvSpPr/>
          <p:nvPr/>
        </p:nvSpPr>
        <p:spPr>
          <a:xfrm>
            <a:off x="1523998" y="2065119"/>
            <a:ext cx="9144002" cy="623491"/>
          </a:xfrm>
          <a:custGeom>
            <a:avLst/>
            <a:gdLst/>
            <a:ahLst/>
            <a:cxnLst/>
            <a:rect l="l" t="t" r="r" b="b"/>
            <a:pathLst>
              <a:path w="19224625" h="911225">
                <a:moveTo>
                  <a:pt x="19224545" y="0"/>
                </a:moveTo>
                <a:lnTo>
                  <a:pt x="0" y="0"/>
                </a:lnTo>
                <a:lnTo>
                  <a:pt x="0" y="910967"/>
                </a:lnTo>
                <a:lnTo>
                  <a:pt x="19224545" y="910967"/>
                </a:lnTo>
                <a:lnTo>
                  <a:pt x="19224545" y="0"/>
                </a:lnTo>
                <a:close/>
              </a:path>
            </a:pathLst>
          </a:custGeom>
          <a:solidFill>
            <a:srgbClr val="000000">
              <a:alpha val="5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itchFamily="-109" charset="0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6BBA7D1-F822-8164-D58F-A5E86A814CC5}"/>
              </a:ext>
            </a:extLst>
          </p:cNvPr>
          <p:cNvSpPr/>
          <p:nvPr/>
        </p:nvSpPr>
        <p:spPr>
          <a:xfrm>
            <a:off x="1515037" y="5409355"/>
            <a:ext cx="9144002" cy="623491"/>
          </a:xfrm>
          <a:custGeom>
            <a:avLst/>
            <a:gdLst/>
            <a:ahLst/>
            <a:cxnLst/>
            <a:rect l="l" t="t" r="r" b="b"/>
            <a:pathLst>
              <a:path w="19224625" h="911225">
                <a:moveTo>
                  <a:pt x="19224545" y="0"/>
                </a:moveTo>
                <a:lnTo>
                  <a:pt x="0" y="0"/>
                </a:lnTo>
                <a:lnTo>
                  <a:pt x="0" y="910967"/>
                </a:lnTo>
                <a:lnTo>
                  <a:pt x="19224545" y="910967"/>
                </a:lnTo>
                <a:lnTo>
                  <a:pt x="19224545" y="0"/>
                </a:lnTo>
                <a:close/>
              </a:path>
            </a:pathLst>
          </a:custGeom>
          <a:solidFill>
            <a:srgbClr val="000000">
              <a:alpha val="5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itchFamily="-109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3AFD9-AD04-C244-8005-5E18830B15E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112962" y="1585141"/>
            <a:ext cx="7966075" cy="4191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/>
              <a:t>Smoking and mental health: a call to action </a:t>
            </a:r>
          </a:p>
          <a:p>
            <a:pPr>
              <a:lnSpc>
                <a:spcPct val="150000"/>
              </a:lnSpc>
            </a:pPr>
            <a:r>
              <a:rPr lang="en-US"/>
              <a:t>Understanding tobacco dependence</a:t>
            </a:r>
          </a:p>
          <a:p>
            <a:pPr>
              <a:lnSpc>
                <a:spcPct val="150000"/>
              </a:lnSpc>
            </a:pPr>
            <a:r>
              <a:rPr lang="en-US"/>
              <a:t>Treating tobacco dependence: a new standard of care in inpatient MH</a:t>
            </a:r>
          </a:p>
          <a:p>
            <a:pPr>
              <a:lnSpc>
                <a:spcPct val="150000"/>
              </a:lnSpc>
            </a:pPr>
            <a:r>
              <a:rPr lang="en-US"/>
              <a:t>Core communication skills and behaviour change techniques</a:t>
            </a:r>
          </a:p>
          <a:p>
            <a:pPr>
              <a:lnSpc>
                <a:spcPct val="150000"/>
              </a:lnSpc>
            </a:pPr>
            <a:r>
              <a:rPr lang="en-US"/>
              <a:t>Point of admission care </a:t>
            </a:r>
          </a:p>
          <a:p>
            <a:pPr>
              <a:lnSpc>
                <a:spcPct val="150000"/>
              </a:lnSpc>
            </a:pPr>
            <a:r>
              <a:rPr lang="en-US"/>
              <a:t>Engaging patients in treatment: best practices</a:t>
            </a:r>
          </a:p>
          <a:p>
            <a:pPr>
              <a:lnSpc>
                <a:spcPct val="150000"/>
              </a:lnSpc>
            </a:pPr>
            <a:r>
              <a:rPr lang="en-US"/>
              <a:t>Tobacco dependence aids (vapes, NRT, nicotine analogues)</a:t>
            </a:r>
          </a:p>
          <a:p>
            <a:pPr>
              <a:lnSpc>
                <a:spcPct val="150000"/>
              </a:lnSpc>
            </a:pPr>
            <a:r>
              <a:rPr lang="en-US"/>
              <a:t>Challenging conversations: responding to staff scenarios </a:t>
            </a:r>
          </a:p>
          <a:p>
            <a:pPr marL="0" indent="0">
              <a:lnSpc>
                <a:spcPts val="2600"/>
              </a:lnSpc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49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2E692-4BEF-7B5C-10CF-326C78CDB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5">
            <a:extLst>
              <a:ext uri="{FF2B5EF4-FFF2-40B4-BE49-F238E27FC236}">
                <a16:creationId xmlns:a16="http://schemas.microsoft.com/office/drawing/2014/main" id="{CBF54F81-0CB0-EEBD-3F80-9CA00727822F}"/>
              </a:ext>
            </a:extLst>
          </p:cNvPr>
          <p:cNvSpPr/>
          <p:nvPr/>
        </p:nvSpPr>
        <p:spPr>
          <a:xfrm>
            <a:off x="1523999" y="4217051"/>
            <a:ext cx="9144002" cy="623491"/>
          </a:xfrm>
          <a:custGeom>
            <a:avLst/>
            <a:gdLst/>
            <a:ahLst/>
            <a:cxnLst/>
            <a:rect l="l" t="t" r="r" b="b"/>
            <a:pathLst>
              <a:path w="19224625" h="911225">
                <a:moveTo>
                  <a:pt x="19224545" y="0"/>
                </a:moveTo>
                <a:lnTo>
                  <a:pt x="0" y="0"/>
                </a:lnTo>
                <a:lnTo>
                  <a:pt x="0" y="910967"/>
                </a:lnTo>
                <a:lnTo>
                  <a:pt x="19224545" y="910967"/>
                </a:lnTo>
                <a:lnTo>
                  <a:pt x="19224545" y="0"/>
                </a:lnTo>
                <a:close/>
              </a:path>
            </a:pathLst>
          </a:custGeom>
          <a:solidFill>
            <a:srgbClr val="000000">
              <a:alpha val="5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itchFamily="-109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2179F-57EE-3614-72B7-6D8A4D49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0" y="152400"/>
            <a:ext cx="7962900" cy="1066800"/>
          </a:xfrm>
        </p:spPr>
        <p:txBody>
          <a:bodyPr/>
          <a:lstStyle/>
          <a:p>
            <a:r>
              <a:rPr lang="en-US"/>
              <a:t>Course programme – Day 2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016F89B6-2688-C095-C2FD-AEE6245E2DFB}"/>
              </a:ext>
            </a:extLst>
          </p:cNvPr>
          <p:cNvSpPr/>
          <p:nvPr/>
        </p:nvSpPr>
        <p:spPr>
          <a:xfrm>
            <a:off x="1533199" y="3167405"/>
            <a:ext cx="9128077" cy="623491"/>
          </a:xfrm>
          <a:custGeom>
            <a:avLst/>
            <a:gdLst/>
            <a:ahLst/>
            <a:cxnLst/>
            <a:rect l="l" t="t" r="r" b="b"/>
            <a:pathLst>
              <a:path w="19224625" h="911225">
                <a:moveTo>
                  <a:pt x="19224545" y="0"/>
                </a:moveTo>
                <a:lnTo>
                  <a:pt x="0" y="0"/>
                </a:lnTo>
                <a:lnTo>
                  <a:pt x="0" y="910967"/>
                </a:lnTo>
                <a:lnTo>
                  <a:pt x="19224545" y="910967"/>
                </a:lnTo>
                <a:lnTo>
                  <a:pt x="19224545" y="0"/>
                </a:lnTo>
                <a:close/>
              </a:path>
            </a:pathLst>
          </a:custGeom>
          <a:solidFill>
            <a:srgbClr val="000000">
              <a:alpha val="5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itchFamily="-109" charset="0"/>
              <a:ea typeface="+mn-ea"/>
              <a:cs typeface="+mn-cs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DCFBAB73-78CB-E3CA-633F-6408FB66221A}"/>
              </a:ext>
            </a:extLst>
          </p:cNvPr>
          <p:cNvSpPr/>
          <p:nvPr/>
        </p:nvSpPr>
        <p:spPr>
          <a:xfrm>
            <a:off x="1523998" y="2065119"/>
            <a:ext cx="9144002" cy="623491"/>
          </a:xfrm>
          <a:custGeom>
            <a:avLst/>
            <a:gdLst/>
            <a:ahLst/>
            <a:cxnLst/>
            <a:rect l="l" t="t" r="r" b="b"/>
            <a:pathLst>
              <a:path w="19224625" h="911225">
                <a:moveTo>
                  <a:pt x="19224545" y="0"/>
                </a:moveTo>
                <a:lnTo>
                  <a:pt x="0" y="0"/>
                </a:lnTo>
                <a:lnTo>
                  <a:pt x="0" y="910967"/>
                </a:lnTo>
                <a:lnTo>
                  <a:pt x="19224545" y="910967"/>
                </a:lnTo>
                <a:lnTo>
                  <a:pt x="19224545" y="0"/>
                </a:lnTo>
                <a:close/>
              </a:path>
            </a:pathLst>
          </a:custGeom>
          <a:solidFill>
            <a:srgbClr val="000000">
              <a:alpha val="5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itchFamily="-109" charset="0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707664-4F0D-7FBC-83D2-5551805FCA6B}"/>
              </a:ext>
            </a:extLst>
          </p:cNvPr>
          <p:cNvSpPr txBox="1">
            <a:spLocks/>
          </p:cNvSpPr>
          <p:nvPr/>
        </p:nvSpPr>
        <p:spPr bwMode="auto">
          <a:xfrm>
            <a:off x="2112962" y="1585141"/>
            <a:ext cx="79660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8000" indent="-288363" algn="l" defTabSz="457200" rtl="0" eaLnBrk="0" fontAlgn="base" hangingPunct="0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buSzPct val="120000"/>
              <a:buFont typeface="Lucida Grande" panose="020B0600040502020204" pitchFamily="34" charset="0"/>
              <a:buChar char="■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Geneva" pitchFamily="-109" charset="0"/>
                <a:cs typeface="Arial" panose="020B0604020202020204" pitchFamily="34" charset="0"/>
              </a:defRPr>
            </a:lvl1pPr>
            <a:lvl2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2pPr>
            <a:lvl3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3pPr>
            <a:lvl4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4pPr>
            <a:lvl5pPr marL="288000" indent="-288363" algn="l" defTabSz="457200" rtl="0" eaLnBrk="0" fontAlgn="base" hangingPunct="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B1FF"/>
              </a:buClr>
              <a:buSzPct val="120000"/>
              <a:buFont typeface="Lucida Grande" pitchFamily="-109" charset="0"/>
              <a:buChar char="■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Geneva" pitchFamily="-109" charset="0"/>
                <a:cs typeface="Century Gothic" panose="020B0502020202020204" pitchFamily="34" charset="0"/>
              </a:defRPr>
            </a:lvl5pPr>
            <a:lvl6pPr marL="579438" indent="-263525" algn="l" defTabSz="3132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buFont typeface="System Font Regular"/>
              <a:buChar char="–"/>
              <a:tabLst>
                <a:tab pos="287338" algn="l"/>
              </a:tabLst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313200" rtl="0" eaLnBrk="1" latinLnBrk="0" hangingPunct="1">
              <a:spcBef>
                <a:spcPct val="20000"/>
              </a:spcBef>
              <a:buFont typeface="System Font Regular"/>
              <a:buChar char="–"/>
              <a:tabLst>
                <a:tab pos="288000" algn="l"/>
              </a:tabLst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655" marR="0" lvl="0" indent="-288290" algn="l" defTabSz="457200" rtl="0" eaLnBrk="0" fontAlgn="base" latinLnBrk="0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Initial assessment and treatment plan</a:t>
            </a:r>
          </a:p>
          <a:p>
            <a:pPr marL="287655" marR="0" lvl="0" indent="-288290" algn="l" defTabSz="457200" rtl="0" eaLnBrk="0" fontAlgn="base" latinLnBrk="0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Carbon monoxide testing: a motivational tool</a:t>
            </a:r>
          </a:p>
          <a:p>
            <a:pPr marL="287655" marR="0" lvl="0" indent="-288290" algn="l" defTabSz="457200" rtl="0" eaLnBrk="0" fontAlgn="base" latinLnBrk="0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Smoking and psychotropic medication interactions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655" marR="0" lvl="0" indent="-288290" algn="l" defTabSz="457200" rtl="0" eaLnBrk="0" fontAlgn="base" latinLnBrk="0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Harm reduction (Cut Down and Then Stop) </a:t>
            </a:r>
          </a:p>
          <a:p>
            <a:pPr marL="287655" marR="0" lvl="0" indent="-288290" algn="l" defTabSz="457200" rtl="0" eaLnBrk="0" fontAlgn="base" latinLnBrk="0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Follow-up scenarios</a:t>
            </a:r>
          </a:p>
          <a:p>
            <a:pPr marL="287655" marR="0" lvl="0" indent="-288290" algn="l" defTabSz="457200" rtl="0" eaLnBrk="0" fontAlgn="base" latinLnBrk="0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Preparing for discharge and post-discharge follow-up</a:t>
            </a:r>
          </a:p>
          <a:p>
            <a:pPr marL="287655" marR="0" lvl="0" indent="-288290" algn="l" defTabSz="457200" rtl="0" eaLnBrk="0" fontAlgn="base" latinLnBrk="0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cs typeface="Arial"/>
              </a:rPr>
              <a:t>Clinical considerations; cannabis / trauma / staff support </a:t>
            </a:r>
          </a:p>
          <a:p>
            <a:pPr marL="287655" marR="0" lvl="0" indent="-288290" algn="l" defTabSz="457200" rtl="0" eaLnBrk="0" fontAlgn="base" latinLnBrk="0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Char char="■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cs typeface="Arial"/>
              </a:rPr>
              <a:t>Responding to patient scenarios</a:t>
            </a:r>
          </a:p>
          <a:p>
            <a:pPr marL="0" marR="0" lvl="0" indent="0" algn="l" defTabSz="457200" rtl="0" eaLnBrk="0" fontAlgn="base" latinLnBrk="0" hangingPunct="0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Clr>
                <a:srgbClr val="00BDFF"/>
              </a:buClr>
              <a:buSzPct val="120000"/>
              <a:buFont typeface="Lucida Grande" panose="020B06000405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14447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NCCMH 20022">
      <a:dk1>
        <a:srgbClr val="292A2D"/>
      </a:dk1>
      <a:lt1>
        <a:sysClr val="window" lastClr="FFFFFF"/>
      </a:lt1>
      <a:dk2>
        <a:srgbClr val="6A6A6A"/>
      </a:dk2>
      <a:lt2>
        <a:srgbClr val="EDF0F2"/>
      </a:lt2>
      <a:accent1>
        <a:srgbClr val="06616E"/>
      </a:accent1>
      <a:accent2>
        <a:srgbClr val="509E8D"/>
      </a:accent2>
      <a:accent3>
        <a:srgbClr val="C40F5A"/>
      </a:accent3>
      <a:accent4>
        <a:srgbClr val="056590"/>
      </a:accent4>
      <a:accent5>
        <a:srgbClr val="EC6513"/>
      </a:accent5>
      <a:accent6>
        <a:srgbClr val="FDF3ED"/>
      </a:accent6>
      <a:hlink>
        <a:srgbClr val="06616E"/>
      </a:hlink>
      <a:folHlink>
        <a:srgbClr val="06616E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F06731E-8DC0-476E-9AE9-80E03898A4E9}" vid="{BAFFF3FC-0BFB-4420-B160-59030643C752}"/>
    </a:ext>
  </a:extLst>
</a:theme>
</file>

<file path=ppt/theme/theme10.xml><?xml version="1.0" encoding="utf-8"?>
<a:theme xmlns:a="http://schemas.openxmlformats.org/drawingml/2006/main" name="NCSCT">
  <a:themeElements>
    <a:clrScheme name="Custom 11">
      <a:dk1>
        <a:srgbClr val="414141"/>
      </a:dk1>
      <a:lt1>
        <a:srgbClr val="FFFFFF"/>
      </a:lt1>
      <a:dk2>
        <a:srgbClr val="676767"/>
      </a:dk2>
      <a:lt2>
        <a:srgbClr val="FFFFFF"/>
      </a:lt2>
      <a:accent1>
        <a:srgbClr val="005EB8"/>
      </a:accent1>
      <a:accent2>
        <a:srgbClr val="003087"/>
      </a:accent2>
      <a:accent3>
        <a:srgbClr val="00BDFF"/>
      </a:accent3>
      <a:accent4>
        <a:srgbClr val="0071CE"/>
      </a:accent4>
      <a:accent5>
        <a:srgbClr val="00A9CE"/>
      </a:accent5>
      <a:accent6>
        <a:srgbClr val="ED8B00"/>
      </a:accent6>
      <a:hlink>
        <a:srgbClr val="AE2473"/>
      </a:hlink>
      <a:folHlink>
        <a:srgbClr val="8A15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BEBD"/>
        </a:solidFill>
        <a:ln w="9525">
          <a:noFill/>
          <a:miter lim="800000"/>
          <a:headEnd/>
          <a:tailEnd/>
        </a:ln>
        <a:effectLst/>
      </a:spPr>
      <a:bodyPr rot="0" vert="horz" wrap="square" lIns="360000" tIns="288000" rIns="360000" bIns="432000" anchor="ctr" anchorCtr="0" upright="1">
        <a:spAutoFit/>
      </a:bodyPr>
      <a:lstStyle>
        <a:defPPr>
          <a:lnSpc>
            <a:spcPts val="2500"/>
          </a:lnSpc>
          <a:spcAft>
            <a:spcPts val="1250"/>
          </a:spcAft>
          <a:defRPr sz="2100" i="1" dirty="0" smtClean="0">
            <a:solidFill>
              <a:srgbClr val="DD0000"/>
            </a:solidFill>
            <a:effectLst/>
            <a:latin typeface="Calibri"/>
            <a:ea typeface="Calibri"/>
            <a:cs typeface="Times New Roman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ctr" anchorCtr="0" compatLnSpc="1">
        <a:prstTxWarp prst="textNoShape">
          <a:avLst/>
        </a:prstTxWarp>
        <a:normAutofit/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ts val="500"/>
          </a:spcBef>
          <a:spcAft>
            <a:spcPts val="500"/>
          </a:spcAft>
          <a:buClr>
            <a:srgbClr val="C10C21"/>
          </a:buClr>
          <a:buSzTx/>
          <a:buFont typeface="Lucida Grande" pitchFamily="-109" charset="0"/>
          <a:buNone/>
          <a:tabLst/>
          <a:defRPr kumimoji="0" sz="2200" b="0" i="0" u="none" strike="noStrike" kern="1200" cap="none" spc="0" normalizeH="0" baseline="0" noProof="0" dirty="0">
            <a:ln>
              <a:noFill/>
            </a:ln>
            <a:solidFill>
              <a:srgbClr val="EEAB91"/>
            </a:solidFill>
            <a:effectLst/>
            <a:uLnTx/>
            <a:uFillTx/>
            <a:latin typeface="+mn-lt"/>
            <a:ea typeface="Geneva" pitchFamily="-109" charset="0"/>
            <a:cs typeface="Geneva" pitchFamily="-109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1_NCSCT">
  <a:themeElements>
    <a:clrScheme name="Custom 11">
      <a:dk1>
        <a:srgbClr val="414141"/>
      </a:dk1>
      <a:lt1>
        <a:srgbClr val="FFFFFF"/>
      </a:lt1>
      <a:dk2>
        <a:srgbClr val="676767"/>
      </a:dk2>
      <a:lt2>
        <a:srgbClr val="FFFFFF"/>
      </a:lt2>
      <a:accent1>
        <a:srgbClr val="005EB8"/>
      </a:accent1>
      <a:accent2>
        <a:srgbClr val="003087"/>
      </a:accent2>
      <a:accent3>
        <a:srgbClr val="00BDFF"/>
      </a:accent3>
      <a:accent4>
        <a:srgbClr val="0071CE"/>
      </a:accent4>
      <a:accent5>
        <a:srgbClr val="00A9CE"/>
      </a:accent5>
      <a:accent6>
        <a:srgbClr val="ED8B00"/>
      </a:accent6>
      <a:hlink>
        <a:srgbClr val="AE2473"/>
      </a:hlink>
      <a:folHlink>
        <a:srgbClr val="8A15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BEBD"/>
        </a:solidFill>
        <a:ln w="9525">
          <a:noFill/>
          <a:miter lim="800000"/>
          <a:headEnd/>
          <a:tailEnd/>
        </a:ln>
        <a:effectLst/>
      </a:spPr>
      <a:bodyPr rot="0" vert="horz" wrap="square" lIns="360000" tIns="288000" rIns="360000" bIns="432000" anchor="ctr" anchorCtr="0" upright="1">
        <a:spAutoFit/>
      </a:bodyPr>
      <a:lstStyle>
        <a:defPPr>
          <a:lnSpc>
            <a:spcPts val="2500"/>
          </a:lnSpc>
          <a:spcAft>
            <a:spcPts val="1250"/>
          </a:spcAft>
          <a:defRPr sz="2100" i="1" dirty="0" smtClean="0">
            <a:solidFill>
              <a:srgbClr val="DD0000"/>
            </a:solidFill>
            <a:effectLst/>
            <a:latin typeface="Calibri"/>
            <a:ea typeface="Calibri"/>
            <a:cs typeface="Times New Roman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ctr" anchorCtr="0" compatLnSpc="1">
        <a:prstTxWarp prst="textNoShape">
          <a:avLst/>
        </a:prstTxWarp>
        <a:normAutofit/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ts val="500"/>
          </a:spcBef>
          <a:spcAft>
            <a:spcPts val="500"/>
          </a:spcAft>
          <a:buClr>
            <a:srgbClr val="C10C21"/>
          </a:buClr>
          <a:buSzTx/>
          <a:buFont typeface="Lucida Grande" pitchFamily="-109" charset="0"/>
          <a:buNone/>
          <a:tabLst/>
          <a:defRPr kumimoji="0" sz="2200" b="0" i="0" u="none" strike="noStrike" kern="1200" cap="none" spc="0" normalizeH="0" baseline="0" noProof="0" dirty="0">
            <a:ln>
              <a:noFill/>
            </a:ln>
            <a:solidFill>
              <a:srgbClr val="EEAB91"/>
            </a:solidFill>
            <a:effectLst/>
            <a:uLnTx/>
            <a:uFillTx/>
            <a:latin typeface="+mn-lt"/>
            <a:ea typeface="Geneva" pitchFamily="-109" charset="0"/>
            <a:cs typeface="Geneva" pitchFamily="-109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2_NCSCT">
  <a:themeElements>
    <a:clrScheme name="Custom 11">
      <a:dk1>
        <a:srgbClr val="414141"/>
      </a:dk1>
      <a:lt1>
        <a:srgbClr val="FFFFFF"/>
      </a:lt1>
      <a:dk2>
        <a:srgbClr val="676767"/>
      </a:dk2>
      <a:lt2>
        <a:srgbClr val="FFFFFF"/>
      </a:lt2>
      <a:accent1>
        <a:srgbClr val="005EB8"/>
      </a:accent1>
      <a:accent2>
        <a:srgbClr val="003087"/>
      </a:accent2>
      <a:accent3>
        <a:srgbClr val="00BDFF"/>
      </a:accent3>
      <a:accent4>
        <a:srgbClr val="0071CE"/>
      </a:accent4>
      <a:accent5>
        <a:srgbClr val="00A9CE"/>
      </a:accent5>
      <a:accent6>
        <a:srgbClr val="ED8B00"/>
      </a:accent6>
      <a:hlink>
        <a:srgbClr val="AE2473"/>
      </a:hlink>
      <a:folHlink>
        <a:srgbClr val="8A15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BEBD"/>
        </a:solidFill>
        <a:ln w="9525">
          <a:noFill/>
          <a:miter lim="800000"/>
          <a:headEnd/>
          <a:tailEnd/>
        </a:ln>
        <a:effectLst/>
      </a:spPr>
      <a:bodyPr rot="0" vert="horz" wrap="square" lIns="360000" tIns="288000" rIns="360000" bIns="432000" anchor="ctr" anchorCtr="0" upright="1">
        <a:spAutoFit/>
      </a:bodyPr>
      <a:lstStyle>
        <a:defPPr>
          <a:lnSpc>
            <a:spcPts val="2500"/>
          </a:lnSpc>
          <a:spcAft>
            <a:spcPts val="1250"/>
          </a:spcAft>
          <a:defRPr sz="2100" i="1" dirty="0" smtClean="0">
            <a:solidFill>
              <a:srgbClr val="DD0000"/>
            </a:solidFill>
            <a:effectLst/>
            <a:latin typeface="Calibri"/>
            <a:ea typeface="Calibri"/>
            <a:cs typeface="Times New Roman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ctr" anchorCtr="0" compatLnSpc="1">
        <a:prstTxWarp prst="textNoShape">
          <a:avLst/>
        </a:prstTxWarp>
        <a:normAutofit/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ts val="500"/>
          </a:spcBef>
          <a:spcAft>
            <a:spcPts val="500"/>
          </a:spcAft>
          <a:buClr>
            <a:srgbClr val="C10C21"/>
          </a:buClr>
          <a:buSzTx/>
          <a:buFont typeface="Lucida Grande" pitchFamily="-109" charset="0"/>
          <a:buNone/>
          <a:tabLst/>
          <a:defRPr kumimoji="0" sz="2200" b="0" i="0" u="none" strike="noStrike" kern="1200" cap="none" spc="0" normalizeH="0" baseline="0" noProof="0" dirty="0">
            <a:ln>
              <a:noFill/>
            </a:ln>
            <a:solidFill>
              <a:srgbClr val="EEAB91"/>
            </a:solidFill>
            <a:effectLst/>
            <a:uLnTx/>
            <a:uFillTx/>
            <a:latin typeface="+mn-lt"/>
            <a:ea typeface="Geneva" pitchFamily="-109" charset="0"/>
            <a:cs typeface="Geneva" pitchFamily="-109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IN TITLE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NTENTS LAYOU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LOSING PAGE LAYOU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F06731E-8DC0-476E-9AE9-80E03898A4E9}" vid="{BAFFF3FC-0BFB-4420-B160-59030643C752}"/>
    </a:ext>
  </a:extLst>
</a:theme>
</file>

<file path=ppt/theme/theme6.xml><?xml version="1.0" encoding="utf-8"?>
<a:theme xmlns:a="http://schemas.openxmlformats.org/drawingml/2006/main" name="NHSD-Refresh-Theme-NOV1120B">
  <a:themeElements>
    <a:clrScheme name="Custom 2">
      <a:dk1>
        <a:srgbClr val="FFFFFF"/>
      </a:dk1>
      <a:lt1>
        <a:srgbClr val="231F20"/>
      </a:lt1>
      <a:dk2>
        <a:srgbClr val="005EB8"/>
      </a:dk2>
      <a:lt2>
        <a:srgbClr val="F4F6F8"/>
      </a:lt2>
      <a:accent1>
        <a:srgbClr val="003087"/>
      </a:accent1>
      <a:accent2>
        <a:srgbClr val="768692"/>
      </a:accent2>
      <a:accent3>
        <a:srgbClr val="C7CED3"/>
      </a:accent3>
      <a:accent4>
        <a:srgbClr val="99DDEB"/>
      </a:accent4>
      <a:accent5>
        <a:srgbClr val="80D2CC"/>
      </a:accent5>
      <a:accent6>
        <a:srgbClr val="425563"/>
      </a:accent6>
      <a:hlink>
        <a:srgbClr val="005EB8"/>
      </a:hlink>
      <a:folHlink>
        <a:srgbClr val="0030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HSD-PPT-Template-Refresh_NOV2020-B" id="{06B772CD-B1AE-2743-BE7F-0BA8B46714EA}" vid="{16F65E12-3586-BC44-90B1-43C17D38503A}"/>
    </a:ext>
  </a:extLst>
</a:theme>
</file>

<file path=ppt/theme/theme7.xml><?xml version="1.0" encoding="utf-8"?>
<a:theme xmlns:a="http://schemas.openxmlformats.org/drawingml/2006/main" name="ASH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H master" id="{F15B233B-5F1D-499E-8C1B-56FF41394C11}" vid="{B873F1CD-F010-4984-B3F8-630FDC7FFEBD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H template slides 2024 v2" id="{42A82FEA-C1F2-4033-AB2C-49E11FBFAFF5}" vid="{032E4AAF-00DB-404B-A17B-816F16C6E5F7}"/>
    </a:ext>
  </a:extLst>
</a:theme>
</file>

<file path=ppt/theme/theme9.xml><?xml version="1.0" encoding="utf-8"?>
<a:theme xmlns:a="http://schemas.openxmlformats.org/drawingml/2006/main" name="1_Office Theme">
  <a:themeElements>
    <a:clrScheme name="NCCMH 20022">
      <a:dk1>
        <a:srgbClr val="292A2D"/>
      </a:dk1>
      <a:lt1>
        <a:sysClr val="window" lastClr="FFFFFF"/>
      </a:lt1>
      <a:dk2>
        <a:srgbClr val="6A6A6A"/>
      </a:dk2>
      <a:lt2>
        <a:srgbClr val="EDF0F2"/>
      </a:lt2>
      <a:accent1>
        <a:srgbClr val="06616E"/>
      </a:accent1>
      <a:accent2>
        <a:srgbClr val="509E8D"/>
      </a:accent2>
      <a:accent3>
        <a:srgbClr val="C40F5A"/>
      </a:accent3>
      <a:accent4>
        <a:srgbClr val="056590"/>
      </a:accent4>
      <a:accent5>
        <a:srgbClr val="EC6513"/>
      </a:accent5>
      <a:accent6>
        <a:srgbClr val="FDF3ED"/>
      </a:accent6>
      <a:hlink>
        <a:srgbClr val="06616E"/>
      </a:hlink>
      <a:folHlink>
        <a:srgbClr val="06616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CCMH PowerPoint template" id="{7F959BF3-43C2-4D7B-8FAB-1AE8ACF3F42A}" vid="{1C799E0C-02C5-4F79-A7D2-5DB622FE346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204c0b9e-ecb8-4366-9dc4-f3fd4f78f1c6">
      <Terms xmlns="http://schemas.microsoft.com/office/infopath/2007/PartnerControls"/>
    </lcf76f155ced4ddcb4097134ff3c332f>
    <_ip_UnifiedCompliancePolicyProperties xmlns="http://schemas.microsoft.com/sharepoint/v3" xsi:nil="true"/>
    <TaxCatchAll xmlns="58f7623f-e1ca-4e16-a2a3-0d629b2631e8" xsi:nil="true"/>
    <SharedWithUsers xmlns="58f7623f-e1ca-4e16-a2a3-0d629b2631e8">
      <UserInfo>
        <DisplayName>Helena Davis</DisplayName>
        <AccountId>287</AccountId>
        <AccountType/>
      </UserInfo>
      <UserInfo>
        <DisplayName>Dr Lade Smith CBE</DisplayName>
        <AccountId>72</AccountId>
        <AccountType/>
      </UserInfo>
    </SharedWithUsers>
    <Notes xmlns="204c0b9e-ecb8-4366-9dc4-f3fd4f78f1c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015D1F8647004A92DA652970A6AB7E" ma:contentTypeVersion="21" ma:contentTypeDescription="Create a new document." ma:contentTypeScope="" ma:versionID="9322d0d0ee147ba830cd4853442004ac">
  <xsd:schema xmlns:xsd="http://www.w3.org/2001/XMLSchema" xmlns:xs="http://www.w3.org/2001/XMLSchema" xmlns:p="http://schemas.microsoft.com/office/2006/metadata/properties" xmlns:ns1="http://schemas.microsoft.com/sharepoint/v3" xmlns:ns2="204c0b9e-ecb8-4366-9dc4-f3fd4f78f1c6" xmlns:ns3="58f7623f-e1ca-4e16-a2a3-0d629b2631e8" targetNamespace="http://schemas.microsoft.com/office/2006/metadata/properties" ma:root="true" ma:fieldsID="a37bfc14f1576134172cff5d00fc17da" ns1:_="" ns2:_="" ns3:_="">
    <xsd:import namespace="http://schemas.microsoft.com/sharepoint/v3"/>
    <xsd:import namespace="204c0b9e-ecb8-4366-9dc4-f3fd4f78f1c6"/>
    <xsd:import namespace="58f7623f-e1ca-4e16-a2a3-0d629b263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4c0b9e-ecb8-4366-9dc4-f3fd4f78f1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612f0454-6082-49d7-b32e-35d6b85bba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28" nillable="true" ma:displayName="Notes" ma:format="Dropdown" ma:internalName="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7623f-e1ca-4e16-a2a3-0d629b2631e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6cebf0ea-aa19-4a2c-bbd6-a6685e7a8bef}" ma:internalName="TaxCatchAll" ma:showField="CatchAllData" ma:web="58f7623f-e1ca-4e16-a2a3-0d629b2631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892FB8-B23F-4645-85F0-93D9C179A365}">
  <ds:schemaRefs>
    <ds:schemaRef ds:uri="204c0b9e-ecb8-4366-9dc4-f3fd4f78f1c6"/>
    <ds:schemaRef ds:uri="58f7623f-e1ca-4e16-a2a3-0d629b2631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78B4E3F-3768-4484-9533-D58702A8A2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277A3B-EB3F-4E27-8654-E4B1FA63A1CC}"/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0</TotalTime>
  <Words>4884</Words>
  <Application>Microsoft Office PowerPoint</Application>
  <PresentationFormat>Widescreen</PresentationFormat>
  <Paragraphs>756</Paragraphs>
  <Slides>110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110</vt:i4>
      </vt:variant>
    </vt:vector>
  </HeadingPairs>
  <TitlesOfParts>
    <vt:vector size="139" baseType="lpstr">
      <vt:lpstr>Aptos</vt:lpstr>
      <vt:lpstr>Arial</vt:lpstr>
      <vt:lpstr>Calibri</vt:lpstr>
      <vt:lpstr>Calibri Light</vt:lpstr>
      <vt:lpstr>Century Gothic</vt:lpstr>
      <vt:lpstr>Geneva</vt:lpstr>
      <vt:lpstr>Helvetica</vt:lpstr>
      <vt:lpstr>Inter 1</vt:lpstr>
      <vt:lpstr>Inter 2</vt:lpstr>
      <vt:lpstr>Lucida Grande</vt:lpstr>
      <vt:lpstr>Montserrat</vt:lpstr>
      <vt:lpstr>Montserrat Medium</vt:lpstr>
      <vt:lpstr>Montserrat SemiBold</vt:lpstr>
      <vt:lpstr>System Font Regular</vt:lpstr>
      <vt:lpstr>Times</vt:lpstr>
      <vt:lpstr>Wingdings</vt:lpstr>
      <vt:lpstr>Theme2</vt:lpstr>
      <vt:lpstr>MAIN TITLE PAGE</vt:lpstr>
      <vt:lpstr>CONTENTS LAYOUTS</vt:lpstr>
      <vt:lpstr>CLOSING PAGE LAYOUT</vt:lpstr>
      <vt:lpstr>1_Theme2</vt:lpstr>
      <vt:lpstr>NHSD-Refresh-Theme-NOV1120B</vt:lpstr>
      <vt:lpstr>ASH master</vt:lpstr>
      <vt:lpstr>Office Theme</vt:lpstr>
      <vt:lpstr>1_Office Theme</vt:lpstr>
      <vt:lpstr>NCSCT</vt:lpstr>
      <vt:lpstr>1_NCSCT</vt:lpstr>
      <vt:lpstr>2_NCSCT</vt:lpstr>
      <vt:lpstr>2_Office Theme</vt:lpstr>
      <vt:lpstr>Quality Improvement in Tobacco Treatment (QuITT) Collaborative </vt:lpstr>
      <vt:lpstr>Welcome and introductions </vt:lpstr>
      <vt:lpstr>PowerPoint Presentation</vt:lpstr>
      <vt:lpstr>PowerPoint Presentation</vt:lpstr>
      <vt:lpstr>PowerPoint Presentation</vt:lpstr>
      <vt:lpstr>NCCMH shared principles </vt:lpstr>
      <vt:lpstr>NCCMH shared principles </vt:lpstr>
      <vt:lpstr>PowerPoint Presentation</vt:lpstr>
      <vt:lpstr>Celebrating your impact  </vt:lpstr>
      <vt:lpstr>Participating organisations</vt:lpstr>
      <vt:lpstr>QuITT QI Programme and achievements  </vt:lpstr>
      <vt:lpstr>QuITT QI Programme and achievements  </vt:lpstr>
      <vt:lpstr>Our Learning community</vt:lpstr>
      <vt:lpstr>PowerPoint Presentation</vt:lpstr>
      <vt:lpstr>PowerPoint Presentation</vt:lpstr>
      <vt:lpstr>QuITT Project Data What impact have your changes had?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Oxleas NHS Foundation Trust</vt:lpstr>
      <vt:lpstr>Oxleas NHS Foundation Trust</vt:lpstr>
      <vt:lpstr>Surrey and Borders NHS Foundation Trust  Measure 2: The percentage of patients engaged with a tobacco dependency treatment service </vt:lpstr>
      <vt:lpstr>NHS England: the next steps in tobacco treatment </vt:lpstr>
      <vt:lpstr>QuITT - Next Steps</vt:lpstr>
      <vt:lpstr>PowerPoint Presentation</vt:lpstr>
      <vt:lpstr>PowerPoint Presentation</vt:lpstr>
      <vt:lpstr>LTP - Objectives &amp; priorities</vt:lpstr>
      <vt:lpstr>Smoking prevalence</vt:lpstr>
      <vt:lpstr>Tobacco  addiction</vt:lpstr>
      <vt:lpstr>Our patients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Sustaining progress</vt:lpstr>
      <vt:lpstr>Sustaining progress</vt:lpstr>
      <vt:lpstr>PowerPoint Presentation</vt:lpstr>
      <vt:lpstr>PowerPoint Presentation</vt:lpstr>
      <vt:lpstr>PowerPoint Presentation</vt:lpstr>
      <vt:lpstr>PowerPoint Presentation</vt:lpstr>
      <vt:lpstr>Break  11.05- 11.15  Refreshments served in room 1.6</vt:lpstr>
      <vt:lpstr>Tobacco Dependency: Early Implementer Sites Evaluation</vt:lpstr>
      <vt:lpstr>Tobacco dependency community-based services for people with severe mental illness</vt:lpstr>
      <vt:lpstr>Background – referrals </vt:lpstr>
      <vt:lpstr>Evaluation design</vt:lpstr>
      <vt:lpstr>Site lead surveys</vt:lpstr>
      <vt:lpstr>PowerPoint Presentation</vt:lpstr>
      <vt:lpstr>Staff interviews</vt:lpstr>
      <vt:lpstr>Staff interviews</vt:lpstr>
      <vt:lpstr>Patient experience surveys</vt:lpstr>
      <vt:lpstr>What should be considered for future services?</vt:lpstr>
      <vt:lpstr>Report</vt:lpstr>
      <vt:lpstr>PowerPoint Presentation</vt:lpstr>
      <vt:lpstr>QuITT Teams: Sharing your stories </vt:lpstr>
      <vt:lpstr>PowerPoint Presentation</vt:lpstr>
      <vt:lpstr>PowerPoint Presentation</vt:lpstr>
      <vt:lpstr>PowerPoint Presentation</vt:lpstr>
      <vt:lpstr>PowerPoint Presentation</vt:lpstr>
      <vt:lpstr>As you leave there are a couple of boxes for your ideas, please write on the slips of paper in front of you and pop them in the box on your way out. </vt:lpstr>
      <vt:lpstr>Quality Improvement in Tobacco Treatment (QuITT) Collaborative </vt:lpstr>
      <vt:lpstr>Lunch  12.35 - 13.25  Room 1.6    </vt:lpstr>
      <vt:lpstr>PowerPoint Presentation</vt:lpstr>
      <vt:lpstr>PowerPoint Presentation</vt:lpstr>
      <vt:lpstr>Action on Smoking and Health (ASH): Legislation and beyond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Centre for Smoking Cessation and Training</vt:lpstr>
      <vt:lpstr>PowerPoint Presentation</vt:lpstr>
      <vt:lpstr>Thank you to the Inpatient MH Task Group</vt:lpstr>
      <vt:lpstr>New Guidance and Training: Inpatient MH services</vt:lpstr>
      <vt:lpstr>NHS Standard Treatment Plan (STP)  Tobacco Dependence in Mental Health Hospitals</vt:lpstr>
      <vt:lpstr>PowerPoint Presentation</vt:lpstr>
      <vt:lpstr>PowerPoint Presentation</vt:lpstr>
      <vt:lpstr>PowerPoint Presentation</vt:lpstr>
      <vt:lpstr>Best Practices for MH Hospitals</vt:lpstr>
      <vt:lpstr>First-line tobacco dependence aids</vt:lpstr>
      <vt:lpstr>Combining tobacco dependence treatments</vt:lpstr>
      <vt:lpstr>PowerPoint Presentation</vt:lpstr>
      <vt:lpstr>eLearning Modules</vt:lpstr>
      <vt:lpstr>eLearning Core Module Outline</vt:lpstr>
      <vt:lpstr>PowerPoint Presentation</vt:lpstr>
      <vt:lpstr>PowerPoint Presentation</vt:lpstr>
      <vt:lpstr>Course programme – Day 1</vt:lpstr>
      <vt:lpstr>Course programme – Day 2</vt:lpstr>
      <vt:lpstr>Accessing training – NCSCT Website</vt:lpstr>
      <vt:lpstr>PowerPoint Presentation</vt:lpstr>
      <vt:lpstr>PowerPoint Presentation</vt:lpstr>
      <vt:lpstr>QuITT: Reflecting back and looking forward </vt:lpstr>
      <vt:lpstr>Your Quality Improvement Journey</vt:lpstr>
      <vt:lpstr>PowerPoint Presentation</vt:lpstr>
      <vt:lpstr>PowerPoint Presentation</vt:lpstr>
      <vt:lpstr>PowerPoint Presentation</vt:lpstr>
      <vt:lpstr>Feedback and close</vt:lpstr>
      <vt:lpstr>As you leave there are a couple of boxes for your ideas, please write on the slips of paper in front of you and pop them in the box on your way out.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QuITT</dc:creator>
  <cp:lastModifiedBy>Matthew Milarski</cp:lastModifiedBy>
  <cp:revision>1</cp:revision>
  <dcterms:created xsi:type="dcterms:W3CDTF">2022-10-05T12:46:51Z</dcterms:created>
  <dcterms:modified xsi:type="dcterms:W3CDTF">2025-01-31T14:35:35Z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0x010100D6015D1F8647004A92DA652970A6AB7E</vt:lpwstr>
  </property>
  <property fmtid="{D5CDD505-2E9C-101B-9397-08002B2CF9AE}" pid="3" name="MediaServiceImageTags">
    <vt:lpwstr/>
  </property>
  <property fmtid="{D5CDD505-2E9C-101B-9397-08002B2CF9AE}" pid="4" name="MSIP_Label_bd238a98-5de3-4afa-b492-e6339810853c_Enabled">
    <vt:lpwstr>True</vt:lpwstr>
  </property>
  <property fmtid="{D5CDD505-2E9C-101B-9397-08002B2CF9AE}" pid="5" name="MSIP_Label_bd238a98-5de3-4afa-b492-e6339810853c_SiteId">
    <vt:lpwstr>75aac48a-29ab-4230-adac-69d3e7ed3e77</vt:lpwstr>
  </property>
  <property fmtid="{D5CDD505-2E9C-101B-9397-08002B2CF9AE}" pid="6" name="MSIP_Label_bd238a98-5de3-4afa-b492-e6339810853c_Owner">
    <vt:lpwstr>Emily.Cannon@rcpsych.ac.uk</vt:lpwstr>
  </property>
  <property fmtid="{D5CDD505-2E9C-101B-9397-08002B2CF9AE}" pid="7" name="MSIP_Label_bd238a98-5de3-4afa-b492-e6339810853c_SetDate">
    <vt:lpwstr>2022-11-13T14:04:20.9445553Z</vt:lpwstr>
  </property>
  <property fmtid="{D5CDD505-2E9C-101B-9397-08002B2CF9AE}" pid="8" name="MSIP_Label_bd238a98-5de3-4afa-b492-e6339810853c_Name">
    <vt:lpwstr>General</vt:lpwstr>
  </property>
  <property fmtid="{D5CDD505-2E9C-101B-9397-08002B2CF9AE}" pid="9" name="MSIP_Label_bd238a98-5de3-4afa-b492-e6339810853c_Application">
    <vt:lpwstr>Microsoft Azure Information Protection</vt:lpwstr>
  </property>
  <property fmtid="{D5CDD505-2E9C-101B-9397-08002B2CF9AE}" pid="10" name="MSIP_Label_bd238a98-5de3-4afa-b492-e6339810853c_ActionId">
    <vt:lpwstr>bbf58f27-315d-41c4-bcfd-da29cb7b98cb</vt:lpwstr>
  </property>
  <property fmtid="{D5CDD505-2E9C-101B-9397-08002B2CF9AE}" pid="11" name="MSIP_Label_bd238a98-5de3-4afa-b492-e6339810853c_Extended_MSFT_Method">
    <vt:lpwstr>Automatic</vt:lpwstr>
  </property>
  <property fmtid="{D5CDD505-2E9C-101B-9397-08002B2CF9AE}" pid="12" name="Sensitivity">
    <vt:lpwstr>General</vt:lpwstr>
  </property>
</Properties>
</file>