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
  </p:notesMasterIdLst>
  <p:sldIdLst>
    <p:sldId id="262" r:id="rId5"/>
    <p:sldId id="263"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DBC6"/>
    <a:srgbClr val="FFD5EA"/>
    <a:srgbClr val="CC0066"/>
    <a:srgbClr val="008080"/>
    <a:srgbClr val="006666"/>
    <a:srgbClr val="6EB6B1"/>
    <a:srgbClr val="006699"/>
    <a:srgbClr val="FFD1FF"/>
    <a:srgbClr val="660066"/>
    <a:srgbClr val="F0C2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3" d="100"/>
          <a:sy n="63" d="100"/>
        </p:scale>
        <p:origin x="76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hew Milarski" userId="b7bfbbdc-fc59-4f95-ab24-ba8a8d7b1b2f" providerId="ADAL" clId="{1C96F8A3-2635-4268-B590-4FCF3CDF5664}"/>
    <pc:docChg chg="custSel modSld">
      <pc:chgData name="Matthew Milarski" userId="b7bfbbdc-fc59-4f95-ab24-ba8a8d7b1b2f" providerId="ADAL" clId="{1C96F8A3-2635-4268-B590-4FCF3CDF5664}" dt="2024-01-20T13:58:03.880" v="45" actId="20577"/>
      <pc:docMkLst>
        <pc:docMk/>
      </pc:docMkLst>
      <pc:sldChg chg="modSp mod">
        <pc:chgData name="Matthew Milarski" userId="b7bfbbdc-fc59-4f95-ab24-ba8a8d7b1b2f" providerId="ADAL" clId="{1C96F8A3-2635-4268-B590-4FCF3CDF5664}" dt="2024-01-20T13:58:03.880" v="45" actId="20577"/>
        <pc:sldMkLst>
          <pc:docMk/>
          <pc:sldMk cId="1410240461" sldId="263"/>
        </pc:sldMkLst>
        <pc:spChg chg="mod">
          <ac:chgData name="Matthew Milarski" userId="b7bfbbdc-fc59-4f95-ab24-ba8a8d7b1b2f" providerId="ADAL" clId="{1C96F8A3-2635-4268-B590-4FCF3CDF5664}" dt="2024-01-20T13:58:03.880" v="45" actId="20577"/>
          <ac:spMkLst>
            <pc:docMk/>
            <pc:sldMk cId="1410240461" sldId="263"/>
            <ac:spMk id="3" creationId="{149FF143-567C-0E0B-B75A-8F238314EE29}"/>
          </ac:spMkLst>
        </pc:spChg>
      </pc:sldChg>
    </pc:docChg>
  </pc:docChgLst>
  <pc:docChgLst>
    <pc:chgData name="Jaz Seehra" userId="S::jaz.seehra@rcpsych.ac.uk::6d9c6de4-23df-42b1-a31d-ed61ae22a718" providerId="AD" clId="Web-{7F166263-2D64-C8D4-C2DE-0A3E4DE47E50}"/>
    <pc:docChg chg="modSld">
      <pc:chgData name="Jaz Seehra" userId="S::jaz.seehra@rcpsych.ac.uk::6d9c6de4-23df-42b1-a31d-ed61ae22a718" providerId="AD" clId="Web-{7F166263-2D64-C8D4-C2DE-0A3E4DE47E50}" dt="2024-01-19T09:11:26.737" v="18" actId="20577"/>
      <pc:docMkLst>
        <pc:docMk/>
      </pc:docMkLst>
      <pc:sldChg chg="modSp">
        <pc:chgData name="Jaz Seehra" userId="S::jaz.seehra@rcpsych.ac.uk::6d9c6de4-23df-42b1-a31d-ed61ae22a718" providerId="AD" clId="Web-{7F166263-2D64-C8D4-C2DE-0A3E4DE47E50}" dt="2024-01-19T09:11:26.737" v="18" actId="20577"/>
        <pc:sldMkLst>
          <pc:docMk/>
          <pc:sldMk cId="1410240461" sldId="263"/>
        </pc:sldMkLst>
        <pc:spChg chg="mod">
          <ac:chgData name="Jaz Seehra" userId="S::jaz.seehra@rcpsych.ac.uk::6d9c6de4-23df-42b1-a31d-ed61ae22a718" providerId="AD" clId="Web-{7F166263-2D64-C8D4-C2DE-0A3E4DE47E50}" dt="2024-01-19T09:11:26.737" v="18" actId="20577"/>
          <ac:spMkLst>
            <pc:docMk/>
            <pc:sldMk cId="1410240461" sldId="263"/>
            <ac:spMk id="3" creationId="{149FF143-567C-0E0B-B75A-8F238314EE29}"/>
          </ac:spMkLst>
        </pc:spChg>
      </pc:sldChg>
    </pc:docChg>
  </pc:docChgLst>
  <pc:docChgLst>
    <pc:chgData name="Jaz Seehra" userId="S::jaz.seehra@rcpsych.ac.uk::6d9c6de4-23df-42b1-a31d-ed61ae22a718" providerId="AD" clId="Web-{BE58672B-A81E-1D7D-ED4A-44F3A12DFB26}"/>
    <pc:docChg chg="modSld">
      <pc:chgData name="Jaz Seehra" userId="S::jaz.seehra@rcpsych.ac.uk::6d9c6de4-23df-42b1-a31d-ed61ae22a718" providerId="AD" clId="Web-{BE58672B-A81E-1D7D-ED4A-44F3A12DFB26}" dt="2024-01-19T09:07:37.198" v="81" actId="20577"/>
      <pc:docMkLst>
        <pc:docMk/>
      </pc:docMkLst>
      <pc:sldChg chg="modSp">
        <pc:chgData name="Jaz Seehra" userId="S::jaz.seehra@rcpsych.ac.uk::6d9c6de4-23df-42b1-a31d-ed61ae22a718" providerId="AD" clId="Web-{BE58672B-A81E-1D7D-ED4A-44F3A12DFB26}" dt="2024-01-19T09:07:37.198" v="81" actId="20577"/>
        <pc:sldMkLst>
          <pc:docMk/>
          <pc:sldMk cId="1410240461" sldId="263"/>
        </pc:sldMkLst>
        <pc:spChg chg="mod">
          <ac:chgData name="Jaz Seehra" userId="S::jaz.seehra@rcpsych.ac.uk::6d9c6de4-23df-42b1-a31d-ed61ae22a718" providerId="AD" clId="Web-{BE58672B-A81E-1D7D-ED4A-44F3A12DFB26}" dt="2024-01-19T09:07:37.198" v="81" actId="20577"/>
          <ac:spMkLst>
            <pc:docMk/>
            <pc:sldMk cId="1410240461" sldId="263"/>
            <ac:spMk id="3" creationId="{149FF143-567C-0E0B-B75A-8F238314EE2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D9B586-6C29-4608-BD0D-8201F2EA89AA}" type="datetimeFigureOut">
              <a:rPr lang="en-GB" smtClean="0"/>
              <a:t>20/01/2024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35FD4D-D001-475B-BFE8-512F7BF18CDE}" type="slidenum">
              <a:rPr lang="en-GB" smtClean="0"/>
              <a:t>‹#›</a:t>
            </a:fld>
            <a:endParaRPr lang="en-GB"/>
          </a:p>
        </p:txBody>
      </p:sp>
    </p:spTree>
    <p:extLst>
      <p:ext uri="{BB962C8B-B14F-4D97-AF65-F5344CB8AC3E}">
        <p14:creationId xmlns:p14="http://schemas.microsoft.com/office/powerpoint/2010/main" val="2498006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6EE50DB-04AE-42F9-A49B-128516C4717D}" type="slidenum">
              <a:rPr lang="en-GB" smtClean="0"/>
              <a:t>1</a:t>
            </a:fld>
            <a:endParaRPr lang="en-GB"/>
          </a:p>
        </p:txBody>
      </p:sp>
    </p:spTree>
    <p:extLst>
      <p:ext uri="{BB962C8B-B14F-4D97-AF65-F5344CB8AC3E}">
        <p14:creationId xmlns:p14="http://schemas.microsoft.com/office/powerpoint/2010/main" val="841951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6EE50DB-04AE-42F9-A49B-128516C4717D}" type="slidenum">
              <a:rPr lang="en-GB" smtClean="0"/>
              <a:t>2</a:t>
            </a:fld>
            <a:endParaRPr lang="en-GB"/>
          </a:p>
        </p:txBody>
      </p:sp>
    </p:spTree>
    <p:extLst>
      <p:ext uri="{BB962C8B-B14F-4D97-AF65-F5344CB8AC3E}">
        <p14:creationId xmlns:p14="http://schemas.microsoft.com/office/powerpoint/2010/main" val="26685557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5A1AB-723F-4468-9489-19F292796D4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15E5454-D680-4176-9C6F-86403F02C3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0F026F9-36DA-4E9C-9D16-BA42C3B847EC}"/>
              </a:ext>
            </a:extLst>
          </p:cNvPr>
          <p:cNvSpPr>
            <a:spLocks noGrp="1"/>
          </p:cNvSpPr>
          <p:nvPr>
            <p:ph type="dt" sz="half" idx="10"/>
          </p:nvPr>
        </p:nvSpPr>
        <p:spPr/>
        <p:txBody>
          <a:bodyPr/>
          <a:lstStyle/>
          <a:p>
            <a:fld id="{55C9B2BA-0594-4DB9-AAE9-C7B05C45A222}" type="datetimeFigureOut">
              <a:rPr lang="en-GB" smtClean="0"/>
              <a:t>20/01/2024</a:t>
            </a:fld>
            <a:endParaRPr lang="en-GB"/>
          </a:p>
        </p:txBody>
      </p:sp>
      <p:sp>
        <p:nvSpPr>
          <p:cNvPr id="5" name="Footer Placeholder 4">
            <a:extLst>
              <a:ext uri="{FF2B5EF4-FFF2-40B4-BE49-F238E27FC236}">
                <a16:creationId xmlns:a16="http://schemas.microsoft.com/office/drawing/2014/main" id="{5C1362DF-236B-4611-BA5F-8E327865B51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CC36439-34E1-4436-A661-E2EDB0474322}"/>
              </a:ext>
            </a:extLst>
          </p:cNvPr>
          <p:cNvSpPr>
            <a:spLocks noGrp="1"/>
          </p:cNvSpPr>
          <p:nvPr>
            <p:ph type="sldNum" sz="quarter" idx="12"/>
          </p:nvPr>
        </p:nvSpPr>
        <p:spPr/>
        <p:txBody>
          <a:bodyPr/>
          <a:lstStyle/>
          <a:p>
            <a:fld id="{9FBCB0A8-FBDE-4218-A4B4-4A76A08D2DFC}" type="slidenum">
              <a:rPr lang="en-GB" smtClean="0"/>
              <a:t>‹#›</a:t>
            </a:fld>
            <a:endParaRPr lang="en-GB"/>
          </a:p>
        </p:txBody>
      </p:sp>
    </p:spTree>
    <p:extLst>
      <p:ext uri="{BB962C8B-B14F-4D97-AF65-F5344CB8AC3E}">
        <p14:creationId xmlns:p14="http://schemas.microsoft.com/office/powerpoint/2010/main" val="3277101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8F4DE-7EE7-4D42-A961-4E9A901BD94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5A539B5-480F-4E30-8983-49E6D701AD9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0F2DE74-5B9D-45DE-BA9B-A98BBFA22A09}"/>
              </a:ext>
            </a:extLst>
          </p:cNvPr>
          <p:cNvSpPr>
            <a:spLocks noGrp="1"/>
          </p:cNvSpPr>
          <p:nvPr>
            <p:ph type="dt" sz="half" idx="10"/>
          </p:nvPr>
        </p:nvSpPr>
        <p:spPr/>
        <p:txBody>
          <a:bodyPr/>
          <a:lstStyle/>
          <a:p>
            <a:fld id="{55C9B2BA-0594-4DB9-AAE9-C7B05C45A222}" type="datetimeFigureOut">
              <a:rPr lang="en-GB" smtClean="0"/>
              <a:t>20/01/2024</a:t>
            </a:fld>
            <a:endParaRPr lang="en-GB"/>
          </a:p>
        </p:txBody>
      </p:sp>
      <p:sp>
        <p:nvSpPr>
          <p:cNvPr id="5" name="Footer Placeholder 4">
            <a:extLst>
              <a:ext uri="{FF2B5EF4-FFF2-40B4-BE49-F238E27FC236}">
                <a16:creationId xmlns:a16="http://schemas.microsoft.com/office/drawing/2014/main" id="{23186589-3ABD-441B-AC23-98BD9481F4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88E0E1B-6CC9-4706-9C84-BBF457253737}"/>
              </a:ext>
            </a:extLst>
          </p:cNvPr>
          <p:cNvSpPr>
            <a:spLocks noGrp="1"/>
          </p:cNvSpPr>
          <p:nvPr>
            <p:ph type="sldNum" sz="quarter" idx="12"/>
          </p:nvPr>
        </p:nvSpPr>
        <p:spPr/>
        <p:txBody>
          <a:bodyPr/>
          <a:lstStyle/>
          <a:p>
            <a:fld id="{9FBCB0A8-FBDE-4218-A4B4-4A76A08D2DFC}" type="slidenum">
              <a:rPr lang="en-GB" smtClean="0"/>
              <a:t>‹#›</a:t>
            </a:fld>
            <a:endParaRPr lang="en-GB"/>
          </a:p>
        </p:txBody>
      </p:sp>
    </p:spTree>
    <p:extLst>
      <p:ext uri="{BB962C8B-B14F-4D97-AF65-F5344CB8AC3E}">
        <p14:creationId xmlns:p14="http://schemas.microsoft.com/office/powerpoint/2010/main" val="722238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7EC79F-B30B-4112-8DFB-098A48E65B0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592226D-FBFC-4C8A-9775-2FC45773B5D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783F987-3CA8-4070-B67A-ECD72ABEF2B2}"/>
              </a:ext>
            </a:extLst>
          </p:cNvPr>
          <p:cNvSpPr>
            <a:spLocks noGrp="1"/>
          </p:cNvSpPr>
          <p:nvPr>
            <p:ph type="dt" sz="half" idx="10"/>
          </p:nvPr>
        </p:nvSpPr>
        <p:spPr/>
        <p:txBody>
          <a:bodyPr/>
          <a:lstStyle/>
          <a:p>
            <a:fld id="{55C9B2BA-0594-4DB9-AAE9-C7B05C45A222}" type="datetimeFigureOut">
              <a:rPr lang="en-GB" smtClean="0"/>
              <a:t>20/01/2024</a:t>
            </a:fld>
            <a:endParaRPr lang="en-GB"/>
          </a:p>
        </p:txBody>
      </p:sp>
      <p:sp>
        <p:nvSpPr>
          <p:cNvPr id="5" name="Footer Placeholder 4">
            <a:extLst>
              <a:ext uri="{FF2B5EF4-FFF2-40B4-BE49-F238E27FC236}">
                <a16:creationId xmlns:a16="http://schemas.microsoft.com/office/drawing/2014/main" id="{C95345AA-DEA1-4611-B996-1177F4F0AA8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0EB2B5-11FA-457C-8FD1-16788998DE7B}"/>
              </a:ext>
            </a:extLst>
          </p:cNvPr>
          <p:cNvSpPr>
            <a:spLocks noGrp="1"/>
          </p:cNvSpPr>
          <p:nvPr>
            <p:ph type="sldNum" sz="quarter" idx="12"/>
          </p:nvPr>
        </p:nvSpPr>
        <p:spPr/>
        <p:txBody>
          <a:bodyPr/>
          <a:lstStyle/>
          <a:p>
            <a:fld id="{9FBCB0A8-FBDE-4218-A4B4-4A76A08D2DFC}" type="slidenum">
              <a:rPr lang="en-GB" smtClean="0"/>
              <a:t>‹#›</a:t>
            </a:fld>
            <a:endParaRPr lang="en-GB"/>
          </a:p>
        </p:txBody>
      </p:sp>
    </p:spTree>
    <p:extLst>
      <p:ext uri="{BB962C8B-B14F-4D97-AF65-F5344CB8AC3E}">
        <p14:creationId xmlns:p14="http://schemas.microsoft.com/office/powerpoint/2010/main" val="6830603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tandard page layout">
    <p:spTree>
      <p:nvGrpSpPr>
        <p:cNvPr id="1" name=""/>
        <p:cNvGrpSpPr/>
        <p:nvPr/>
      </p:nvGrpSpPr>
      <p:grpSpPr>
        <a:xfrm>
          <a:off x="0" y="0"/>
          <a:ext cx="0" cy="0"/>
          <a:chOff x="0" y="0"/>
          <a:chExt cx="0" cy="0"/>
        </a:xfrm>
      </p:grpSpPr>
      <p:pic>
        <p:nvPicPr>
          <p:cNvPr id="8" name="Picture 7" descr="A picture containing graphical user interface">
            <a:extLst>
              <a:ext uri="{FF2B5EF4-FFF2-40B4-BE49-F238E27FC236}">
                <a16:creationId xmlns:a16="http://schemas.microsoft.com/office/drawing/2014/main" id="{B05FA0EA-2636-45C0-4E0F-E3915533703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
        <p:nvSpPr>
          <p:cNvPr id="2" name="Title 1">
            <a:extLst>
              <a:ext uri="{FF2B5EF4-FFF2-40B4-BE49-F238E27FC236}">
                <a16:creationId xmlns:a16="http://schemas.microsoft.com/office/drawing/2014/main" id="{CD02ABA2-8442-BFAB-F4A8-F7FB3D8722FD}"/>
              </a:ext>
            </a:extLst>
          </p:cNvPr>
          <p:cNvSpPr>
            <a:spLocks noGrp="1"/>
          </p:cNvSpPr>
          <p:nvPr>
            <p:ph type="title"/>
          </p:nvPr>
        </p:nvSpPr>
        <p:spPr>
          <a:xfrm>
            <a:off x="234416" y="588398"/>
            <a:ext cx="2431278" cy="3762758"/>
          </a:xfrm>
        </p:spPr>
        <p:txBody>
          <a:bodyPr anchor="t">
            <a:normAutofit/>
          </a:bodyPr>
          <a:lstStyle>
            <a:lvl1pPr>
              <a:defRPr sz="3600">
                <a:solidFill>
                  <a:schemeClr val="accent1"/>
                </a:solidFill>
              </a:defRPr>
            </a:lvl1pPr>
          </a:lstStyle>
          <a:p>
            <a:r>
              <a:rPr lang="en-US" dirty="0"/>
              <a:t>Click to edit Master title style</a:t>
            </a:r>
            <a:endParaRPr lang="en-GB" dirty="0"/>
          </a:p>
        </p:txBody>
      </p:sp>
      <p:sp>
        <p:nvSpPr>
          <p:cNvPr id="6" name="Slide Number Placeholder 5">
            <a:extLst>
              <a:ext uri="{FF2B5EF4-FFF2-40B4-BE49-F238E27FC236}">
                <a16:creationId xmlns:a16="http://schemas.microsoft.com/office/drawing/2014/main" id="{C0067E71-1EBB-1DA5-7ED6-4323A6BDC8B5}"/>
              </a:ext>
            </a:extLst>
          </p:cNvPr>
          <p:cNvSpPr>
            <a:spLocks noGrp="1"/>
          </p:cNvSpPr>
          <p:nvPr>
            <p:ph type="sldNum" sz="quarter" idx="12"/>
          </p:nvPr>
        </p:nvSpPr>
        <p:spPr>
          <a:xfrm>
            <a:off x="9448800" y="0"/>
            <a:ext cx="2743200" cy="365125"/>
          </a:xfrm>
        </p:spPr>
        <p:txBody>
          <a:bodyPr/>
          <a:lstStyle/>
          <a:p>
            <a:fld id="{B344C032-1E84-4A75-B1D9-A2ACF69BF48C}" type="slidenum">
              <a:rPr lang="en-GB" smtClean="0"/>
              <a:t>‹#›</a:t>
            </a:fld>
            <a:endParaRPr lang="en-GB"/>
          </a:p>
        </p:txBody>
      </p:sp>
      <p:sp>
        <p:nvSpPr>
          <p:cNvPr id="10" name="Text Placeholder 9">
            <a:extLst>
              <a:ext uri="{FF2B5EF4-FFF2-40B4-BE49-F238E27FC236}">
                <a16:creationId xmlns:a16="http://schemas.microsoft.com/office/drawing/2014/main" id="{0E696C51-6CA1-6DC0-7F66-CFF924A8BFE6}"/>
              </a:ext>
            </a:extLst>
          </p:cNvPr>
          <p:cNvSpPr>
            <a:spLocks noGrp="1"/>
          </p:cNvSpPr>
          <p:nvPr>
            <p:ph type="body" sz="quarter" idx="13"/>
          </p:nvPr>
        </p:nvSpPr>
        <p:spPr>
          <a:xfrm>
            <a:off x="3522428" y="588398"/>
            <a:ext cx="8317064" cy="48343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74331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CDE9F-3E89-4315-B94E-7983BFC1EA9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0A8FB61-1758-4701-BA8A-6CFE9EE2A96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94C8F91-83CC-47B8-B083-8D57B2DC4C75}"/>
              </a:ext>
            </a:extLst>
          </p:cNvPr>
          <p:cNvSpPr>
            <a:spLocks noGrp="1"/>
          </p:cNvSpPr>
          <p:nvPr>
            <p:ph type="dt" sz="half" idx="10"/>
          </p:nvPr>
        </p:nvSpPr>
        <p:spPr/>
        <p:txBody>
          <a:bodyPr/>
          <a:lstStyle/>
          <a:p>
            <a:fld id="{55C9B2BA-0594-4DB9-AAE9-C7B05C45A222}" type="datetimeFigureOut">
              <a:rPr lang="en-GB" smtClean="0"/>
              <a:t>20/01/2024</a:t>
            </a:fld>
            <a:endParaRPr lang="en-GB"/>
          </a:p>
        </p:txBody>
      </p:sp>
      <p:sp>
        <p:nvSpPr>
          <p:cNvPr id="5" name="Footer Placeholder 4">
            <a:extLst>
              <a:ext uri="{FF2B5EF4-FFF2-40B4-BE49-F238E27FC236}">
                <a16:creationId xmlns:a16="http://schemas.microsoft.com/office/drawing/2014/main" id="{E68C39AC-3E4F-41DB-99D5-D745EFC2289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B9F268B-9BCB-477C-862E-26B837179345}"/>
              </a:ext>
            </a:extLst>
          </p:cNvPr>
          <p:cNvSpPr>
            <a:spLocks noGrp="1"/>
          </p:cNvSpPr>
          <p:nvPr>
            <p:ph type="sldNum" sz="quarter" idx="12"/>
          </p:nvPr>
        </p:nvSpPr>
        <p:spPr/>
        <p:txBody>
          <a:bodyPr/>
          <a:lstStyle/>
          <a:p>
            <a:fld id="{9FBCB0A8-FBDE-4218-A4B4-4A76A08D2DFC}" type="slidenum">
              <a:rPr lang="en-GB" smtClean="0"/>
              <a:t>‹#›</a:t>
            </a:fld>
            <a:endParaRPr lang="en-GB"/>
          </a:p>
        </p:txBody>
      </p:sp>
    </p:spTree>
    <p:extLst>
      <p:ext uri="{BB962C8B-B14F-4D97-AF65-F5344CB8AC3E}">
        <p14:creationId xmlns:p14="http://schemas.microsoft.com/office/powerpoint/2010/main" val="664236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83D3C-A94C-470F-968D-16B8803E39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89343C0-7104-44B9-B26D-ECD467BDBE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514B66A-56F3-43EC-B240-637C2C8D51FC}"/>
              </a:ext>
            </a:extLst>
          </p:cNvPr>
          <p:cNvSpPr>
            <a:spLocks noGrp="1"/>
          </p:cNvSpPr>
          <p:nvPr>
            <p:ph type="dt" sz="half" idx="10"/>
          </p:nvPr>
        </p:nvSpPr>
        <p:spPr/>
        <p:txBody>
          <a:bodyPr/>
          <a:lstStyle/>
          <a:p>
            <a:fld id="{55C9B2BA-0594-4DB9-AAE9-C7B05C45A222}" type="datetimeFigureOut">
              <a:rPr lang="en-GB" smtClean="0"/>
              <a:t>20/01/2024</a:t>
            </a:fld>
            <a:endParaRPr lang="en-GB"/>
          </a:p>
        </p:txBody>
      </p:sp>
      <p:sp>
        <p:nvSpPr>
          <p:cNvPr id="5" name="Footer Placeholder 4">
            <a:extLst>
              <a:ext uri="{FF2B5EF4-FFF2-40B4-BE49-F238E27FC236}">
                <a16:creationId xmlns:a16="http://schemas.microsoft.com/office/drawing/2014/main" id="{51CECCBA-9058-4F12-9E68-8595EAC225D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FE6F336-C85B-4FAA-B616-D78C20A37402}"/>
              </a:ext>
            </a:extLst>
          </p:cNvPr>
          <p:cNvSpPr>
            <a:spLocks noGrp="1"/>
          </p:cNvSpPr>
          <p:nvPr>
            <p:ph type="sldNum" sz="quarter" idx="12"/>
          </p:nvPr>
        </p:nvSpPr>
        <p:spPr/>
        <p:txBody>
          <a:bodyPr/>
          <a:lstStyle/>
          <a:p>
            <a:fld id="{9FBCB0A8-FBDE-4218-A4B4-4A76A08D2DFC}" type="slidenum">
              <a:rPr lang="en-GB" smtClean="0"/>
              <a:t>‹#›</a:t>
            </a:fld>
            <a:endParaRPr lang="en-GB"/>
          </a:p>
        </p:txBody>
      </p:sp>
    </p:spTree>
    <p:extLst>
      <p:ext uri="{BB962C8B-B14F-4D97-AF65-F5344CB8AC3E}">
        <p14:creationId xmlns:p14="http://schemas.microsoft.com/office/powerpoint/2010/main" val="1006896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BBA40-6C92-4E99-A547-6BE3DFA15E6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01147C3-9393-4BB9-A170-78ECB1770FA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EFFC93A-E56D-4A28-9B4A-4FE6D2EC82D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6C6D63B-7D9A-484D-A0D8-B964BC2E835E}"/>
              </a:ext>
            </a:extLst>
          </p:cNvPr>
          <p:cNvSpPr>
            <a:spLocks noGrp="1"/>
          </p:cNvSpPr>
          <p:nvPr>
            <p:ph type="dt" sz="half" idx="10"/>
          </p:nvPr>
        </p:nvSpPr>
        <p:spPr/>
        <p:txBody>
          <a:bodyPr/>
          <a:lstStyle/>
          <a:p>
            <a:fld id="{55C9B2BA-0594-4DB9-AAE9-C7B05C45A222}" type="datetimeFigureOut">
              <a:rPr lang="en-GB" smtClean="0"/>
              <a:t>20/01/2024</a:t>
            </a:fld>
            <a:endParaRPr lang="en-GB"/>
          </a:p>
        </p:txBody>
      </p:sp>
      <p:sp>
        <p:nvSpPr>
          <p:cNvPr id="6" name="Footer Placeholder 5">
            <a:extLst>
              <a:ext uri="{FF2B5EF4-FFF2-40B4-BE49-F238E27FC236}">
                <a16:creationId xmlns:a16="http://schemas.microsoft.com/office/drawing/2014/main" id="{7721CF7B-7A68-4543-A190-05673467E67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4D821C4-7EF7-43A1-8121-1267ECA838CD}"/>
              </a:ext>
            </a:extLst>
          </p:cNvPr>
          <p:cNvSpPr>
            <a:spLocks noGrp="1"/>
          </p:cNvSpPr>
          <p:nvPr>
            <p:ph type="sldNum" sz="quarter" idx="12"/>
          </p:nvPr>
        </p:nvSpPr>
        <p:spPr/>
        <p:txBody>
          <a:bodyPr/>
          <a:lstStyle/>
          <a:p>
            <a:fld id="{9FBCB0A8-FBDE-4218-A4B4-4A76A08D2DFC}" type="slidenum">
              <a:rPr lang="en-GB" smtClean="0"/>
              <a:t>‹#›</a:t>
            </a:fld>
            <a:endParaRPr lang="en-GB"/>
          </a:p>
        </p:txBody>
      </p:sp>
    </p:spTree>
    <p:extLst>
      <p:ext uri="{BB962C8B-B14F-4D97-AF65-F5344CB8AC3E}">
        <p14:creationId xmlns:p14="http://schemas.microsoft.com/office/powerpoint/2010/main" val="2431386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F614E-4745-4875-9050-866F9D5A998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3DA2175-EC03-4633-AB0E-87DB7B1026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31008F-737C-4E10-9F31-3EB3F3E6716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0DBF580-D826-4D8A-A48C-5A24538C1C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4646B97-1690-4F75-B37A-62EADE5F147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79D6B48-90AF-41F8-A230-9726178ECA60}"/>
              </a:ext>
            </a:extLst>
          </p:cNvPr>
          <p:cNvSpPr>
            <a:spLocks noGrp="1"/>
          </p:cNvSpPr>
          <p:nvPr>
            <p:ph type="dt" sz="half" idx="10"/>
          </p:nvPr>
        </p:nvSpPr>
        <p:spPr/>
        <p:txBody>
          <a:bodyPr/>
          <a:lstStyle/>
          <a:p>
            <a:fld id="{55C9B2BA-0594-4DB9-AAE9-C7B05C45A222}" type="datetimeFigureOut">
              <a:rPr lang="en-GB" smtClean="0"/>
              <a:t>20/01/2024</a:t>
            </a:fld>
            <a:endParaRPr lang="en-GB"/>
          </a:p>
        </p:txBody>
      </p:sp>
      <p:sp>
        <p:nvSpPr>
          <p:cNvPr id="8" name="Footer Placeholder 7">
            <a:extLst>
              <a:ext uri="{FF2B5EF4-FFF2-40B4-BE49-F238E27FC236}">
                <a16:creationId xmlns:a16="http://schemas.microsoft.com/office/drawing/2014/main" id="{5CE50B0B-97C5-4B3F-B863-36119F9C431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844E158-07CB-4918-AF09-388A2AB7B5B0}"/>
              </a:ext>
            </a:extLst>
          </p:cNvPr>
          <p:cNvSpPr>
            <a:spLocks noGrp="1"/>
          </p:cNvSpPr>
          <p:nvPr>
            <p:ph type="sldNum" sz="quarter" idx="12"/>
          </p:nvPr>
        </p:nvSpPr>
        <p:spPr/>
        <p:txBody>
          <a:bodyPr/>
          <a:lstStyle/>
          <a:p>
            <a:fld id="{9FBCB0A8-FBDE-4218-A4B4-4A76A08D2DFC}" type="slidenum">
              <a:rPr lang="en-GB" smtClean="0"/>
              <a:t>‹#›</a:t>
            </a:fld>
            <a:endParaRPr lang="en-GB"/>
          </a:p>
        </p:txBody>
      </p:sp>
    </p:spTree>
    <p:extLst>
      <p:ext uri="{BB962C8B-B14F-4D97-AF65-F5344CB8AC3E}">
        <p14:creationId xmlns:p14="http://schemas.microsoft.com/office/powerpoint/2010/main" val="1009015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BFD86-DDD2-4A9A-BB24-C1EA3652FC3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1A8575B-53DC-4D0C-85BC-4B5E49C2D713}"/>
              </a:ext>
            </a:extLst>
          </p:cNvPr>
          <p:cNvSpPr>
            <a:spLocks noGrp="1"/>
          </p:cNvSpPr>
          <p:nvPr>
            <p:ph type="dt" sz="half" idx="10"/>
          </p:nvPr>
        </p:nvSpPr>
        <p:spPr/>
        <p:txBody>
          <a:bodyPr/>
          <a:lstStyle/>
          <a:p>
            <a:fld id="{55C9B2BA-0594-4DB9-AAE9-C7B05C45A222}" type="datetimeFigureOut">
              <a:rPr lang="en-GB" smtClean="0"/>
              <a:t>20/01/2024</a:t>
            </a:fld>
            <a:endParaRPr lang="en-GB"/>
          </a:p>
        </p:txBody>
      </p:sp>
      <p:sp>
        <p:nvSpPr>
          <p:cNvPr id="4" name="Footer Placeholder 3">
            <a:extLst>
              <a:ext uri="{FF2B5EF4-FFF2-40B4-BE49-F238E27FC236}">
                <a16:creationId xmlns:a16="http://schemas.microsoft.com/office/drawing/2014/main" id="{11E98E0A-C04D-4169-8803-F809C3B5F32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E303883-4419-4B78-9AF5-9E6DA5B423A0}"/>
              </a:ext>
            </a:extLst>
          </p:cNvPr>
          <p:cNvSpPr>
            <a:spLocks noGrp="1"/>
          </p:cNvSpPr>
          <p:nvPr>
            <p:ph type="sldNum" sz="quarter" idx="12"/>
          </p:nvPr>
        </p:nvSpPr>
        <p:spPr/>
        <p:txBody>
          <a:bodyPr/>
          <a:lstStyle/>
          <a:p>
            <a:fld id="{9FBCB0A8-FBDE-4218-A4B4-4A76A08D2DFC}" type="slidenum">
              <a:rPr lang="en-GB" smtClean="0"/>
              <a:t>‹#›</a:t>
            </a:fld>
            <a:endParaRPr lang="en-GB"/>
          </a:p>
        </p:txBody>
      </p:sp>
    </p:spTree>
    <p:extLst>
      <p:ext uri="{BB962C8B-B14F-4D97-AF65-F5344CB8AC3E}">
        <p14:creationId xmlns:p14="http://schemas.microsoft.com/office/powerpoint/2010/main" val="3138316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266C76-E4D2-459D-ADB5-D50BAE9E283D}"/>
              </a:ext>
            </a:extLst>
          </p:cNvPr>
          <p:cNvSpPr>
            <a:spLocks noGrp="1"/>
          </p:cNvSpPr>
          <p:nvPr>
            <p:ph type="dt" sz="half" idx="10"/>
          </p:nvPr>
        </p:nvSpPr>
        <p:spPr/>
        <p:txBody>
          <a:bodyPr/>
          <a:lstStyle/>
          <a:p>
            <a:fld id="{55C9B2BA-0594-4DB9-AAE9-C7B05C45A222}" type="datetimeFigureOut">
              <a:rPr lang="en-GB" smtClean="0"/>
              <a:t>20/01/2024</a:t>
            </a:fld>
            <a:endParaRPr lang="en-GB"/>
          </a:p>
        </p:txBody>
      </p:sp>
      <p:sp>
        <p:nvSpPr>
          <p:cNvPr id="3" name="Footer Placeholder 2">
            <a:extLst>
              <a:ext uri="{FF2B5EF4-FFF2-40B4-BE49-F238E27FC236}">
                <a16:creationId xmlns:a16="http://schemas.microsoft.com/office/drawing/2014/main" id="{F4DC28CB-990F-4F7E-B983-0EF57A3E752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AD8FD4F-7F51-45F2-927B-AFA0FAADA16A}"/>
              </a:ext>
            </a:extLst>
          </p:cNvPr>
          <p:cNvSpPr>
            <a:spLocks noGrp="1"/>
          </p:cNvSpPr>
          <p:nvPr>
            <p:ph type="sldNum" sz="quarter" idx="12"/>
          </p:nvPr>
        </p:nvSpPr>
        <p:spPr/>
        <p:txBody>
          <a:bodyPr/>
          <a:lstStyle/>
          <a:p>
            <a:fld id="{9FBCB0A8-FBDE-4218-A4B4-4A76A08D2DFC}" type="slidenum">
              <a:rPr lang="en-GB" smtClean="0"/>
              <a:t>‹#›</a:t>
            </a:fld>
            <a:endParaRPr lang="en-GB"/>
          </a:p>
        </p:txBody>
      </p:sp>
    </p:spTree>
    <p:extLst>
      <p:ext uri="{BB962C8B-B14F-4D97-AF65-F5344CB8AC3E}">
        <p14:creationId xmlns:p14="http://schemas.microsoft.com/office/powerpoint/2010/main" val="1042722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B9250-016A-4823-82E8-045DCC49AA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9D98B54-B12D-44A2-BC04-7ECD267BFD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ED9A89E-D91A-46C9-82A4-1B99622EF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953781-906C-4EA1-A3F2-D9FD51252C72}"/>
              </a:ext>
            </a:extLst>
          </p:cNvPr>
          <p:cNvSpPr>
            <a:spLocks noGrp="1"/>
          </p:cNvSpPr>
          <p:nvPr>
            <p:ph type="dt" sz="half" idx="10"/>
          </p:nvPr>
        </p:nvSpPr>
        <p:spPr/>
        <p:txBody>
          <a:bodyPr/>
          <a:lstStyle/>
          <a:p>
            <a:fld id="{55C9B2BA-0594-4DB9-AAE9-C7B05C45A222}" type="datetimeFigureOut">
              <a:rPr lang="en-GB" smtClean="0"/>
              <a:t>20/01/2024</a:t>
            </a:fld>
            <a:endParaRPr lang="en-GB"/>
          </a:p>
        </p:txBody>
      </p:sp>
      <p:sp>
        <p:nvSpPr>
          <p:cNvPr id="6" name="Footer Placeholder 5">
            <a:extLst>
              <a:ext uri="{FF2B5EF4-FFF2-40B4-BE49-F238E27FC236}">
                <a16:creationId xmlns:a16="http://schemas.microsoft.com/office/drawing/2014/main" id="{A6A91D26-679C-4FEE-848D-1BEA0383287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137D654-93C7-4263-AB4A-F9DD2D227D25}"/>
              </a:ext>
            </a:extLst>
          </p:cNvPr>
          <p:cNvSpPr>
            <a:spLocks noGrp="1"/>
          </p:cNvSpPr>
          <p:nvPr>
            <p:ph type="sldNum" sz="quarter" idx="12"/>
          </p:nvPr>
        </p:nvSpPr>
        <p:spPr/>
        <p:txBody>
          <a:bodyPr/>
          <a:lstStyle/>
          <a:p>
            <a:fld id="{9FBCB0A8-FBDE-4218-A4B4-4A76A08D2DFC}" type="slidenum">
              <a:rPr lang="en-GB" smtClean="0"/>
              <a:t>‹#›</a:t>
            </a:fld>
            <a:endParaRPr lang="en-GB"/>
          </a:p>
        </p:txBody>
      </p:sp>
    </p:spTree>
    <p:extLst>
      <p:ext uri="{BB962C8B-B14F-4D97-AF65-F5344CB8AC3E}">
        <p14:creationId xmlns:p14="http://schemas.microsoft.com/office/powerpoint/2010/main" val="144300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57E09-2ECD-4159-B6CE-4EDF27C855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8E57E45-01F1-4E44-9566-EDC68B20FA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A77A5CC-1244-42F1-B77C-B77E59451D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637479-2150-4740-B172-EBAF714A0D49}"/>
              </a:ext>
            </a:extLst>
          </p:cNvPr>
          <p:cNvSpPr>
            <a:spLocks noGrp="1"/>
          </p:cNvSpPr>
          <p:nvPr>
            <p:ph type="dt" sz="half" idx="10"/>
          </p:nvPr>
        </p:nvSpPr>
        <p:spPr/>
        <p:txBody>
          <a:bodyPr/>
          <a:lstStyle/>
          <a:p>
            <a:fld id="{55C9B2BA-0594-4DB9-AAE9-C7B05C45A222}" type="datetimeFigureOut">
              <a:rPr lang="en-GB" smtClean="0"/>
              <a:t>20/01/2024</a:t>
            </a:fld>
            <a:endParaRPr lang="en-GB"/>
          </a:p>
        </p:txBody>
      </p:sp>
      <p:sp>
        <p:nvSpPr>
          <p:cNvPr id="6" name="Footer Placeholder 5">
            <a:extLst>
              <a:ext uri="{FF2B5EF4-FFF2-40B4-BE49-F238E27FC236}">
                <a16:creationId xmlns:a16="http://schemas.microsoft.com/office/drawing/2014/main" id="{9E894F9B-575C-4113-B41E-2631C0C41E0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D0A90C8-7F7A-45B2-8A29-6D048519F8C1}"/>
              </a:ext>
            </a:extLst>
          </p:cNvPr>
          <p:cNvSpPr>
            <a:spLocks noGrp="1"/>
          </p:cNvSpPr>
          <p:nvPr>
            <p:ph type="sldNum" sz="quarter" idx="12"/>
          </p:nvPr>
        </p:nvSpPr>
        <p:spPr/>
        <p:txBody>
          <a:bodyPr/>
          <a:lstStyle/>
          <a:p>
            <a:fld id="{9FBCB0A8-FBDE-4218-A4B4-4A76A08D2DFC}" type="slidenum">
              <a:rPr lang="en-GB" smtClean="0"/>
              <a:t>‹#›</a:t>
            </a:fld>
            <a:endParaRPr lang="en-GB"/>
          </a:p>
        </p:txBody>
      </p:sp>
    </p:spTree>
    <p:extLst>
      <p:ext uri="{BB962C8B-B14F-4D97-AF65-F5344CB8AC3E}">
        <p14:creationId xmlns:p14="http://schemas.microsoft.com/office/powerpoint/2010/main" val="3841239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99DDE1-E184-4E5B-82A9-449E87920E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8680577-4F0B-435D-9B36-93E96D2A52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8C3606C-F9AB-4C08-9320-E11E285ED3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C9B2BA-0594-4DB9-AAE9-C7B05C45A222}" type="datetimeFigureOut">
              <a:rPr lang="en-GB" smtClean="0"/>
              <a:t>20/01/2024</a:t>
            </a:fld>
            <a:endParaRPr lang="en-GB"/>
          </a:p>
        </p:txBody>
      </p:sp>
      <p:sp>
        <p:nvSpPr>
          <p:cNvPr id="5" name="Footer Placeholder 4">
            <a:extLst>
              <a:ext uri="{FF2B5EF4-FFF2-40B4-BE49-F238E27FC236}">
                <a16:creationId xmlns:a16="http://schemas.microsoft.com/office/drawing/2014/main" id="{B61A14B2-396A-4CC2-9DE1-39E7C77DE8F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211CAB4-CB53-4E05-A77C-5086D5DB8D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BCB0A8-FBDE-4218-A4B4-4A76A08D2DFC}" type="slidenum">
              <a:rPr lang="en-GB" smtClean="0"/>
              <a:t>‹#›</a:t>
            </a:fld>
            <a:endParaRPr lang="en-GB"/>
          </a:p>
        </p:txBody>
      </p:sp>
    </p:spTree>
    <p:extLst>
      <p:ext uri="{BB962C8B-B14F-4D97-AF65-F5344CB8AC3E}">
        <p14:creationId xmlns:p14="http://schemas.microsoft.com/office/powerpoint/2010/main" val="31398650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F54AC54-0F28-02CD-DAF3-35FA9E7CB1A9}"/>
              </a:ext>
            </a:extLst>
          </p:cNvPr>
          <p:cNvSpPr/>
          <p:nvPr/>
        </p:nvSpPr>
        <p:spPr>
          <a:xfrm>
            <a:off x="1007390" y="0"/>
            <a:ext cx="11184610" cy="57319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itle 5">
            <a:extLst>
              <a:ext uri="{FF2B5EF4-FFF2-40B4-BE49-F238E27FC236}">
                <a16:creationId xmlns:a16="http://schemas.microsoft.com/office/drawing/2014/main" id="{134BF73F-82AB-53E1-60C3-96FB0A56BF95}"/>
              </a:ext>
            </a:extLst>
          </p:cNvPr>
          <p:cNvSpPr>
            <a:spLocks noGrp="1"/>
          </p:cNvSpPr>
          <p:nvPr>
            <p:ph type="title"/>
          </p:nvPr>
        </p:nvSpPr>
        <p:spPr>
          <a:xfrm>
            <a:off x="1148816" y="109728"/>
            <a:ext cx="10302548" cy="710668"/>
          </a:xfrm>
        </p:spPr>
        <p:txBody>
          <a:bodyPr>
            <a:normAutofit fontScale="90000"/>
          </a:bodyPr>
          <a:lstStyle/>
          <a:p>
            <a:pPr marL="0" marR="0" lvl="0" indent="0" algn="ctr" defTabSz="914400" rtl="0" eaLnBrk="1" fontAlgn="auto" latinLnBrk="0" hangingPunct="1">
              <a:lnSpc>
                <a:spcPct val="100000"/>
              </a:lnSpc>
              <a:spcBef>
                <a:spcPts val="0"/>
              </a:spcBef>
              <a:spcAft>
                <a:spcPts val="0"/>
              </a:spcAft>
              <a:tabLst/>
              <a:defRPr/>
            </a:pPr>
            <a:r>
              <a:rPr kumimoji="0" lang="en-GB" sz="2700" b="0" i="0" u="none" strike="noStrike" kern="1200" cap="none" spc="0" normalizeH="0" baseline="0" noProof="0" dirty="0">
                <a:ln>
                  <a:noFill/>
                </a:ln>
                <a:solidFill>
                  <a:srgbClr val="006666"/>
                </a:solidFill>
                <a:effectLst/>
                <a:uLnTx/>
                <a:uFillTx/>
                <a:latin typeface="Arial" panose="020B0604020202020204" pitchFamily="34" charset="0"/>
                <a:ea typeface="+mn-ea"/>
                <a:cs typeface="Arial" panose="020B0604020202020204" pitchFamily="34" charset="0"/>
              </a:rPr>
              <a:t>Team Name</a:t>
            </a:r>
            <a:br>
              <a:rPr kumimoji="0" lang="en-GB" sz="2700" b="0" i="0" u="none" strike="noStrike" kern="1200" cap="none" spc="0" normalizeH="0" baseline="0" noProof="0" dirty="0">
                <a:ln>
                  <a:noFill/>
                </a:ln>
                <a:solidFill>
                  <a:srgbClr val="006666"/>
                </a:solidFill>
                <a:effectLst/>
                <a:uLnTx/>
                <a:uFillTx/>
                <a:latin typeface="Arial" panose="020B0604020202020204" pitchFamily="34" charset="0"/>
                <a:ea typeface="+mn-ea"/>
                <a:cs typeface="Arial" panose="020B0604020202020204" pitchFamily="34" charset="0"/>
              </a:rPr>
            </a:b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Project team members</a:t>
            </a:r>
            <a:b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endParaRPr lang="en-GB" dirty="0"/>
          </a:p>
        </p:txBody>
      </p:sp>
      <p:sp>
        <p:nvSpPr>
          <p:cNvPr id="2" name="Rectangle 1">
            <a:extLst>
              <a:ext uri="{FF2B5EF4-FFF2-40B4-BE49-F238E27FC236}">
                <a16:creationId xmlns:a16="http://schemas.microsoft.com/office/drawing/2014/main" id="{3087653B-D6F9-406A-BC03-8F083921E500}"/>
              </a:ext>
            </a:extLst>
          </p:cNvPr>
          <p:cNvSpPr/>
          <p:nvPr/>
        </p:nvSpPr>
        <p:spPr>
          <a:xfrm>
            <a:off x="1337171" y="82118"/>
            <a:ext cx="1802402" cy="719819"/>
          </a:xfrm>
          <a:prstGeom prst="rect">
            <a:avLst/>
          </a:prstGeom>
          <a:noFill/>
          <a:ln>
            <a:solidFill>
              <a:srgbClr val="006666"/>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400" dirty="0">
                <a:solidFill>
                  <a:srgbClr val="006666"/>
                </a:solidFill>
                <a:latin typeface="Arial"/>
                <a:cs typeface="Arial"/>
              </a:rPr>
              <a:t>Organisation Logo</a:t>
            </a:r>
          </a:p>
        </p:txBody>
      </p:sp>
      <p:pic>
        <p:nvPicPr>
          <p:cNvPr id="10" name="Picture 9">
            <a:extLst>
              <a:ext uri="{FF2B5EF4-FFF2-40B4-BE49-F238E27FC236}">
                <a16:creationId xmlns:a16="http://schemas.microsoft.com/office/drawing/2014/main" id="{16E45D8A-127D-FB34-418F-8230E89895B4}"/>
              </a:ext>
            </a:extLst>
          </p:cNvPr>
          <p:cNvPicPr>
            <a:picLocks noChangeAspect="1"/>
          </p:cNvPicPr>
          <p:nvPr/>
        </p:nvPicPr>
        <p:blipFill>
          <a:blip r:embed="rId3"/>
          <a:stretch>
            <a:fillRect/>
          </a:stretch>
        </p:blipFill>
        <p:spPr>
          <a:xfrm>
            <a:off x="1735009" y="1694958"/>
            <a:ext cx="2652592" cy="1396339"/>
          </a:xfrm>
          <a:prstGeom prst="rect">
            <a:avLst/>
          </a:prstGeom>
        </p:spPr>
      </p:pic>
      <p:sp>
        <p:nvSpPr>
          <p:cNvPr id="14" name="Rectangle 13">
            <a:extLst>
              <a:ext uri="{FF2B5EF4-FFF2-40B4-BE49-F238E27FC236}">
                <a16:creationId xmlns:a16="http://schemas.microsoft.com/office/drawing/2014/main" id="{FA4DBEE9-6ECC-96F1-A823-5160A89AE1D1}"/>
              </a:ext>
            </a:extLst>
          </p:cNvPr>
          <p:cNvSpPr/>
          <p:nvPr/>
        </p:nvSpPr>
        <p:spPr>
          <a:xfrm>
            <a:off x="6552790" y="930124"/>
            <a:ext cx="5252914" cy="495449"/>
          </a:xfrm>
          <a:prstGeom prst="rect">
            <a:avLst/>
          </a:prstGeom>
          <a:solidFill>
            <a:srgbClr val="008080"/>
          </a:solidFill>
          <a:ln w="28575">
            <a:solidFill>
              <a:srgbClr val="F4F4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900" dirty="0"/>
              <a:t>Reflecting on our project storyboard</a:t>
            </a:r>
          </a:p>
        </p:txBody>
      </p:sp>
      <p:sp>
        <p:nvSpPr>
          <p:cNvPr id="15" name="Arrow: Pentagon 14">
            <a:extLst>
              <a:ext uri="{FF2B5EF4-FFF2-40B4-BE49-F238E27FC236}">
                <a16:creationId xmlns:a16="http://schemas.microsoft.com/office/drawing/2014/main" id="{FFF90FCA-C328-4C71-F435-A1DF891B2043}"/>
              </a:ext>
            </a:extLst>
          </p:cNvPr>
          <p:cNvSpPr/>
          <p:nvPr/>
        </p:nvSpPr>
        <p:spPr>
          <a:xfrm>
            <a:off x="1337171" y="949323"/>
            <a:ext cx="5157633" cy="476250"/>
          </a:xfrm>
          <a:prstGeom prst="homePlate">
            <a:avLst/>
          </a:prstGeom>
          <a:solidFill>
            <a:srgbClr val="008080"/>
          </a:solidFill>
          <a:ln w="28575">
            <a:solidFill>
              <a:srgbClr val="F4F4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F4527CE3-8895-817F-7A7A-ABD9DA3CF734}"/>
              </a:ext>
            </a:extLst>
          </p:cNvPr>
          <p:cNvSpPr txBox="1"/>
          <p:nvPr/>
        </p:nvSpPr>
        <p:spPr>
          <a:xfrm>
            <a:off x="1582807" y="995087"/>
            <a:ext cx="4307080" cy="384721"/>
          </a:xfrm>
          <a:prstGeom prst="rect">
            <a:avLst/>
          </a:prstGeom>
          <a:noFill/>
        </p:spPr>
        <p:txBody>
          <a:bodyPr wrap="square" rtlCol="0">
            <a:spAutoFit/>
          </a:bodyPr>
          <a:lstStyle/>
          <a:p>
            <a:r>
              <a:rPr lang="en-GB" sz="1900" dirty="0" err="1">
                <a:solidFill>
                  <a:schemeClr val="bg1"/>
                </a:solidFill>
              </a:rPr>
              <a:t>QuITT</a:t>
            </a:r>
            <a:r>
              <a:rPr lang="en-GB" sz="1900" dirty="0">
                <a:solidFill>
                  <a:schemeClr val="bg1"/>
                </a:solidFill>
              </a:rPr>
              <a:t> Collaborative </a:t>
            </a:r>
          </a:p>
        </p:txBody>
      </p:sp>
      <p:pic>
        <p:nvPicPr>
          <p:cNvPr id="19" name="Picture 18">
            <a:extLst>
              <a:ext uri="{FF2B5EF4-FFF2-40B4-BE49-F238E27FC236}">
                <a16:creationId xmlns:a16="http://schemas.microsoft.com/office/drawing/2014/main" id="{20A76BEE-3758-FDEE-78E7-EEB7A02B614A}"/>
              </a:ext>
            </a:extLst>
          </p:cNvPr>
          <p:cNvPicPr>
            <a:picLocks noChangeAspect="1"/>
          </p:cNvPicPr>
          <p:nvPr/>
        </p:nvPicPr>
        <p:blipFill>
          <a:blip r:embed="rId3"/>
          <a:stretch>
            <a:fillRect/>
          </a:stretch>
        </p:blipFill>
        <p:spPr>
          <a:xfrm>
            <a:off x="5115220" y="1694957"/>
            <a:ext cx="2652592" cy="1396339"/>
          </a:xfrm>
          <a:prstGeom prst="rect">
            <a:avLst/>
          </a:prstGeom>
        </p:spPr>
      </p:pic>
      <p:pic>
        <p:nvPicPr>
          <p:cNvPr id="20" name="Picture 19">
            <a:extLst>
              <a:ext uri="{FF2B5EF4-FFF2-40B4-BE49-F238E27FC236}">
                <a16:creationId xmlns:a16="http://schemas.microsoft.com/office/drawing/2014/main" id="{824F9480-D2CF-5757-C930-4F1E089A3526}"/>
              </a:ext>
            </a:extLst>
          </p:cNvPr>
          <p:cNvPicPr>
            <a:picLocks noChangeAspect="1"/>
          </p:cNvPicPr>
          <p:nvPr/>
        </p:nvPicPr>
        <p:blipFill>
          <a:blip r:embed="rId3"/>
          <a:stretch>
            <a:fillRect/>
          </a:stretch>
        </p:blipFill>
        <p:spPr>
          <a:xfrm>
            <a:off x="8798772" y="1694958"/>
            <a:ext cx="2652592" cy="1396339"/>
          </a:xfrm>
          <a:prstGeom prst="rect">
            <a:avLst/>
          </a:prstGeom>
        </p:spPr>
      </p:pic>
      <p:pic>
        <p:nvPicPr>
          <p:cNvPr id="21" name="Picture 20">
            <a:extLst>
              <a:ext uri="{FF2B5EF4-FFF2-40B4-BE49-F238E27FC236}">
                <a16:creationId xmlns:a16="http://schemas.microsoft.com/office/drawing/2014/main" id="{4D54BA4B-9E7F-808F-9DDE-98FF64EF90DD}"/>
              </a:ext>
            </a:extLst>
          </p:cNvPr>
          <p:cNvPicPr>
            <a:picLocks noChangeAspect="1"/>
          </p:cNvPicPr>
          <p:nvPr/>
        </p:nvPicPr>
        <p:blipFill>
          <a:blip r:embed="rId3"/>
          <a:stretch>
            <a:fillRect/>
          </a:stretch>
        </p:blipFill>
        <p:spPr>
          <a:xfrm>
            <a:off x="1735009" y="3660370"/>
            <a:ext cx="2652592" cy="1396339"/>
          </a:xfrm>
          <a:prstGeom prst="rect">
            <a:avLst/>
          </a:prstGeom>
        </p:spPr>
      </p:pic>
      <p:pic>
        <p:nvPicPr>
          <p:cNvPr id="22" name="Picture 21">
            <a:extLst>
              <a:ext uri="{FF2B5EF4-FFF2-40B4-BE49-F238E27FC236}">
                <a16:creationId xmlns:a16="http://schemas.microsoft.com/office/drawing/2014/main" id="{12CC7293-3205-88CD-8D86-87AF947F7644}"/>
              </a:ext>
            </a:extLst>
          </p:cNvPr>
          <p:cNvPicPr>
            <a:picLocks noChangeAspect="1"/>
          </p:cNvPicPr>
          <p:nvPr/>
        </p:nvPicPr>
        <p:blipFill>
          <a:blip r:embed="rId3"/>
          <a:stretch>
            <a:fillRect/>
          </a:stretch>
        </p:blipFill>
        <p:spPr>
          <a:xfrm>
            <a:off x="5136100" y="3660369"/>
            <a:ext cx="2652592" cy="1396339"/>
          </a:xfrm>
          <a:prstGeom prst="rect">
            <a:avLst/>
          </a:prstGeom>
        </p:spPr>
      </p:pic>
      <p:pic>
        <p:nvPicPr>
          <p:cNvPr id="23" name="Picture 22">
            <a:extLst>
              <a:ext uri="{FF2B5EF4-FFF2-40B4-BE49-F238E27FC236}">
                <a16:creationId xmlns:a16="http://schemas.microsoft.com/office/drawing/2014/main" id="{D8E81120-BF2A-A3ED-3250-1D0A2CB08B39}"/>
              </a:ext>
            </a:extLst>
          </p:cNvPr>
          <p:cNvPicPr>
            <a:picLocks noChangeAspect="1"/>
          </p:cNvPicPr>
          <p:nvPr/>
        </p:nvPicPr>
        <p:blipFill>
          <a:blip r:embed="rId3"/>
          <a:stretch>
            <a:fillRect/>
          </a:stretch>
        </p:blipFill>
        <p:spPr>
          <a:xfrm>
            <a:off x="8798772" y="3660368"/>
            <a:ext cx="2652592" cy="1396339"/>
          </a:xfrm>
          <a:prstGeom prst="rect">
            <a:avLst/>
          </a:prstGeom>
        </p:spPr>
      </p:pic>
      <p:graphicFrame>
        <p:nvGraphicFramePr>
          <p:cNvPr id="24" name="Table 4">
            <a:extLst>
              <a:ext uri="{FF2B5EF4-FFF2-40B4-BE49-F238E27FC236}">
                <a16:creationId xmlns:a16="http://schemas.microsoft.com/office/drawing/2014/main" id="{B597FF56-9BD6-7A28-C531-46DA739B8D14}"/>
              </a:ext>
            </a:extLst>
          </p:cNvPr>
          <p:cNvGraphicFramePr>
            <a:graphicFrameLocks noGrp="1"/>
          </p:cNvGraphicFramePr>
          <p:nvPr>
            <p:extLst>
              <p:ext uri="{D42A27DB-BD31-4B8C-83A1-F6EECF244321}">
                <p14:modId xmlns:p14="http://schemas.microsoft.com/office/powerpoint/2010/main" val="204325922"/>
              </p:ext>
            </p:extLst>
          </p:nvPr>
        </p:nvGraphicFramePr>
        <p:xfrm>
          <a:off x="1721992" y="2983417"/>
          <a:ext cx="2652592" cy="548640"/>
        </p:xfrm>
        <a:graphic>
          <a:graphicData uri="http://schemas.openxmlformats.org/drawingml/2006/table">
            <a:tbl>
              <a:tblPr firstRow="1" bandRow="1">
                <a:tableStyleId>{5C22544A-7EE6-4342-B048-85BDC9FD1C3A}</a:tableStyleId>
              </a:tblPr>
              <a:tblGrid>
                <a:gridCol w="2652592">
                  <a:extLst>
                    <a:ext uri="{9D8B030D-6E8A-4147-A177-3AD203B41FA5}">
                      <a16:colId xmlns:a16="http://schemas.microsoft.com/office/drawing/2014/main" val="200083781"/>
                    </a:ext>
                  </a:extLst>
                </a:gridCol>
              </a:tblGrid>
              <a:tr h="238125">
                <a:tc>
                  <a:txBody>
                    <a:bodyPr/>
                    <a:lstStyle/>
                    <a:p>
                      <a:endParaRPr lang="en-GB" sz="1200" b="0" dirty="0">
                        <a:solidFill>
                          <a:schemeClr val="tx1"/>
                        </a:solidFill>
                      </a:endParaRPr>
                    </a:p>
                  </a:txBody>
                  <a:tcPr>
                    <a:lnL w="12700" cmpd="sng">
                      <a:noFill/>
                    </a:lnL>
                    <a:lnR w="12700" cmpd="sng">
                      <a:noFill/>
                    </a:lnR>
                    <a:lnT w="12700" cmpd="sng">
                      <a:noFill/>
                    </a:lnT>
                    <a:lnB w="12700" cap="flat" cmpd="sng" algn="ctr">
                      <a:solidFill>
                        <a:srgbClr val="7BA9A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29836959"/>
                  </a:ext>
                </a:extLst>
              </a:tr>
              <a:tr h="238125">
                <a:tc>
                  <a:txBody>
                    <a:bodyPr/>
                    <a:lstStyle/>
                    <a:p>
                      <a:endParaRPr lang="en-GB" sz="1200" b="0" dirty="0">
                        <a:solidFill>
                          <a:schemeClr val="tx1"/>
                        </a:solidFill>
                      </a:endParaRPr>
                    </a:p>
                  </a:txBody>
                  <a:tcPr>
                    <a:lnL w="12700" cmpd="sng">
                      <a:noFill/>
                    </a:lnL>
                    <a:lnR w="12700" cmpd="sng">
                      <a:noFill/>
                    </a:lnR>
                    <a:lnT w="12700" cap="flat" cmpd="sng" algn="ctr">
                      <a:solidFill>
                        <a:srgbClr val="7BA9A9"/>
                      </a:solidFill>
                      <a:prstDash val="solid"/>
                      <a:round/>
                      <a:headEnd type="none" w="med" len="med"/>
                      <a:tailEnd type="none" w="med" len="med"/>
                    </a:lnT>
                    <a:lnB w="12700" cap="flat" cmpd="sng" algn="ctr">
                      <a:solidFill>
                        <a:srgbClr val="7BA9A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37351839"/>
                  </a:ext>
                </a:extLst>
              </a:tr>
            </a:tbl>
          </a:graphicData>
        </a:graphic>
      </p:graphicFrame>
      <p:graphicFrame>
        <p:nvGraphicFramePr>
          <p:cNvPr id="25" name="Table 4">
            <a:extLst>
              <a:ext uri="{FF2B5EF4-FFF2-40B4-BE49-F238E27FC236}">
                <a16:creationId xmlns:a16="http://schemas.microsoft.com/office/drawing/2014/main" id="{4DED595B-CFB8-CBC6-F9FD-0EF06546951B}"/>
              </a:ext>
            </a:extLst>
          </p:cNvPr>
          <p:cNvGraphicFramePr>
            <a:graphicFrameLocks noGrp="1"/>
          </p:cNvGraphicFramePr>
          <p:nvPr>
            <p:extLst>
              <p:ext uri="{D42A27DB-BD31-4B8C-83A1-F6EECF244321}">
                <p14:modId xmlns:p14="http://schemas.microsoft.com/office/powerpoint/2010/main" val="1856068307"/>
              </p:ext>
            </p:extLst>
          </p:nvPr>
        </p:nvGraphicFramePr>
        <p:xfrm>
          <a:off x="5089186" y="2983417"/>
          <a:ext cx="2652592" cy="548640"/>
        </p:xfrm>
        <a:graphic>
          <a:graphicData uri="http://schemas.openxmlformats.org/drawingml/2006/table">
            <a:tbl>
              <a:tblPr firstRow="1" bandRow="1">
                <a:tableStyleId>{5C22544A-7EE6-4342-B048-85BDC9FD1C3A}</a:tableStyleId>
              </a:tblPr>
              <a:tblGrid>
                <a:gridCol w="2652592">
                  <a:extLst>
                    <a:ext uri="{9D8B030D-6E8A-4147-A177-3AD203B41FA5}">
                      <a16:colId xmlns:a16="http://schemas.microsoft.com/office/drawing/2014/main" val="200083781"/>
                    </a:ext>
                  </a:extLst>
                </a:gridCol>
              </a:tblGrid>
              <a:tr h="238125">
                <a:tc>
                  <a:txBody>
                    <a:bodyPr/>
                    <a:lstStyle/>
                    <a:p>
                      <a:endParaRPr lang="en-GB" sz="1200" b="0" dirty="0">
                        <a:solidFill>
                          <a:schemeClr val="tx1"/>
                        </a:solidFill>
                      </a:endParaRPr>
                    </a:p>
                  </a:txBody>
                  <a:tcPr>
                    <a:lnL w="12700" cmpd="sng">
                      <a:noFill/>
                    </a:lnL>
                    <a:lnR w="12700" cmpd="sng">
                      <a:noFill/>
                    </a:lnR>
                    <a:lnT w="12700" cmpd="sng">
                      <a:noFill/>
                    </a:lnT>
                    <a:lnB w="12700" cap="flat" cmpd="sng" algn="ctr">
                      <a:solidFill>
                        <a:srgbClr val="7BA9A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29836959"/>
                  </a:ext>
                </a:extLst>
              </a:tr>
              <a:tr h="238125">
                <a:tc>
                  <a:txBody>
                    <a:bodyPr/>
                    <a:lstStyle/>
                    <a:p>
                      <a:endParaRPr lang="en-GB" sz="1200" b="0" dirty="0">
                        <a:solidFill>
                          <a:schemeClr val="tx1"/>
                        </a:solidFill>
                      </a:endParaRPr>
                    </a:p>
                  </a:txBody>
                  <a:tcPr>
                    <a:lnL w="12700" cmpd="sng">
                      <a:noFill/>
                    </a:lnL>
                    <a:lnR w="12700" cmpd="sng">
                      <a:noFill/>
                    </a:lnR>
                    <a:lnT w="12700" cap="flat" cmpd="sng" algn="ctr">
                      <a:solidFill>
                        <a:srgbClr val="7BA9A9"/>
                      </a:solidFill>
                      <a:prstDash val="solid"/>
                      <a:round/>
                      <a:headEnd type="none" w="med" len="med"/>
                      <a:tailEnd type="none" w="med" len="med"/>
                    </a:lnT>
                    <a:lnB w="12700" cap="flat" cmpd="sng" algn="ctr">
                      <a:solidFill>
                        <a:srgbClr val="7BA9A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37351839"/>
                  </a:ext>
                </a:extLst>
              </a:tr>
            </a:tbl>
          </a:graphicData>
        </a:graphic>
      </p:graphicFrame>
      <p:graphicFrame>
        <p:nvGraphicFramePr>
          <p:cNvPr id="26" name="Table 4">
            <a:extLst>
              <a:ext uri="{FF2B5EF4-FFF2-40B4-BE49-F238E27FC236}">
                <a16:creationId xmlns:a16="http://schemas.microsoft.com/office/drawing/2014/main" id="{D1940C1B-6894-B788-E920-3D9BDC055D5C}"/>
              </a:ext>
            </a:extLst>
          </p:cNvPr>
          <p:cNvGraphicFramePr>
            <a:graphicFrameLocks noGrp="1"/>
          </p:cNvGraphicFramePr>
          <p:nvPr>
            <p:extLst>
              <p:ext uri="{D42A27DB-BD31-4B8C-83A1-F6EECF244321}">
                <p14:modId xmlns:p14="http://schemas.microsoft.com/office/powerpoint/2010/main" val="1886744961"/>
              </p:ext>
            </p:extLst>
          </p:nvPr>
        </p:nvGraphicFramePr>
        <p:xfrm>
          <a:off x="8772738" y="2983417"/>
          <a:ext cx="2652592" cy="548640"/>
        </p:xfrm>
        <a:graphic>
          <a:graphicData uri="http://schemas.openxmlformats.org/drawingml/2006/table">
            <a:tbl>
              <a:tblPr firstRow="1" bandRow="1">
                <a:tableStyleId>{5C22544A-7EE6-4342-B048-85BDC9FD1C3A}</a:tableStyleId>
              </a:tblPr>
              <a:tblGrid>
                <a:gridCol w="2652592">
                  <a:extLst>
                    <a:ext uri="{9D8B030D-6E8A-4147-A177-3AD203B41FA5}">
                      <a16:colId xmlns:a16="http://schemas.microsoft.com/office/drawing/2014/main" val="200083781"/>
                    </a:ext>
                  </a:extLst>
                </a:gridCol>
              </a:tblGrid>
              <a:tr h="238125">
                <a:tc>
                  <a:txBody>
                    <a:bodyPr/>
                    <a:lstStyle/>
                    <a:p>
                      <a:endParaRPr lang="en-GB" sz="1200" b="0" dirty="0">
                        <a:solidFill>
                          <a:schemeClr val="tx1"/>
                        </a:solidFill>
                      </a:endParaRPr>
                    </a:p>
                  </a:txBody>
                  <a:tcPr>
                    <a:lnL w="12700" cmpd="sng">
                      <a:noFill/>
                    </a:lnL>
                    <a:lnR w="12700" cmpd="sng">
                      <a:noFill/>
                    </a:lnR>
                    <a:lnT w="12700" cmpd="sng">
                      <a:noFill/>
                    </a:lnT>
                    <a:lnB w="12700" cap="flat" cmpd="sng" algn="ctr">
                      <a:solidFill>
                        <a:srgbClr val="7BA9A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29836959"/>
                  </a:ext>
                </a:extLst>
              </a:tr>
              <a:tr h="238125">
                <a:tc>
                  <a:txBody>
                    <a:bodyPr/>
                    <a:lstStyle/>
                    <a:p>
                      <a:endParaRPr lang="en-GB" sz="1200" b="0" dirty="0">
                        <a:solidFill>
                          <a:schemeClr val="tx1"/>
                        </a:solidFill>
                      </a:endParaRPr>
                    </a:p>
                  </a:txBody>
                  <a:tcPr>
                    <a:lnL w="12700" cmpd="sng">
                      <a:noFill/>
                    </a:lnL>
                    <a:lnR w="12700" cmpd="sng">
                      <a:noFill/>
                    </a:lnR>
                    <a:lnT w="12700" cap="flat" cmpd="sng" algn="ctr">
                      <a:solidFill>
                        <a:srgbClr val="7BA9A9"/>
                      </a:solidFill>
                      <a:prstDash val="solid"/>
                      <a:round/>
                      <a:headEnd type="none" w="med" len="med"/>
                      <a:tailEnd type="none" w="med" len="med"/>
                    </a:lnT>
                    <a:lnB w="12700" cap="flat" cmpd="sng" algn="ctr">
                      <a:solidFill>
                        <a:srgbClr val="7BA9A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37351839"/>
                  </a:ext>
                </a:extLst>
              </a:tr>
            </a:tbl>
          </a:graphicData>
        </a:graphic>
      </p:graphicFrame>
      <p:graphicFrame>
        <p:nvGraphicFramePr>
          <p:cNvPr id="27" name="Table 4">
            <a:extLst>
              <a:ext uri="{FF2B5EF4-FFF2-40B4-BE49-F238E27FC236}">
                <a16:creationId xmlns:a16="http://schemas.microsoft.com/office/drawing/2014/main" id="{BB97AD9E-F201-A583-91D1-9DD539168FCF}"/>
              </a:ext>
            </a:extLst>
          </p:cNvPr>
          <p:cNvGraphicFramePr>
            <a:graphicFrameLocks noGrp="1"/>
          </p:cNvGraphicFramePr>
          <p:nvPr>
            <p:extLst>
              <p:ext uri="{D42A27DB-BD31-4B8C-83A1-F6EECF244321}">
                <p14:modId xmlns:p14="http://schemas.microsoft.com/office/powerpoint/2010/main" val="4078616773"/>
              </p:ext>
            </p:extLst>
          </p:nvPr>
        </p:nvGraphicFramePr>
        <p:xfrm>
          <a:off x="1724435" y="4947969"/>
          <a:ext cx="2652592" cy="548640"/>
        </p:xfrm>
        <a:graphic>
          <a:graphicData uri="http://schemas.openxmlformats.org/drawingml/2006/table">
            <a:tbl>
              <a:tblPr firstRow="1" bandRow="1">
                <a:tableStyleId>{5C22544A-7EE6-4342-B048-85BDC9FD1C3A}</a:tableStyleId>
              </a:tblPr>
              <a:tblGrid>
                <a:gridCol w="2652592">
                  <a:extLst>
                    <a:ext uri="{9D8B030D-6E8A-4147-A177-3AD203B41FA5}">
                      <a16:colId xmlns:a16="http://schemas.microsoft.com/office/drawing/2014/main" val="200083781"/>
                    </a:ext>
                  </a:extLst>
                </a:gridCol>
              </a:tblGrid>
              <a:tr h="238125">
                <a:tc>
                  <a:txBody>
                    <a:bodyPr/>
                    <a:lstStyle/>
                    <a:p>
                      <a:endParaRPr lang="en-GB" sz="1200" b="0" dirty="0">
                        <a:solidFill>
                          <a:schemeClr val="tx1"/>
                        </a:solidFill>
                      </a:endParaRPr>
                    </a:p>
                  </a:txBody>
                  <a:tcPr>
                    <a:lnL w="12700" cmpd="sng">
                      <a:noFill/>
                    </a:lnL>
                    <a:lnR w="12700" cmpd="sng">
                      <a:noFill/>
                    </a:lnR>
                    <a:lnT w="12700" cmpd="sng">
                      <a:noFill/>
                    </a:lnT>
                    <a:lnB w="12700" cap="flat" cmpd="sng" algn="ctr">
                      <a:solidFill>
                        <a:srgbClr val="7BA9A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29836959"/>
                  </a:ext>
                </a:extLst>
              </a:tr>
              <a:tr h="238125">
                <a:tc>
                  <a:txBody>
                    <a:bodyPr/>
                    <a:lstStyle/>
                    <a:p>
                      <a:endParaRPr lang="en-GB" sz="1200" b="0" dirty="0">
                        <a:solidFill>
                          <a:schemeClr val="tx1"/>
                        </a:solidFill>
                      </a:endParaRPr>
                    </a:p>
                  </a:txBody>
                  <a:tcPr>
                    <a:lnL w="12700" cmpd="sng">
                      <a:noFill/>
                    </a:lnL>
                    <a:lnR w="12700" cmpd="sng">
                      <a:noFill/>
                    </a:lnR>
                    <a:lnT w="12700" cap="flat" cmpd="sng" algn="ctr">
                      <a:solidFill>
                        <a:srgbClr val="7BA9A9"/>
                      </a:solidFill>
                      <a:prstDash val="solid"/>
                      <a:round/>
                      <a:headEnd type="none" w="med" len="med"/>
                      <a:tailEnd type="none" w="med" len="med"/>
                    </a:lnT>
                    <a:lnB w="12700" cap="flat" cmpd="sng" algn="ctr">
                      <a:solidFill>
                        <a:srgbClr val="7BA9A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37351839"/>
                  </a:ext>
                </a:extLst>
              </a:tr>
            </a:tbl>
          </a:graphicData>
        </a:graphic>
      </p:graphicFrame>
      <p:graphicFrame>
        <p:nvGraphicFramePr>
          <p:cNvPr id="28" name="Table 4">
            <a:extLst>
              <a:ext uri="{FF2B5EF4-FFF2-40B4-BE49-F238E27FC236}">
                <a16:creationId xmlns:a16="http://schemas.microsoft.com/office/drawing/2014/main" id="{50391147-E90A-27AB-C5F2-C5D3FA54B069}"/>
              </a:ext>
            </a:extLst>
          </p:cNvPr>
          <p:cNvGraphicFramePr>
            <a:graphicFrameLocks noGrp="1"/>
          </p:cNvGraphicFramePr>
          <p:nvPr>
            <p:extLst>
              <p:ext uri="{D42A27DB-BD31-4B8C-83A1-F6EECF244321}">
                <p14:modId xmlns:p14="http://schemas.microsoft.com/office/powerpoint/2010/main" val="1717446446"/>
              </p:ext>
            </p:extLst>
          </p:nvPr>
        </p:nvGraphicFramePr>
        <p:xfrm>
          <a:off x="5125526" y="4947969"/>
          <a:ext cx="2652592" cy="548640"/>
        </p:xfrm>
        <a:graphic>
          <a:graphicData uri="http://schemas.openxmlformats.org/drawingml/2006/table">
            <a:tbl>
              <a:tblPr firstRow="1" bandRow="1">
                <a:tableStyleId>{5C22544A-7EE6-4342-B048-85BDC9FD1C3A}</a:tableStyleId>
              </a:tblPr>
              <a:tblGrid>
                <a:gridCol w="2652592">
                  <a:extLst>
                    <a:ext uri="{9D8B030D-6E8A-4147-A177-3AD203B41FA5}">
                      <a16:colId xmlns:a16="http://schemas.microsoft.com/office/drawing/2014/main" val="200083781"/>
                    </a:ext>
                  </a:extLst>
                </a:gridCol>
              </a:tblGrid>
              <a:tr h="238125">
                <a:tc>
                  <a:txBody>
                    <a:bodyPr/>
                    <a:lstStyle/>
                    <a:p>
                      <a:endParaRPr lang="en-GB" sz="1200" b="0" dirty="0">
                        <a:solidFill>
                          <a:schemeClr val="tx1"/>
                        </a:solidFill>
                      </a:endParaRPr>
                    </a:p>
                  </a:txBody>
                  <a:tcPr>
                    <a:lnL w="12700" cmpd="sng">
                      <a:noFill/>
                    </a:lnL>
                    <a:lnR w="12700" cmpd="sng">
                      <a:noFill/>
                    </a:lnR>
                    <a:lnT w="12700" cmpd="sng">
                      <a:noFill/>
                    </a:lnT>
                    <a:lnB w="12700" cap="flat" cmpd="sng" algn="ctr">
                      <a:solidFill>
                        <a:srgbClr val="7BA9A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29836959"/>
                  </a:ext>
                </a:extLst>
              </a:tr>
              <a:tr h="238125">
                <a:tc>
                  <a:txBody>
                    <a:bodyPr/>
                    <a:lstStyle/>
                    <a:p>
                      <a:endParaRPr lang="en-GB" sz="1200" b="0" dirty="0">
                        <a:solidFill>
                          <a:schemeClr val="tx1"/>
                        </a:solidFill>
                      </a:endParaRPr>
                    </a:p>
                  </a:txBody>
                  <a:tcPr>
                    <a:lnL w="12700" cmpd="sng">
                      <a:noFill/>
                    </a:lnL>
                    <a:lnR w="12700" cmpd="sng">
                      <a:noFill/>
                    </a:lnR>
                    <a:lnT w="12700" cap="flat" cmpd="sng" algn="ctr">
                      <a:solidFill>
                        <a:srgbClr val="7BA9A9"/>
                      </a:solidFill>
                      <a:prstDash val="solid"/>
                      <a:round/>
                      <a:headEnd type="none" w="med" len="med"/>
                      <a:tailEnd type="none" w="med" len="med"/>
                    </a:lnT>
                    <a:lnB w="12700" cap="flat" cmpd="sng" algn="ctr">
                      <a:solidFill>
                        <a:srgbClr val="7BA9A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37351839"/>
                  </a:ext>
                </a:extLst>
              </a:tr>
            </a:tbl>
          </a:graphicData>
        </a:graphic>
      </p:graphicFrame>
      <p:graphicFrame>
        <p:nvGraphicFramePr>
          <p:cNvPr id="29" name="Table 4">
            <a:extLst>
              <a:ext uri="{FF2B5EF4-FFF2-40B4-BE49-F238E27FC236}">
                <a16:creationId xmlns:a16="http://schemas.microsoft.com/office/drawing/2014/main" id="{D64E4814-8764-0190-60F7-298C2CEC4880}"/>
              </a:ext>
            </a:extLst>
          </p:cNvPr>
          <p:cNvGraphicFramePr>
            <a:graphicFrameLocks noGrp="1"/>
          </p:cNvGraphicFramePr>
          <p:nvPr>
            <p:extLst>
              <p:ext uri="{D42A27DB-BD31-4B8C-83A1-F6EECF244321}">
                <p14:modId xmlns:p14="http://schemas.microsoft.com/office/powerpoint/2010/main" val="3260326238"/>
              </p:ext>
            </p:extLst>
          </p:nvPr>
        </p:nvGraphicFramePr>
        <p:xfrm>
          <a:off x="8822650" y="4941406"/>
          <a:ext cx="2652592" cy="548640"/>
        </p:xfrm>
        <a:graphic>
          <a:graphicData uri="http://schemas.openxmlformats.org/drawingml/2006/table">
            <a:tbl>
              <a:tblPr firstRow="1" bandRow="1">
                <a:tableStyleId>{5C22544A-7EE6-4342-B048-85BDC9FD1C3A}</a:tableStyleId>
              </a:tblPr>
              <a:tblGrid>
                <a:gridCol w="2652592">
                  <a:extLst>
                    <a:ext uri="{9D8B030D-6E8A-4147-A177-3AD203B41FA5}">
                      <a16:colId xmlns:a16="http://schemas.microsoft.com/office/drawing/2014/main" val="200083781"/>
                    </a:ext>
                  </a:extLst>
                </a:gridCol>
              </a:tblGrid>
              <a:tr h="238125">
                <a:tc>
                  <a:txBody>
                    <a:bodyPr/>
                    <a:lstStyle/>
                    <a:p>
                      <a:endParaRPr lang="en-GB" sz="1200" b="0" dirty="0">
                        <a:solidFill>
                          <a:schemeClr val="tx1"/>
                        </a:solidFill>
                      </a:endParaRPr>
                    </a:p>
                  </a:txBody>
                  <a:tcPr>
                    <a:lnL w="12700" cmpd="sng">
                      <a:noFill/>
                    </a:lnL>
                    <a:lnR w="12700" cmpd="sng">
                      <a:noFill/>
                    </a:lnR>
                    <a:lnT w="12700" cmpd="sng">
                      <a:noFill/>
                    </a:lnT>
                    <a:lnB w="12700" cap="flat" cmpd="sng" algn="ctr">
                      <a:solidFill>
                        <a:srgbClr val="7BA9A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29836959"/>
                  </a:ext>
                </a:extLst>
              </a:tr>
              <a:tr h="238125">
                <a:tc>
                  <a:txBody>
                    <a:bodyPr/>
                    <a:lstStyle/>
                    <a:p>
                      <a:endParaRPr lang="en-GB" sz="1200" b="0" dirty="0">
                        <a:solidFill>
                          <a:schemeClr val="tx1"/>
                        </a:solidFill>
                      </a:endParaRPr>
                    </a:p>
                  </a:txBody>
                  <a:tcPr>
                    <a:lnL w="12700" cmpd="sng">
                      <a:noFill/>
                    </a:lnL>
                    <a:lnR w="12700" cmpd="sng">
                      <a:noFill/>
                    </a:lnR>
                    <a:lnT w="12700" cap="flat" cmpd="sng" algn="ctr">
                      <a:solidFill>
                        <a:srgbClr val="7BA9A9"/>
                      </a:solidFill>
                      <a:prstDash val="solid"/>
                      <a:round/>
                      <a:headEnd type="none" w="med" len="med"/>
                      <a:tailEnd type="none" w="med" len="med"/>
                    </a:lnT>
                    <a:lnB w="12700" cap="flat" cmpd="sng" algn="ctr">
                      <a:solidFill>
                        <a:srgbClr val="7BA9A9"/>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37351839"/>
                  </a:ext>
                </a:extLst>
              </a:tr>
            </a:tbl>
          </a:graphicData>
        </a:graphic>
      </p:graphicFrame>
      <p:sp>
        <p:nvSpPr>
          <p:cNvPr id="30" name="Rectangle 29">
            <a:extLst>
              <a:ext uri="{FF2B5EF4-FFF2-40B4-BE49-F238E27FC236}">
                <a16:creationId xmlns:a16="http://schemas.microsoft.com/office/drawing/2014/main" id="{C40B38FB-2483-4F11-BBA7-013ADDBC9A8C}"/>
              </a:ext>
            </a:extLst>
          </p:cNvPr>
          <p:cNvSpPr/>
          <p:nvPr/>
        </p:nvSpPr>
        <p:spPr>
          <a:xfrm>
            <a:off x="1735009" y="1712163"/>
            <a:ext cx="401685" cy="379487"/>
          </a:xfrm>
          <a:prstGeom prst="rect">
            <a:avLst/>
          </a:prstGeom>
          <a:solidFill>
            <a:srgbClr val="FADB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a:t>
            </a:r>
          </a:p>
        </p:txBody>
      </p:sp>
      <p:sp>
        <p:nvSpPr>
          <p:cNvPr id="31" name="Rectangle 30">
            <a:extLst>
              <a:ext uri="{FF2B5EF4-FFF2-40B4-BE49-F238E27FC236}">
                <a16:creationId xmlns:a16="http://schemas.microsoft.com/office/drawing/2014/main" id="{9A8A009B-6C52-6D09-E2D2-2D864BDD2569}"/>
              </a:ext>
            </a:extLst>
          </p:cNvPr>
          <p:cNvSpPr/>
          <p:nvPr/>
        </p:nvSpPr>
        <p:spPr>
          <a:xfrm>
            <a:off x="5115220" y="1707027"/>
            <a:ext cx="401685" cy="378956"/>
          </a:xfrm>
          <a:prstGeom prst="rect">
            <a:avLst/>
          </a:prstGeom>
          <a:solidFill>
            <a:srgbClr val="FADBC6"/>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a:t>
            </a:r>
          </a:p>
        </p:txBody>
      </p:sp>
      <p:sp>
        <p:nvSpPr>
          <p:cNvPr id="32" name="Rectangle 31">
            <a:extLst>
              <a:ext uri="{FF2B5EF4-FFF2-40B4-BE49-F238E27FC236}">
                <a16:creationId xmlns:a16="http://schemas.microsoft.com/office/drawing/2014/main" id="{EF7022B3-B76F-5B27-6DD4-6955615B699D}"/>
              </a:ext>
            </a:extLst>
          </p:cNvPr>
          <p:cNvSpPr/>
          <p:nvPr/>
        </p:nvSpPr>
        <p:spPr>
          <a:xfrm>
            <a:off x="8798772" y="1694957"/>
            <a:ext cx="401685" cy="378956"/>
          </a:xfrm>
          <a:prstGeom prst="rect">
            <a:avLst/>
          </a:prstGeom>
          <a:solidFill>
            <a:srgbClr val="FADBC6"/>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3</a:t>
            </a:r>
          </a:p>
        </p:txBody>
      </p:sp>
      <p:sp>
        <p:nvSpPr>
          <p:cNvPr id="33" name="Rectangle 32">
            <a:extLst>
              <a:ext uri="{FF2B5EF4-FFF2-40B4-BE49-F238E27FC236}">
                <a16:creationId xmlns:a16="http://schemas.microsoft.com/office/drawing/2014/main" id="{C7A107A9-2E41-2F0B-2CFA-A79B01E518FA}"/>
              </a:ext>
            </a:extLst>
          </p:cNvPr>
          <p:cNvSpPr/>
          <p:nvPr/>
        </p:nvSpPr>
        <p:spPr>
          <a:xfrm>
            <a:off x="1735009" y="3649494"/>
            <a:ext cx="401685" cy="379487"/>
          </a:xfrm>
          <a:prstGeom prst="rect">
            <a:avLst/>
          </a:prstGeom>
          <a:solidFill>
            <a:srgbClr val="FADBC6"/>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4</a:t>
            </a:r>
          </a:p>
        </p:txBody>
      </p:sp>
      <p:sp>
        <p:nvSpPr>
          <p:cNvPr id="34" name="Rectangle 33">
            <a:extLst>
              <a:ext uri="{FF2B5EF4-FFF2-40B4-BE49-F238E27FC236}">
                <a16:creationId xmlns:a16="http://schemas.microsoft.com/office/drawing/2014/main" id="{A4BD061E-18B1-C6BB-0A44-6AAE5CD43478}"/>
              </a:ext>
            </a:extLst>
          </p:cNvPr>
          <p:cNvSpPr/>
          <p:nvPr/>
        </p:nvSpPr>
        <p:spPr>
          <a:xfrm>
            <a:off x="5125526" y="3660368"/>
            <a:ext cx="401685" cy="379487"/>
          </a:xfrm>
          <a:prstGeom prst="rect">
            <a:avLst/>
          </a:prstGeom>
          <a:solidFill>
            <a:srgbClr val="FADBC6"/>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5</a:t>
            </a:r>
          </a:p>
        </p:txBody>
      </p:sp>
      <p:sp>
        <p:nvSpPr>
          <p:cNvPr id="35" name="Rectangle 34">
            <a:extLst>
              <a:ext uri="{FF2B5EF4-FFF2-40B4-BE49-F238E27FC236}">
                <a16:creationId xmlns:a16="http://schemas.microsoft.com/office/drawing/2014/main" id="{CE147449-89A0-6122-B037-94B41ABCF227}"/>
              </a:ext>
            </a:extLst>
          </p:cNvPr>
          <p:cNvSpPr/>
          <p:nvPr/>
        </p:nvSpPr>
        <p:spPr>
          <a:xfrm>
            <a:off x="8798771" y="3660367"/>
            <a:ext cx="401685" cy="379487"/>
          </a:xfrm>
          <a:prstGeom prst="rect">
            <a:avLst/>
          </a:prstGeom>
          <a:solidFill>
            <a:srgbClr val="FADBC6"/>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6</a:t>
            </a:r>
          </a:p>
        </p:txBody>
      </p:sp>
    </p:spTree>
    <p:extLst>
      <p:ext uri="{BB962C8B-B14F-4D97-AF65-F5344CB8AC3E}">
        <p14:creationId xmlns:p14="http://schemas.microsoft.com/office/powerpoint/2010/main" val="1623604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F54AC54-0F28-02CD-DAF3-35FA9E7CB1A9}"/>
              </a:ext>
            </a:extLst>
          </p:cNvPr>
          <p:cNvSpPr/>
          <p:nvPr/>
        </p:nvSpPr>
        <p:spPr>
          <a:xfrm>
            <a:off x="1007390" y="0"/>
            <a:ext cx="11184610" cy="57319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 Placeholder 2">
            <a:extLst>
              <a:ext uri="{FF2B5EF4-FFF2-40B4-BE49-F238E27FC236}">
                <a16:creationId xmlns:a16="http://schemas.microsoft.com/office/drawing/2014/main" id="{149FF143-567C-0E0B-B75A-8F238314EE29}"/>
              </a:ext>
            </a:extLst>
          </p:cNvPr>
          <p:cNvSpPr>
            <a:spLocks noGrp="1"/>
          </p:cNvSpPr>
          <p:nvPr>
            <p:ph type="body" sz="quarter" idx="13"/>
          </p:nvPr>
        </p:nvSpPr>
        <p:spPr>
          <a:xfrm>
            <a:off x="1337171" y="953182"/>
            <a:ext cx="10440301" cy="4277186"/>
          </a:xfrm>
        </p:spPr>
        <p:txBody>
          <a:bodyPr vert="horz" lIns="91440" tIns="45720" rIns="91440" bIns="45720" rtlCol="0" anchor="t">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Which change ideas did you test and what did you learn from them?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What changes have you seen in the team? </a:t>
            </a:r>
          </a:p>
          <a:p>
            <a:pPr marL="0" indent="0">
              <a:lnSpc>
                <a:spcPct val="100000"/>
              </a:lnSpc>
              <a:spcBef>
                <a:spcPts val="0"/>
              </a:spcBef>
              <a:buNone/>
              <a:defRPr/>
            </a:pPr>
            <a:r>
              <a:rPr kumimoji="0" lang="en-GB" sz="1500" b="0" i="0" u="none" strike="noStrike" kern="1200" cap="none" spc="0" normalizeH="0" baseline="0" noProof="0" dirty="0">
                <a:ln>
                  <a:noFill/>
                </a:ln>
                <a:solidFill>
                  <a:srgbClr val="808080"/>
                </a:solidFill>
                <a:effectLst/>
                <a:uLnTx/>
                <a:uFillTx/>
                <a:latin typeface="Calibri" panose="020F0502020204030204"/>
                <a:ea typeface="+mn-ea"/>
                <a:cs typeface="+mn-cs"/>
              </a:rPr>
              <a:t>Do you feel that </a:t>
            </a:r>
            <a:r>
              <a:rPr lang="en-GB" sz="1500" dirty="0">
                <a:solidFill>
                  <a:srgbClr val="808080"/>
                </a:solidFill>
                <a:latin typeface="Calibri" panose="020F0502020204030204"/>
              </a:rPr>
              <a:t>Treating Tobacco Dependence is </a:t>
            </a:r>
            <a:r>
              <a:rPr kumimoji="0" lang="en-GB" sz="1500" b="0" i="0" u="none" strike="noStrike" kern="1200" cap="none" spc="0" normalizeH="0" baseline="0" noProof="0" dirty="0">
                <a:ln>
                  <a:noFill/>
                </a:ln>
                <a:solidFill>
                  <a:srgbClr val="808080"/>
                </a:solidFill>
                <a:effectLst/>
                <a:uLnTx/>
                <a:uFillTx/>
                <a:latin typeface="Calibri" panose="020F0502020204030204"/>
                <a:ea typeface="+mn-ea"/>
                <a:cs typeface="+mn-cs"/>
              </a:rPr>
              <a:t>discussed more across the </a:t>
            </a:r>
            <a:r>
              <a:rPr lang="en-GB" sz="1500" dirty="0">
                <a:solidFill>
                  <a:srgbClr val="808080"/>
                </a:solidFill>
                <a:latin typeface="Calibri" panose="020F0502020204030204"/>
              </a:rPr>
              <a:t>project ward(s) </a:t>
            </a:r>
            <a:r>
              <a:rPr kumimoji="0" lang="en-GB" sz="1500" b="0" i="0" u="none" strike="noStrike" kern="1200" cap="none" spc="0" normalizeH="0" baseline="0" noProof="0" dirty="0">
                <a:ln>
                  <a:noFill/>
                </a:ln>
                <a:solidFill>
                  <a:srgbClr val="808080"/>
                </a:solidFill>
                <a:effectLst/>
                <a:uLnTx/>
                <a:uFillTx/>
                <a:latin typeface="Calibri" panose="020F0502020204030204"/>
                <a:ea typeface="+mn-ea"/>
                <a:cs typeface="+mn-cs"/>
              </a:rPr>
              <a:t>since joining the collaborative? Has there been a change in culture</a:t>
            </a:r>
            <a:r>
              <a:rPr lang="en-GB" sz="1500" dirty="0">
                <a:solidFill>
                  <a:srgbClr val="808080"/>
                </a:solidFill>
                <a:latin typeface="Calibri" panose="020F0502020204030204"/>
              </a:rPr>
              <a:t> and approach to smoking and tobacco </a:t>
            </a:r>
            <a:r>
              <a:rPr lang="en-GB" sz="1500">
                <a:solidFill>
                  <a:srgbClr val="808080"/>
                </a:solidFill>
                <a:latin typeface="Calibri" panose="020F0502020204030204"/>
              </a:rPr>
              <a:t>dependence treatment? </a:t>
            </a:r>
            <a:r>
              <a:rPr lang="en-GB" sz="1500" dirty="0">
                <a:solidFill>
                  <a:srgbClr val="808080"/>
                </a:solidFill>
                <a:latin typeface="Calibri" panose="020F0502020204030204"/>
              </a:rPr>
              <a:t>Has there been a change in </a:t>
            </a:r>
            <a:r>
              <a:rPr kumimoji="0" lang="en-GB" sz="1500" b="0" i="0" u="none" strike="noStrike" kern="1200" cap="none" spc="0" normalizeH="0" baseline="0" noProof="0" dirty="0">
                <a:ln>
                  <a:noFill/>
                </a:ln>
                <a:solidFill>
                  <a:srgbClr val="808080"/>
                </a:solidFill>
                <a:effectLst/>
                <a:uLnTx/>
                <a:uFillTx/>
                <a:latin typeface="Calibri" panose="020F0502020204030204"/>
                <a:ea typeface="+mn-ea"/>
                <a:cs typeface="+mn-cs"/>
              </a:rPr>
              <a:t>working </a:t>
            </a:r>
            <a:r>
              <a:rPr lang="en-GB" sz="1500" dirty="0">
                <a:solidFill>
                  <a:srgbClr val="808080"/>
                </a:solidFill>
                <a:latin typeface="Calibri" panose="020F0502020204030204"/>
              </a:rPr>
              <a:t>relationships between the treating tobacco dependence team and the ward team(s)? </a:t>
            </a:r>
            <a:r>
              <a:rPr kumimoji="0" lang="en-GB" sz="1500" b="0" i="0" u="none" strike="noStrike" kern="1200" cap="none" spc="0" normalizeH="0" baseline="0" noProof="0" dirty="0">
                <a:ln>
                  <a:noFill/>
                </a:ln>
                <a:solidFill>
                  <a:srgbClr val="808080"/>
                </a:solidFill>
                <a:effectLst/>
                <a:uLnTx/>
                <a:uFillTx/>
                <a:latin typeface="Calibri" panose="020F0502020204030204"/>
                <a:ea typeface="+mn-ea"/>
                <a:cs typeface="+mn-cs"/>
              </a:rPr>
              <a:t>Do you have any examples of how members of your </a:t>
            </a:r>
            <a:r>
              <a:rPr lang="en-GB" sz="1500" dirty="0">
                <a:solidFill>
                  <a:srgbClr val="808080"/>
                </a:solidFill>
                <a:latin typeface="Calibri" panose="020F0502020204030204"/>
              </a:rPr>
              <a:t>project </a:t>
            </a:r>
            <a:r>
              <a:rPr kumimoji="0" lang="en-GB" sz="1500" b="0" i="0" u="none" strike="noStrike" kern="1200" cap="none" spc="0" normalizeH="0" baseline="0" noProof="0" dirty="0">
                <a:ln>
                  <a:noFill/>
                </a:ln>
                <a:solidFill>
                  <a:srgbClr val="808080"/>
                </a:solidFill>
                <a:effectLst/>
                <a:uLnTx/>
                <a:uFillTx/>
                <a:latin typeface="Calibri" panose="020F0502020204030204"/>
                <a:ea typeface="+mn-ea"/>
                <a:cs typeface="+mn-cs"/>
              </a:rPr>
              <a:t>team have engaged in the work?</a:t>
            </a:r>
            <a:r>
              <a:rPr lang="en-GB" sz="1500" dirty="0">
                <a:solidFill>
                  <a:srgbClr val="808080"/>
                </a:solidFill>
                <a:latin typeface="Calibri" panose="020F0502020204030204"/>
              </a:rPr>
              <a:t> </a:t>
            </a:r>
            <a:endParaRPr lang="en-GB" sz="1500" b="0" i="0" u="none" strike="noStrike" kern="1200" cap="none" spc="0" normalizeH="0" baseline="0" noProof="0" dirty="0">
              <a:ln>
                <a:noFill/>
              </a:ln>
              <a:solidFill>
                <a:srgbClr val="808080"/>
              </a:solidFill>
              <a:effectLst/>
              <a:uLnTx/>
              <a:uFillTx/>
              <a:latin typeface="Calibri" panose="020F0502020204030204"/>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white">
                  <a:lumMod val="75000"/>
                </a:prst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What are your reflections on taking part in the </a:t>
            </a:r>
            <a:r>
              <a:rPr lang="en-GB" sz="1800" dirty="0">
                <a:solidFill>
                  <a:prstClr val="black"/>
                </a:solidFill>
                <a:latin typeface="Calibri" panose="020F0502020204030204"/>
              </a:rPr>
              <a:t>project</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0" indent="0">
              <a:lnSpc>
                <a:spcPct val="100000"/>
              </a:lnSpc>
              <a:spcBef>
                <a:spcPts val="0"/>
              </a:spcBef>
              <a:buNone/>
              <a:defRPr/>
            </a:pPr>
            <a:r>
              <a:rPr lang="en-GB" sz="1500" dirty="0">
                <a:solidFill>
                  <a:srgbClr val="808080"/>
                </a:solidFill>
                <a:latin typeface="Calibri" panose="020F0502020204030204"/>
                <a:cs typeface="Calibri"/>
              </a:rPr>
              <a:t>What has been your overall experience of the project? Have people external to the project team noticed any changes, such as patients and carers, staff on other wards that are not part of the project, external stakeholders, or other end-users of your team or service?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u="none" strike="noStrike" kern="1200" cap="none" spc="0" normalizeH="0" baseline="0" noProof="0" dirty="0">
              <a:ln>
                <a:noFill/>
              </a:ln>
              <a:solidFill>
                <a:prstClr val="white">
                  <a:lumMod val="65000"/>
                </a:prstClr>
              </a:solidFill>
              <a:effectLst/>
              <a:uLnTx/>
              <a:uFillTx/>
              <a:latin typeface="Calibri" panose="020F0502020204030204"/>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white">
                  <a:lumMod val="65000"/>
                </a:prst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What challenges have you faced in this work?</a:t>
            </a:r>
          </a:p>
          <a:p>
            <a:pPr marL="0" indent="0">
              <a:lnSpc>
                <a:spcPct val="100000"/>
              </a:lnSpc>
              <a:spcBef>
                <a:spcPts val="0"/>
              </a:spcBef>
              <a:buNone/>
              <a:defRPr/>
            </a:pPr>
            <a:r>
              <a:rPr kumimoji="0" lang="en-GB" sz="1500" b="0" i="0" u="none" strike="noStrike" kern="1200" cap="none" spc="0" normalizeH="0" baseline="0" noProof="0" dirty="0">
                <a:ln>
                  <a:noFill/>
                </a:ln>
                <a:solidFill>
                  <a:srgbClr val="808080"/>
                </a:solidFill>
                <a:effectLst/>
                <a:uLnTx/>
                <a:uFillTx/>
                <a:latin typeface="Calibri" panose="020F0502020204030204"/>
                <a:ea typeface="+mn-ea"/>
                <a:cs typeface="+mn-cs"/>
              </a:rPr>
              <a:t>Have you been able to overcome your challenges? </a:t>
            </a:r>
            <a:r>
              <a:rPr lang="en-GB" sz="1500" dirty="0">
                <a:solidFill>
                  <a:srgbClr val="808080"/>
                </a:solidFill>
                <a:latin typeface="Calibri" panose="020F0502020204030204"/>
              </a:rPr>
              <a:t>What advice would you give to anyone about to start their own </a:t>
            </a:r>
            <a:r>
              <a:rPr lang="en-GB" sz="1500" dirty="0" err="1">
                <a:solidFill>
                  <a:srgbClr val="808080"/>
                </a:solidFill>
                <a:latin typeface="Calibri" panose="020F0502020204030204"/>
              </a:rPr>
              <a:t>QuITT</a:t>
            </a:r>
            <a:r>
              <a:rPr lang="en-GB" sz="1500" dirty="0">
                <a:solidFill>
                  <a:srgbClr val="808080"/>
                </a:solidFill>
                <a:latin typeface="Calibri" panose="020F0502020204030204"/>
              </a:rPr>
              <a:t> project?</a:t>
            </a:r>
            <a:endParaRPr lang="en-GB" sz="1500" b="0" i="0" u="none" strike="noStrike" kern="1200" cap="none" spc="0" normalizeH="0" baseline="0" noProof="0" dirty="0">
              <a:ln>
                <a:noFill/>
              </a:ln>
              <a:solidFill>
                <a:srgbClr val="808080"/>
              </a:solidFill>
              <a:effectLst/>
              <a:uLnTx/>
              <a:uFillTx/>
              <a:latin typeface="Calibri" panose="020F0502020204030204"/>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white">
                  <a:lumMod val="75000"/>
                </a:prstClr>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Looking to the future:</a:t>
            </a:r>
            <a:endParaRPr lang="en-GB" sz="1500" b="0" i="0" u="none" strike="noStrike" kern="1200" cap="none" spc="0" normalizeH="0" baseline="0" noProof="0" dirty="0">
              <a:ln>
                <a:noFill/>
              </a:ln>
              <a:solidFill>
                <a:prstClr val="black"/>
              </a:solidFill>
              <a:effectLst/>
              <a:uLnTx/>
              <a:uFillTx/>
              <a:latin typeface="Calibri" panose="020F0502020204030204"/>
              <a:cs typeface="Calibri"/>
            </a:endParaRPr>
          </a:p>
          <a:p>
            <a:pPr marL="0" indent="0">
              <a:lnSpc>
                <a:spcPct val="100000"/>
              </a:lnSpc>
              <a:spcBef>
                <a:spcPts val="0"/>
              </a:spcBef>
              <a:buFontTx/>
              <a:buNone/>
              <a:defRPr/>
            </a:pPr>
            <a:r>
              <a:rPr kumimoji="0" lang="en-GB" sz="1500" b="0" i="0" u="none" strike="noStrike" kern="1200" cap="none" spc="0" normalizeH="0" baseline="0" noProof="0" dirty="0">
                <a:ln>
                  <a:noFill/>
                </a:ln>
                <a:solidFill>
                  <a:srgbClr val="808080"/>
                </a:solidFill>
                <a:effectLst/>
                <a:uLnTx/>
                <a:uFillTx/>
                <a:latin typeface="Calibri" panose="020F0502020204030204"/>
                <a:ea typeface="+mn-ea"/>
                <a:cs typeface="+mn-cs"/>
              </a:rPr>
              <a:t>Have you embedded any change ideas into everyday practice? How do you plan to continue the positive work of the project?</a:t>
            </a:r>
            <a:r>
              <a:rPr lang="en-GB" sz="1500" dirty="0">
                <a:solidFill>
                  <a:srgbClr val="808080"/>
                </a:solidFill>
                <a:latin typeface="Calibri" panose="020F0502020204030204"/>
              </a:rPr>
              <a:t> How do you plan to continue co-production with people with lived experience?</a:t>
            </a:r>
            <a:endParaRPr lang="en-GB" sz="1500" dirty="0">
              <a:solidFill>
                <a:srgbClr val="808080"/>
              </a:solidFill>
              <a:latin typeface="Calibri" panose="020F0502020204030204"/>
              <a:cs typeface="Calibri"/>
            </a:endParaRPr>
          </a:p>
          <a:p>
            <a:pPr>
              <a:buFontTx/>
              <a:buNone/>
              <a:defRPr/>
            </a:pPr>
            <a:endParaRPr lang="en-GB" sz="1300" dirty="0">
              <a:solidFill>
                <a:prstClr val="white">
                  <a:lumMod val="65000"/>
                </a:prstClr>
              </a:solidFill>
              <a:latin typeface="Times New Roman"/>
              <a:cs typeface="Times New Roman"/>
            </a:endParaRPr>
          </a:p>
          <a:p>
            <a:pPr marL="0" indent="0">
              <a:lnSpc>
                <a:spcPct val="100000"/>
              </a:lnSpc>
              <a:spcBef>
                <a:spcPts val="0"/>
              </a:spcBef>
              <a:buFontTx/>
              <a:buNone/>
              <a:defRPr/>
            </a:pPr>
            <a:endParaRPr lang="en-GB" sz="1800" b="0" i="0" u="none" strike="noStrike" kern="1200" cap="none" spc="0" normalizeH="0" baseline="0" noProof="0" dirty="0">
              <a:ln>
                <a:noFill/>
              </a:ln>
              <a:solidFill>
                <a:prstClr val="white">
                  <a:lumMod val="65000"/>
                </a:prstClr>
              </a:solidFill>
              <a:effectLst/>
              <a:uLnTx/>
              <a:uFillTx/>
              <a:latin typeface="Calibri" panose="020F0502020204030204"/>
              <a:cs typeface="Calibri"/>
            </a:endParaRPr>
          </a:p>
          <a:p>
            <a:endParaRPr lang="en-GB" sz="2400" dirty="0"/>
          </a:p>
        </p:txBody>
      </p:sp>
      <p:sp>
        <p:nvSpPr>
          <p:cNvPr id="6" name="Title 5">
            <a:extLst>
              <a:ext uri="{FF2B5EF4-FFF2-40B4-BE49-F238E27FC236}">
                <a16:creationId xmlns:a16="http://schemas.microsoft.com/office/drawing/2014/main" id="{134BF73F-82AB-53E1-60C3-96FB0A56BF95}"/>
              </a:ext>
            </a:extLst>
          </p:cNvPr>
          <p:cNvSpPr>
            <a:spLocks noGrp="1"/>
          </p:cNvSpPr>
          <p:nvPr>
            <p:ph type="title"/>
          </p:nvPr>
        </p:nvSpPr>
        <p:spPr>
          <a:xfrm>
            <a:off x="1148815" y="109728"/>
            <a:ext cx="9706013" cy="556844"/>
          </a:xfrm>
        </p:spPr>
        <p:txBody>
          <a:bodyPr>
            <a:normAutofit fontScale="90000"/>
          </a:bodyPr>
          <a:lstStyle/>
          <a:p>
            <a:r>
              <a:rPr lang="en-GB" sz="3600" dirty="0"/>
              <a:t>Suggestions for your storyboard:</a:t>
            </a:r>
            <a:br>
              <a:rPr lang="en-GB" sz="3600" dirty="0"/>
            </a:br>
            <a:endParaRPr lang="en-GB" dirty="0"/>
          </a:p>
        </p:txBody>
      </p:sp>
      <p:sp>
        <p:nvSpPr>
          <p:cNvPr id="8" name="Arrow: Down 7">
            <a:extLst>
              <a:ext uri="{FF2B5EF4-FFF2-40B4-BE49-F238E27FC236}">
                <a16:creationId xmlns:a16="http://schemas.microsoft.com/office/drawing/2014/main" id="{A29D7574-30B9-A159-2F53-7702CE1B5656}"/>
              </a:ext>
            </a:extLst>
          </p:cNvPr>
          <p:cNvSpPr/>
          <p:nvPr/>
        </p:nvSpPr>
        <p:spPr>
          <a:xfrm rot="16200000">
            <a:off x="1063096" y="3481641"/>
            <a:ext cx="304799" cy="331774"/>
          </a:xfrm>
          <a:prstGeom prst="downArrow">
            <a:avLst/>
          </a:prstGeom>
          <a:solidFill>
            <a:srgbClr val="FADB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rrow: Down 8">
            <a:extLst>
              <a:ext uri="{FF2B5EF4-FFF2-40B4-BE49-F238E27FC236}">
                <a16:creationId xmlns:a16="http://schemas.microsoft.com/office/drawing/2014/main" id="{F155AA1B-5724-69F5-014D-00B74E5FAADA}"/>
              </a:ext>
            </a:extLst>
          </p:cNvPr>
          <p:cNvSpPr/>
          <p:nvPr/>
        </p:nvSpPr>
        <p:spPr>
          <a:xfrm rot="16200000">
            <a:off x="1063096" y="2454720"/>
            <a:ext cx="304799" cy="331774"/>
          </a:xfrm>
          <a:prstGeom prst="downArrow">
            <a:avLst/>
          </a:prstGeom>
          <a:solidFill>
            <a:srgbClr val="FADB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rrow: Down 9">
            <a:extLst>
              <a:ext uri="{FF2B5EF4-FFF2-40B4-BE49-F238E27FC236}">
                <a16:creationId xmlns:a16="http://schemas.microsoft.com/office/drawing/2014/main" id="{B9A43829-9A9C-1F08-88C3-D22AB069C2EF}"/>
              </a:ext>
            </a:extLst>
          </p:cNvPr>
          <p:cNvSpPr/>
          <p:nvPr/>
        </p:nvSpPr>
        <p:spPr>
          <a:xfrm rot="16200000">
            <a:off x="1063096" y="1301466"/>
            <a:ext cx="304799" cy="331774"/>
          </a:xfrm>
          <a:prstGeom prst="downArrow">
            <a:avLst/>
          </a:prstGeom>
          <a:solidFill>
            <a:srgbClr val="FADB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Arrow: Down 10">
            <a:extLst>
              <a:ext uri="{FF2B5EF4-FFF2-40B4-BE49-F238E27FC236}">
                <a16:creationId xmlns:a16="http://schemas.microsoft.com/office/drawing/2014/main" id="{15BE74B1-2F53-C089-661F-9029E8172392}"/>
              </a:ext>
            </a:extLst>
          </p:cNvPr>
          <p:cNvSpPr/>
          <p:nvPr/>
        </p:nvSpPr>
        <p:spPr>
          <a:xfrm rot="16200000">
            <a:off x="1063097" y="939694"/>
            <a:ext cx="304799" cy="331774"/>
          </a:xfrm>
          <a:prstGeom prst="downArrow">
            <a:avLst/>
          </a:prstGeom>
          <a:solidFill>
            <a:srgbClr val="FADB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Down 11">
            <a:extLst>
              <a:ext uri="{FF2B5EF4-FFF2-40B4-BE49-F238E27FC236}">
                <a16:creationId xmlns:a16="http://schemas.microsoft.com/office/drawing/2014/main" id="{2FAC5DD4-D78F-8F9B-51E2-D98CF7906E38}"/>
              </a:ext>
            </a:extLst>
          </p:cNvPr>
          <p:cNvSpPr/>
          <p:nvPr/>
        </p:nvSpPr>
        <p:spPr>
          <a:xfrm rot="16200000">
            <a:off x="1063097" y="4266686"/>
            <a:ext cx="304799" cy="331774"/>
          </a:xfrm>
          <a:prstGeom prst="downArrow">
            <a:avLst/>
          </a:prstGeom>
          <a:solidFill>
            <a:srgbClr val="FADB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102404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6015D1F8647004A92DA652970A6AB7E" ma:contentTypeVersion="19" ma:contentTypeDescription="Create a new document." ma:contentTypeScope="" ma:versionID="55848f3d3a7768ba94deecd27674d781">
  <xsd:schema xmlns:xsd="http://www.w3.org/2001/XMLSchema" xmlns:xs="http://www.w3.org/2001/XMLSchema" xmlns:p="http://schemas.microsoft.com/office/2006/metadata/properties" xmlns:ns1="http://schemas.microsoft.com/sharepoint/v3" xmlns:ns2="204c0b9e-ecb8-4366-9dc4-f3fd4f78f1c6" xmlns:ns3="58f7623f-e1ca-4e16-a2a3-0d629b2631e8" targetNamespace="http://schemas.microsoft.com/office/2006/metadata/properties" ma:root="true" ma:fieldsID="62ca0dc019f86cb2f51ddf576f92016d" ns1:_="" ns2:_="" ns3:_="">
    <xsd:import namespace="http://schemas.microsoft.com/sharepoint/v3"/>
    <xsd:import namespace="204c0b9e-ecb8-4366-9dc4-f3fd4f78f1c6"/>
    <xsd:import namespace="58f7623f-e1ca-4e16-a2a3-0d629b2631e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1:_ip_UnifiedCompliancePolicyProperties" minOccurs="0"/>
                <xsd:element ref="ns1:_ip_UnifiedCompliancePolicyUIActio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04c0b9e-ecb8-4366-9dc4-f3fd4f78f1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612f0454-6082-49d7-b32e-35d6b85bbae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8f7623f-e1ca-4e16-a2a3-0d629b2631e8"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6cebf0ea-aa19-4a2c-bbd6-a6685e7a8bef}" ma:internalName="TaxCatchAll" ma:showField="CatchAllData" ma:web="58f7623f-e1ca-4e16-a2a3-0d629b2631e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204c0b9e-ecb8-4366-9dc4-f3fd4f78f1c6">
      <Terms xmlns="http://schemas.microsoft.com/office/infopath/2007/PartnerControls"/>
    </lcf76f155ced4ddcb4097134ff3c332f>
    <TaxCatchAll xmlns="58f7623f-e1ca-4e16-a2a3-0d629b2631e8"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6B2E3C1-7E0C-4F26-8331-212E843C73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04c0b9e-ecb8-4366-9dc4-f3fd4f78f1c6"/>
    <ds:schemaRef ds:uri="58f7623f-e1ca-4e16-a2a3-0d629b2631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78CD094-FDA5-4D30-A018-BE2FEE4CD4C1}">
  <ds:schemaRefs>
    <ds:schemaRef ds:uri="http://schemas.microsoft.com/sharepoint/v3"/>
    <ds:schemaRef ds:uri="http://schemas.microsoft.com/office/2006/documentManagement/types"/>
    <ds:schemaRef ds:uri="http://purl.org/dc/terms/"/>
    <ds:schemaRef ds:uri="204c0b9e-ecb8-4366-9dc4-f3fd4f78f1c6"/>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58f7623f-e1ca-4e16-a2a3-0d629b2631e8"/>
    <ds:schemaRef ds:uri="http://www.w3.org/XML/1998/namespace"/>
  </ds:schemaRefs>
</ds:datastoreItem>
</file>

<file path=customXml/itemProps3.xml><?xml version="1.0" encoding="utf-8"?>
<ds:datastoreItem xmlns:ds="http://schemas.openxmlformats.org/officeDocument/2006/customXml" ds:itemID="{9061DE1E-34A7-458C-9D10-9857C2F1E43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373</TotalTime>
  <Words>266</Words>
  <Application>Microsoft Office PowerPoint</Application>
  <PresentationFormat>Widescreen</PresentationFormat>
  <Paragraphs>28</Paragraphs>
  <Slides>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Calibri Light</vt:lpstr>
      <vt:lpstr>Times New Roman</vt:lpstr>
      <vt:lpstr>Office Theme</vt:lpstr>
      <vt:lpstr>Team Name Project team members </vt:lpstr>
      <vt:lpstr>Suggestions for your storyboard: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Cannon</dc:creator>
  <cp:lastModifiedBy>Matthew Milarski</cp:lastModifiedBy>
  <cp:revision>50</cp:revision>
  <dcterms:created xsi:type="dcterms:W3CDTF">2020-02-07T13:42:40Z</dcterms:created>
  <dcterms:modified xsi:type="dcterms:W3CDTF">2024-01-20T13:58:09Z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d238a98-5de3-4afa-b492-e6339810853c_Enabled">
    <vt:lpwstr>True</vt:lpwstr>
  </property>
  <property fmtid="{D5CDD505-2E9C-101B-9397-08002B2CF9AE}" pid="3" name="MSIP_Label_bd238a98-5de3-4afa-b492-e6339810853c_SiteId">
    <vt:lpwstr>75aac48a-29ab-4230-adac-69d3e7ed3e77</vt:lpwstr>
  </property>
  <property fmtid="{D5CDD505-2E9C-101B-9397-08002B2CF9AE}" pid="4" name="MSIP_Label_bd238a98-5de3-4afa-b492-e6339810853c_Owner">
    <vt:lpwstr>Emily.Cannon@rcpsych.ac.uk</vt:lpwstr>
  </property>
  <property fmtid="{D5CDD505-2E9C-101B-9397-08002B2CF9AE}" pid="5" name="MSIP_Label_bd238a98-5de3-4afa-b492-e6339810853c_SetDate">
    <vt:lpwstr>2020-02-07T14:16:27.3183569Z</vt:lpwstr>
  </property>
  <property fmtid="{D5CDD505-2E9C-101B-9397-08002B2CF9AE}" pid="6" name="MSIP_Label_bd238a98-5de3-4afa-b492-e6339810853c_Name">
    <vt:lpwstr>General</vt:lpwstr>
  </property>
  <property fmtid="{D5CDD505-2E9C-101B-9397-08002B2CF9AE}" pid="7" name="MSIP_Label_bd238a98-5de3-4afa-b492-e6339810853c_Application">
    <vt:lpwstr>Microsoft Azure Information Protection</vt:lpwstr>
  </property>
  <property fmtid="{D5CDD505-2E9C-101B-9397-08002B2CF9AE}" pid="8" name="MSIP_Label_bd238a98-5de3-4afa-b492-e6339810853c_ActionId">
    <vt:lpwstr>ce591a9a-f7fe-487a-aded-6b2f039d5a57</vt:lpwstr>
  </property>
  <property fmtid="{D5CDD505-2E9C-101B-9397-08002B2CF9AE}" pid="9" name="MSIP_Label_bd238a98-5de3-4afa-b492-e6339810853c_Extended_MSFT_Method">
    <vt:lpwstr>Automatic</vt:lpwstr>
  </property>
  <property fmtid="{D5CDD505-2E9C-101B-9397-08002B2CF9AE}" pid="10" name="Sensitivity">
    <vt:lpwstr>General</vt:lpwstr>
  </property>
  <property fmtid="{D5CDD505-2E9C-101B-9397-08002B2CF9AE}" pid="11" name="ContentTypeId">
    <vt:lpwstr>0x010100D6015D1F8647004A92DA652970A6AB7E</vt:lpwstr>
  </property>
  <property fmtid="{D5CDD505-2E9C-101B-9397-08002B2CF9AE}" pid="12" name="MediaServiceImageTags">
    <vt:lpwstr/>
  </property>
</Properties>
</file>